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57B47-129E-4435-8432-40FEB44C8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Karakterek, szöveg detektálása képen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CAEFF6-E80B-4C08-9ECB-D62997A14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8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4C7F5-CA0A-4C6C-89D0-CFEEE19B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Hátrányok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C7E185-D0E0-425A-B53C-41A7A83E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Írott szöveget nem ismeri fel</a:t>
            </a:r>
          </a:p>
          <a:p>
            <a:r>
              <a:rPr lang="hu-HU" dirty="0"/>
              <a:t>Színes karakterekkel szintén problémája van</a:t>
            </a:r>
          </a:p>
          <a:p>
            <a:r>
              <a:rPr lang="hu-HU" dirty="0"/>
              <a:t>Sordetektálás körülményes</a:t>
            </a:r>
          </a:p>
          <a:p>
            <a:r>
              <a:rPr lang="hu-HU" dirty="0"/>
              <a:t>Az elégséges </a:t>
            </a:r>
            <a:r>
              <a:rPr lang="hu-HU" dirty="0" err="1"/>
              <a:t>confidence</a:t>
            </a:r>
            <a:r>
              <a:rPr lang="hu-HU" dirty="0"/>
              <a:t> meghatározása </a:t>
            </a:r>
            <a:r>
              <a:rPr lang="hu-HU"/>
              <a:t>nem triviális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36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47FAC3-C2C0-4BFB-8686-C350921D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6AF2D4-5DB0-4DDC-A388-D57CB5D4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Bemeneti képen szövegek, karakterek detektálása</a:t>
            </a:r>
          </a:p>
          <a:p>
            <a:r>
              <a:rPr lang="hu-HU" dirty="0"/>
              <a:t>Ezek megjelölése</a:t>
            </a:r>
          </a:p>
          <a:p>
            <a:r>
              <a:rPr lang="hu-HU" dirty="0"/>
              <a:t>Majd a detektált szöveg csoportosítása </a:t>
            </a:r>
            <a:r>
              <a:rPr lang="hu-HU" dirty="0">
                <a:sym typeface="Wingdings" panose="05000000000000000000" pitchFamily="2" charset="2"/>
              </a:rPr>
              <a:t> sorok keresése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451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E6003A-21BD-42C9-B550-95CFF5C1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F0D4CA-B218-432D-80FE-A952E13A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hu-HU" dirty="0"/>
              <a:t>A probléma nem triviális, sokféle megközelítési lehetőség</a:t>
            </a:r>
          </a:p>
          <a:p>
            <a:r>
              <a:rPr lang="hu-HU" dirty="0"/>
              <a:t>Írásjelek, pixelhibák sok gondot okoznak</a:t>
            </a:r>
          </a:p>
          <a:p>
            <a:r>
              <a:rPr lang="hu-HU" dirty="0"/>
              <a:t>Ékezetes betűkkel külön foglalkozni kell</a:t>
            </a:r>
          </a:p>
          <a:p>
            <a:r>
              <a:rPr lang="hu-HU" dirty="0"/>
              <a:t>Mi is egy sor?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Többféle megoldással készültünk….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F1F365A-08F8-4A11-B424-6DE49043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0" y="3367260"/>
            <a:ext cx="19431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7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3429CC-A42A-4472-8718-0D45CB9D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Tesseract - OCR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BEAD0E-BBE4-4EA1-BEB0-6EE7426F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Külső függvénykönyvtár segítségével adatok begyűjtése a képről</a:t>
            </a:r>
          </a:p>
          <a:p>
            <a:r>
              <a:rPr lang="hu-HU" dirty="0"/>
              <a:t>A lehetséges találatok kiszűrése (- </a:t>
            </a:r>
            <a:r>
              <a:rPr lang="en-GB" dirty="0"/>
              <a:t>confidence</a:t>
            </a:r>
            <a:r>
              <a:rPr lang="hu-HU" dirty="0"/>
              <a:t>)</a:t>
            </a:r>
          </a:p>
          <a:p>
            <a:r>
              <a:rPr lang="hu-HU" dirty="0"/>
              <a:t>Gyors és egyszerű megoldás</a:t>
            </a:r>
          </a:p>
          <a:p>
            <a:r>
              <a:rPr lang="hu-HU" dirty="0"/>
              <a:t>Viszonylag pontos (ékezetek, írásjelek nincsenek túl jól lekezelve)</a:t>
            </a:r>
          </a:p>
          <a:p>
            <a:r>
              <a:rPr lang="hu-HU" dirty="0"/>
              <a:t>Sorkezelés viszont elég körülményes</a:t>
            </a:r>
          </a:p>
          <a:p>
            <a:pPr lvl="1"/>
            <a:r>
              <a:rPr lang="hu-HU" dirty="0"/>
              <a:t>Viszonylag jól működő megoldás: talált szövegdobozok intervallumként történő megadása</a:t>
            </a:r>
          </a:p>
          <a:p>
            <a:pPr lvl="1"/>
            <a:r>
              <a:rPr lang="hu-HU" dirty="0"/>
              <a:t>Egy intervallum: a bal felső sarok, és a magasság alapján</a:t>
            </a:r>
          </a:p>
          <a:p>
            <a:pPr lvl="1"/>
            <a:r>
              <a:rPr lang="hu-HU" dirty="0"/>
              <a:t>Végén az átfedő intervallumok egyesítése</a:t>
            </a:r>
          </a:p>
        </p:txBody>
      </p:sp>
    </p:spTree>
    <p:extLst>
      <p:ext uri="{BB962C8B-B14F-4D97-AF65-F5344CB8AC3E}">
        <p14:creationId xmlns:p14="http://schemas.microsoft.com/office/powerpoint/2010/main" val="20033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B04DF62-C945-4B8D-BF67-5814FA19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eredmény: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9374E138-B136-4AD8-B38E-F783D98D6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67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E09D4BC-95D7-4450-A695-5A6DDFD21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4"/>
          <a:stretch/>
        </p:blipFill>
        <p:spPr>
          <a:xfrm>
            <a:off x="3464062" y="1131994"/>
            <a:ext cx="526575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30B0D5D-79B4-462E-9E96-6AF46146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59" y="1131994"/>
            <a:ext cx="858015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CEE3CF-D3FB-45BB-B582-2B302FB2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63" y="1131994"/>
            <a:ext cx="498955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8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D174C18-C2BB-416D-B4C7-03E2F5F5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6" y="1131994"/>
            <a:ext cx="866110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8329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Szélesvásznú</PresentationFormat>
  <Paragraphs>30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Karakterek, szöveg detektálása képen</vt:lpstr>
      <vt:lpstr>Cél</vt:lpstr>
      <vt:lpstr>Megvalósítás</vt:lpstr>
      <vt:lpstr>Tesseract - OCR</vt:lpstr>
      <vt:lpstr>Néhány eredmény:</vt:lpstr>
      <vt:lpstr>PowerPoint-bemutató</vt:lpstr>
      <vt:lpstr>PowerPoint-bemutató</vt:lpstr>
      <vt:lpstr>PowerPoint-bemutató</vt:lpstr>
      <vt:lpstr>PowerPoint-bemutató</vt:lpstr>
      <vt:lpstr>Hátrányok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Karakterek, szöveg detektálása képen</dc:title>
  <dc:creator>Botond</dc:creator>
  <cp:lastModifiedBy>Botond</cp:lastModifiedBy>
  <cp:revision>2</cp:revision>
  <dcterms:created xsi:type="dcterms:W3CDTF">2019-11-22T16:13:24Z</dcterms:created>
  <dcterms:modified xsi:type="dcterms:W3CDTF">2019-11-22T16:16:23Z</dcterms:modified>
</cp:coreProperties>
</file>