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525620E-71B9-8532-DFD1-270E11298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97" r="-1" b="1517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008138-17EE-BAA8-BA4D-B676389A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AE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66671-B273-4051-73C6-17FFC9785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A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136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Metodiev</dc:creator>
  <cp:lastModifiedBy>Viktor Metodiev</cp:lastModifiedBy>
  <cp:revision>1</cp:revision>
  <dcterms:created xsi:type="dcterms:W3CDTF">2024-04-09T23:18:21Z</dcterms:created>
  <dcterms:modified xsi:type="dcterms:W3CDTF">2024-04-09T23:18:58Z</dcterms:modified>
</cp:coreProperties>
</file>