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EDA9D-4120-48B0-9F90-A17124CB62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3CEFA-218C-488B-B47C-94341C64108B}">
      <dgm:prSet/>
      <dgm:spPr/>
      <dgm:t>
        <a:bodyPr/>
        <a:lstStyle/>
        <a:p>
          <a:r>
            <a:rPr lang="bg-BG" dirty="0"/>
            <a:t>Образование</a:t>
          </a:r>
          <a:endParaRPr lang="en-US" dirty="0"/>
        </a:p>
      </dgm:t>
    </dgm:pt>
    <dgm:pt modelId="{58701055-1CBC-46F9-9B65-752F061E22F4}" type="parTrans" cxnId="{3BD361B3-2838-4F84-80BD-A56AC57EE9FF}">
      <dgm:prSet/>
      <dgm:spPr/>
      <dgm:t>
        <a:bodyPr/>
        <a:lstStyle/>
        <a:p>
          <a:endParaRPr lang="en-US"/>
        </a:p>
      </dgm:t>
    </dgm:pt>
    <dgm:pt modelId="{7F0ECA57-70AE-47A9-9847-ADF599C5A49B}" type="sibTrans" cxnId="{3BD361B3-2838-4F84-80BD-A56AC57EE9FF}">
      <dgm:prSet/>
      <dgm:spPr/>
      <dgm:t>
        <a:bodyPr/>
        <a:lstStyle/>
        <a:p>
          <a:endParaRPr lang="en-US"/>
        </a:p>
      </dgm:t>
    </dgm:pt>
    <dgm:pt modelId="{8B8948E2-B8C3-4B59-8DCB-0772632B1E08}">
      <dgm:prSet/>
      <dgm:spPr/>
      <dgm:t>
        <a:bodyPr/>
        <a:lstStyle/>
        <a:p>
          <a:r>
            <a:rPr lang="bg-BG" dirty="0"/>
            <a:t>Първи стъпки в технологиите</a:t>
          </a:r>
          <a:endParaRPr lang="en-US" dirty="0"/>
        </a:p>
      </dgm:t>
    </dgm:pt>
    <dgm:pt modelId="{63662F27-53A7-4D90-9702-524D0EEC6DB2}" type="parTrans" cxnId="{ECFE5856-CD07-48E0-B748-CC2DBE4B0893}">
      <dgm:prSet/>
      <dgm:spPr/>
      <dgm:t>
        <a:bodyPr/>
        <a:lstStyle/>
        <a:p>
          <a:endParaRPr lang="en-US"/>
        </a:p>
      </dgm:t>
    </dgm:pt>
    <dgm:pt modelId="{90ECA13C-83EE-4A5A-830F-665198A3A26F}" type="sibTrans" cxnId="{ECFE5856-CD07-48E0-B748-CC2DBE4B0893}">
      <dgm:prSet/>
      <dgm:spPr/>
      <dgm:t>
        <a:bodyPr/>
        <a:lstStyle/>
        <a:p>
          <a:endParaRPr lang="en-US"/>
        </a:p>
      </dgm:t>
    </dgm:pt>
    <dgm:pt modelId="{31802632-11FA-4F3C-8F3F-3CCCB14758D9}">
      <dgm:prSet/>
      <dgm:spPr/>
      <dgm:t>
        <a:bodyPr/>
        <a:lstStyle/>
        <a:p>
          <a:r>
            <a:rPr lang="bg-BG" dirty="0"/>
            <a:t>Какво ме подтикна към технологиите?</a:t>
          </a:r>
          <a:endParaRPr lang="en-US" dirty="0"/>
        </a:p>
      </dgm:t>
    </dgm:pt>
    <dgm:pt modelId="{84D9C519-7DDC-4378-9D63-212DC0B7DA28}" type="parTrans" cxnId="{B18C6D6F-3E08-4563-8D77-594EF8165D0D}">
      <dgm:prSet/>
      <dgm:spPr/>
      <dgm:t>
        <a:bodyPr/>
        <a:lstStyle/>
        <a:p>
          <a:endParaRPr lang="en-US"/>
        </a:p>
      </dgm:t>
    </dgm:pt>
    <dgm:pt modelId="{B5249A07-B77D-4DE8-AA06-39A2808CED03}" type="sibTrans" cxnId="{B18C6D6F-3E08-4563-8D77-594EF8165D0D}">
      <dgm:prSet/>
      <dgm:spPr/>
      <dgm:t>
        <a:bodyPr/>
        <a:lstStyle/>
        <a:p>
          <a:endParaRPr lang="en-US"/>
        </a:p>
      </dgm:t>
    </dgm:pt>
    <dgm:pt modelId="{3A3CE3EF-8FD2-4F06-9EA2-EE94BD374F4A}">
      <dgm:prSet/>
      <dgm:spPr/>
      <dgm:t>
        <a:bodyPr/>
        <a:lstStyle/>
        <a:p>
          <a:r>
            <a:rPr lang="bg-BG" dirty="0"/>
            <a:t>Първи стъпки в програмирането</a:t>
          </a:r>
          <a:endParaRPr lang="en-US" dirty="0"/>
        </a:p>
      </dgm:t>
    </dgm:pt>
    <dgm:pt modelId="{BE8EA3B0-93C5-4208-91A3-0D7C888A8E7C}" type="parTrans" cxnId="{38EB1B39-F73A-44AC-81E2-9A0023B7689A}">
      <dgm:prSet/>
      <dgm:spPr/>
      <dgm:t>
        <a:bodyPr/>
        <a:lstStyle/>
        <a:p>
          <a:endParaRPr lang="en-US"/>
        </a:p>
      </dgm:t>
    </dgm:pt>
    <dgm:pt modelId="{6AB9B62B-302A-4CD7-87C2-AF9B7F9D103D}" type="sibTrans" cxnId="{38EB1B39-F73A-44AC-81E2-9A0023B7689A}">
      <dgm:prSet/>
      <dgm:spPr/>
      <dgm:t>
        <a:bodyPr/>
        <a:lstStyle/>
        <a:p>
          <a:endParaRPr lang="en-US"/>
        </a:p>
      </dgm:t>
    </dgm:pt>
    <dgm:pt modelId="{7BFAFD83-6E7D-4934-A1A3-22EC10987EB4}">
      <dgm:prSet/>
      <dgm:spPr/>
      <dgm:t>
        <a:bodyPr/>
        <a:lstStyle/>
        <a:p>
          <a:r>
            <a:rPr lang="bg-BG" dirty="0"/>
            <a:t>Защо програмиране и софтуерно инженерство?</a:t>
          </a:r>
          <a:endParaRPr lang="en-US" dirty="0"/>
        </a:p>
      </dgm:t>
    </dgm:pt>
    <dgm:pt modelId="{FE08A3A0-F830-4A69-882C-12D77FE30484}" type="parTrans" cxnId="{1549C712-C835-44A3-9F72-01B2705580AE}">
      <dgm:prSet/>
      <dgm:spPr/>
      <dgm:t>
        <a:bodyPr/>
        <a:lstStyle/>
        <a:p>
          <a:endParaRPr lang="en-US"/>
        </a:p>
      </dgm:t>
    </dgm:pt>
    <dgm:pt modelId="{E73E5388-75AA-4F85-B994-1F96BCF2A1B1}" type="sibTrans" cxnId="{1549C712-C835-44A3-9F72-01B2705580AE}">
      <dgm:prSet/>
      <dgm:spPr/>
      <dgm:t>
        <a:bodyPr/>
        <a:lstStyle/>
        <a:p>
          <a:endParaRPr lang="en-US"/>
        </a:p>
      </dgm:t>
    </dgm:pt>
    <dgm:pt modelId="{033F529B-D07B-4471-9286-F1EED18A667D}" type="pres">
      <dgm:prSet presAssocID="{D62EDA9D-4120-48B0-9F90-A17124CB6271}" presName="vert0" presStyleCnt="0">
        <dgm:presLayoutVars>
          <dgm:dir/>
          <dgm:animOne val="branch"/>
          <dgm:animLvl val="lvl"/>
        </dgm:presLayoutVars>
      </dgm:prSet>
      <dgm:spPr/>
    </dgm:pt>
    <dgm:pt modelId="{FDCAD807-887D-4008-8412-E9AF95131232}" type="pres">
      <dgm:prSet presAssocID="{94C3CEFA-218C-488B-B47C-94341C64108B}" presName="thickLine" presStyleLbl="alignNode1" presStyleIdx="0" presStyleCnt="5"/>
      <dgm:spPr/>
    </dgm:pt>
    <dgm:pt modelId="{E9FCE5EE-3945-4F09-A2E6-D7093A74245F}" type="pres">
      <dgm:prSet presAssocID="{94C3CEFA-218C-488B-B47C-94341C64108B}" presName="horz1" presStyleCnt="0"/>
      <dgm:spPr/>
    </dgm:pt>
    <dgm:pt modelId="{11730DB2-5A50-4E3A-AF73-B3A96E93CD37}" type="pres">
      <dgm:prSet presAssocID="{94C3CEFA-218C-488B-B47C-94341C64108B}" presName="tx1" presStyleLbl="revTx" presStyleIdx="0" presStyleCnt="5"/>
      <dgm:spPr/>
    </dgm:pt>
    <dgm:pt modelId="{4D903697-ECB6-486F-BC3D-FA9ED980A068}" type="pres">
      <dgm:prSet presAssocID="{94C3CEFA-218C-488B-B47C-94341C64108B}" presName="vert1" presStyleCnt="0"/>
      <dgm:spPr/>
    </dgm:pt>
    <dgm:pt modelId="{80B02431-D9C3-4046-9769-8F11005420E9}" type="pres">
      <dgm:prSet presAssocID="{8B8948E2-B8C3-4B59-8DCB-0772632B1E08}" presName="thickLine" presStyleLbl="alignNode1" presStyleIdx="1" presStyleCnt="5"/>
      <dgm:spPr/>
    </dgm:pt>
    <dgm:pt modelId="{D0032085-E56A-449A-8A96-2A0E21B8B554}" type="pres">
      <dgm:prSet presAssocID="{8B8948E2-B8C3-4B59-8DCB-0772632B1E08}" presName="horz1" presStyleCnt="0"/>
      <dgm:spPr/>
    </dgm:pt>
    <dgm:pt modelId="{92643CB6-0A12-4508-B218-33A792AE157F}" type="pres">
      <dgm:prSet presAssocID="{8B8948E2-B8C3-4B59-8DCB-0772632B1E08}" presName="tx1" presStyleLbl="revTx" presStyleIdx="1" presStyleCnt="5"/>
      <dgm:spPr/>
    </dgm:pt>
    <dgm:pt modelId="{C4A5D396-40C6-4557-A92F-54A17F7ADAB2}" type="pres">
      <dgm:prSet presAssocID="{8B8948E2-B8C3-4B59-8DCB-0772632B1E08}" presName="vert1" presStyleCnt="0"/>
      <dgm:spPr/>
    </dgm:pt>
    <dgm:pt modelId="{8E6CCFA9-2D22-4775-B410-6EBEB2E4A5B5}" type="pres">
      <dgm:prSet presAssocID="{31802632-11FA-4F3C-8F3F-3CCCB14758D9}" presName="thickLine" presStyleLbl="alignNode1" presStyleIdx="2" presStyleCnt="5"/>
      <dgm:spPr/>
    </dgm:pt>
    <dgm:pt modelId="{684F6D64-4985-45BE-AFE7-355627A7D717}" type="pres">
      <dgm:prSet presAssocID="{31802632-11FA-4F3C-8F3F-3CCCB14758D9}" presName="horz1" presStyleCnt="0"/>
      <dgm:spPr/>
    </dgm:pt>
    <dgm:pt modelId="{12DAF342-F28C-47A4-B561-0FCE297D589A}" type="pres">
      <dgm:prSet presAssocID="{31802632-11FA-4F3C-8F3F-3CCCB14758D9}" presName="tx1" presStyleLbl="revTx" presStyleIdx="2" presStyleCnt="5"/>
      <dgm:spPr/>
    </dgm:pt>
    <dgm:pt modelId="{2E2FB06F-1B9D-41B6-835B-E0755BBC5848}" type="pres">
      <dgm:prSet presAssocID="{31802632-11FA-4F3C-8F3F-3CCCB14758D9}" presName="vert1" presStyleCnt="0"/>
      <dgm:spPr/>
    </dgm:pt>
    <dgm:pt modelId="{6FA25BCD-B43A-4F61-81BA-1C8CE24C0990}" type="pres">
      <dgm:prSet presAssocID="{3A3CE3EF-8FD2-4F06-9EA2-EE94BD374F4A}" presName="thickLine" presStyleLbl="alignNode1" presStyleIdx="3" presStyleCnt="5"/>
      <dgm:spPr/>
    </dgm:pt>
    <dgm:pt modelId="{7EE69354-542A-42D6-8AD9-E323B7CEC65D}" type="pres">
      <dgm:prSet presAssocID="{3A3CE3EF-8FD2-4F06-9EA2-EE94BD374F4A}" presName="horz1" presStyleCnt="0"/>
      <dgm:spPr/>
    </dgm:pt>
    <dgm:pt modelId="{D54B0A10-065A-4286-AE5C-F73135448128}" type="pres">
      <dgm:prSet presAssocID="{3A3CE3EF-8FD2-4F06-9EA2-EE94BD374F4A}" presName="tx1" presStyleLbl="revTx" presStyleIdx="3" presStyleCnt="5"/>
      <dgm:spPr/>
    </dgm:pt>
    <dgm:pt modelId="{8B87F399-4475-4666-9875-D800276A69B7}" type="pres">
      <dgm:prSet presAssocID="{3A3CE3EF-8FD2-4F06-9EA2-EE94BD374F4A}" presName="vert1" presStyleCnt="0"/>
      <dgm:spPr/>
    </dgm:pt>
    <dgm:pt modelId="{79E65C5C-20A7-4DE9-9743-3207A3F72323}" type="pres">
      <dgm:prSet presAssocID="{7BFAFD83-6E7D-4934-A1A3-22EC10987EB4}" presName="thickLine" presStyleLbl="alignNode1" presStyleIdx="4" presStyleCnt="5"/>
      <dgm:spPr/>
    </dgm:pt>
    <dgm:pt modelId="{FDDA0A9F-4900-4718-829D-4941C17A73C4}" type="pres">
      <dgm:prSet presAssocID="{7BFAFD83-6E7D-4934-A1A3-22EC10987EB4}" presName="horz1" presStyleCnt="0"/>
      <dgm:spPr/>
    </dgm:pt>
    <dgm:pt modelId="{A3D7CEBB-A823-414D-B214-CAA1033E20F2}" type="pres">
      <dgm:prSet presAssocID="{7BFAFD83-6E7D-4934-A1A3-22EC10987EB4}" presName="tx1" presStyleLbl="revTx" presStyleIdx="4" presStyleCnt="5"/>
      <dgm:spPr/>
    </dgm:pt>
    <dgm:pt modelId="{9199E55F-082C-4E65-9B5D-B14C0429ED05}" type="pres">
      <dgm:prSet presAssocID="{7BFAFD83-6E7D-4934-A1A3-22EC10987EB4}" presName="vert1" presStyleCnt="0"/>
      <dgm:spPr/>
    </dgm:pt>
  </dgm:ptLst>
  <dgm:cxnLst>
    <dgm:cxn modelId="{1549C712-C835-44A3-9F72-01B2705580AE}" srcId="{D62EDA9D-4120-48B0-9F90-A17124CB6271}" destId="{7BFAFD83-6E7D-4934-A1A3-22EC10987EB4}" srcOrd="4" destOrd="0" parTransId="{FE08A3A0-F830-4A69-882C-12D77FE30484}" sibTransId="{E73E5388-75AA-4F85-B994-1F96BCF2A1B1}"/>
    <dgm:cxn modelId="{ADEBFE16-AD03-4816-9F9C-5B60762E224F}" type="presOf" srcId="{7BFAFD83-6E7D-4934-A1A3-22EC10987EB4}" destId="{A3D7CEBB-A823-414D-B214-CAA1033E20F2}" srcOrd="0" destOrd="0" presId="urn:microsoft.com/office/officeart/2008/layout/LinedList"/>
    <dgm:cxn modelId="{38EB1B39-F73A-44AC-81E2-9A0023B7689A}" srcId="{D62EDA9D-4120-48B0-9F90-A17124CB6271}" destId="{3A3CE3EF-8FD2-4F06-9EA2-EE94BD374F4A}" srcOrd="3" destOrd="0" parTransId="{BE8EA3B0-93C5-4208-91A3-0D7C888A8E7C}" sibTransId="{6AB9B62B-302A-4CD7-87C2-AF9B7F9D103D}"/>
    <dgm:cxn modelId="{088A644A-2F5C-46F1-B2DA-02FEBF79B523}" type="presOf" srcId="{94C3CEFA-218C-488B-B47C-94341C64108B}" destId="{11730DB2-5A50-4E3A-AF73-B3A96E93CD37}" srcOrd="0" destOrd="0" presId="urn:microsoft.com/office/officeart/2008/layout/LinedList"/>
    <dgm:cxn modelId="{B18C6D6F-3E08-4563-8D77-594EF8165D0D}" srcId="{D62EDA9D-4120-48B0-9F90-A17124CB6271}" destId="{31802632-11FA-4F3C-8F3F-3CCCB14758D9}" srcOrd="2" destOrd="0" parTransId="{84D9C519-7DDC-4378-9D63-212DC0B7DA28}" sibTransId="{B5249A07-B77D-4DE8-AA06-39A2808CED03}"/>
    <dgm:cxn modelId="{ECFE5856-CD07-48E0-B748-CC2DBE4B0893}" srcId="{D62EDA9D-4120-48B0-9F90-A17124CB6271}" destId="{8B8948E2-B8C3-4B59-8DCB-0772632B1E08}" srcOrd="1" destOrd="0" parTransId="{63662F27-53A7-4D90-9702-524D0EEC6DB2}" sibTransId="{90ECA13C-83EE-4A5A-830F-665198A3A26F}"/>
    <dgm:cxn modelId="{3BD361B3-2838-4F84-80BD-A56AC57EE9FF}" srcId="{D62EDA9D-4120-48B0-9F90-A17124CB6271}" destId="{94C3CEFA-218C-488B-B47C-94341C64108B}" srcOrd="0" destOrd="0" parTransId="{58701055-1CBC-46F9-9B65-752F061E22F4}" sibTransId="{7F0ECA57-70AE-47A9-9847-ADF599C5A49B}"/>
    <dgm:cxn modelId="{9BFF4FB5-1482-4446-A8F6-12AB248ADE82}" type="presOf" srcId="{31802632-11FA-4F3C-8F3F-3CCCB14758D9}" destId="{12DAF342-F28C-47A4-B561-0FCE297D589A}" srcOrd="0" destOrd="0" presId="urn:microsoft.com/office/officeart/2008/layout/LinedList"/>
    <dgm:cxn modelId="{844A41F1-7D80-4C51-B06A-199F9C89845C}" type="presOf" srcId="{D62EDA9D-4120-48B0-9F90-A17124CB6271}" destId="{033F529B-D07B-4471-9286-F1EED18A667D}" srcOrd="0" destOrd="0" presId="urn:microsoft.com/office/officeart/2008/layout/LinedList"/>
    <dgm:cxn modelId="{37DCF5FB-FBA1-4C10-B41C-66D994AFD6B3}" type="presOf" srcId="{3A3CE3EF-8FD2-4F06-9EA2-EE94BD374F4A}" destId="{D54B0A10-065A-4286-AE5C-F73135448128}" srcOrd="0" destOrd="0" presId="urn:microsoft.com/office/officeart/2008/layout/LinedList"/>
    <dgm:cxn modelId="{BC50C7FD-246C-4495-AA50-8F0BC54E1EBB}" type="presOf" srcId="{8B8948E2-B8C3-4B59-8DCB-0772632B1E08}" destId="{92643CB6-0A12-4508-B218-33A792AE157F}" srcOrd="0" destOrd="0" presId="urn:microsoft.com/office/officeart/2008/layout/LinedList"/>
    <dgm:cxn modelId="{DB339EDD-7C5F-458E-8DF2-A7303257FE9D}" type="presParOf" srcId="{033F529B-D07B-4471-9286-F1EED18A667D}" destId="{FDCAD807-887D-4008-8412-E9AF95131232}" srcOrd="0" destOrd="0" presId="urn:microsoft.com/office/officeart/2008/layout/LinedList"/>
    <dgm:cxn modelId="{9229489B-D405-4437-AF1D-1D917BD278A9}" type="presParOf" srcId="{033F529B-D07B-4471-9286-F1EED18A667D}" destId="{E9FCE5EE-3945-4F09-A2E6-D7093A74245F}" srcOrd="1" destOrd="0" presId="urn:microsoft.com/office/officeart/2008/layout/LinedList"/>
    <dgm:cxn modelId="{90274943-CF04-4BC1-A6D0-3DD7576CBA7C}" type="presParOf" srcId="{E9FCE5EE-3945-4F09-A2E6-D7093A74245F}" destId="{11730DB2-5A50-4E3A-AF73-B3A96E93CD37}" srcOrd="0" destOrd="0" presId="urn:microsoft.com/office/officeart/2008/layout/LinedList"/>
    <dgm:cxn modelId="{F332BC62-96DC-4168-B8DB-E317BC946F0E}" type="presParOf" srcId="{E9FCE5EE-3945-4F09-A2E6-D7093A74245F}" destId="{4D903697-ECB6-486F-BC3D-FA9ED980A068}" srcOrd="1" destOrd="0" presId="urn:microsoft.com/office/officeart/2008/layout/LinedList"/>
    <dgm:cxn modelId="{3FF78462-A09A-48BC-8786-4A107B35A562}" type="presParOf" srcId="{033F529B-D07B-4471-9286-F1EED18A667D}" destId="{80B02431-D9C3-4046-9769-8F11005420E9}" srcOrd="2" destOrd="0" presId="urn:microsoft.com/office/officeart/2008/layout/LinedList"/>
    <dgm:cxn modelId="{3F9569C6-DB4C-4DDF-A9BF-555A4E21BA88}" type="presParOf" srcId="{033F529B-D07B-4471-9286-F1EED18A667D}" destId="{D0032085-E56A-449A-8A96-2A0E21B8B554}" srcOrd="3" destOrd="0" presId="urn:microsoft.com/office/officeart/2008/layout/LinedList"/>
    <dgm:cxn modelId="{1D4D77AE-BB47-4D7F-A2CF-A7B56043F511}" type="presParOf" srcId="{D0032085-E56A-449A-8A96-2A0E21B8B554}" destId="{92643CB6-0A12-4508-B218-33A792AE157F}" srcOrd="0" destOrd="0" presId="urn:microsoft.com/office/officeart/2008/layout/LinedList"/>
    <dgm:cxn modelId="{6B4EC5A4-4628-4EBF-84CF-ECA05B194454}" type="presParOf" srcId="{D0032085-E56A-449A-8A96-2A0E21B8B554}" destId="{C4A5D396-40C6-4557-A92F-54A17F7ADAB2}" srcOrd="1" destOrd="0" presId="urn:microsoft.com/office/officeart/2008/layout/LinedList"/>
    <dgm:cxn modelId="{5C397B42-B3DD-4D40-B171-401DF8D37654}" type="presParOf" srcId="{033F529B-D07B-4471-9286-F1EED18A667D}" destId="{8E6CCFA9-2D22-4775-B410-6EBEB2E4A5B5}" srcOrd="4" destOrd="0" presId="urn:microsoft.com/office/officeart/2008/layout/LinedList"/>
    <dgm:cxn modelId="{776F36CF-D573-439F-91E1-D62A3C1DEF55}" type="presParOf" srcId="{033F529B-D07B-4471-9286-F1EED18A667D}" destId="{684F6D64-4985-45BE-AFE7-355627A7D717}" srcOrd="5" destOrd="0" presId="urn:microsoft.com/office/officeart/2008/layout/LinedList"/>
    <dgm:cxn modelId="{DC39C98F-FDE0-41D8-BADB-BAC0F7C769BB}" type="presParOf" srcId="{684F6D64-4985-45BE-AFE7-355627A7D717}" destId="{12DAF342-F28C-47A4-B561-0FCE297D589A}" srcOrd="0" destOrd="0" presId="urn:microsoft.com/office/officeart/2008/layout/LinedList"/>
    <dgm:cxn modelId="{CB4DB611-EEEA-43AE-A956-14BCE6AADABC}" type="presParOf" srcId="{684F6D64-4985-45BE-AFE7-355627A7D717}" destId="{2E2FB06F-1B9D-41B6-835B-E0755BBC5848}" srcOrd="1" destOrd="0" presId="urn:microsoft.com/office/officeart/2008/layout/LinedList"/>
    <dgm:cxn modelId="{B2DF539B-4A62-4058-BB7F-0D1AF0A34D4B}" type="presParOf" srcId="{033F529B-D07B-4471-9286-F1EED18A667D}" destId="{6FA25BCD-B43A-4F61-81BA-1C8CE24C0990}" srcOrd="6" destOrd="0" presId="urn:microsoft.com/office/officeart/2008/layout/LinedList"/>
    <dgm:cxn modelId="{6C2DAD4B-4C3F-4315-831B-10D52CD4DBD8}" type="presParOf" srcId="{033F529B-D07B-4471-9286-F1EED18A667D}" destId="{7EE69354-542A-42D6-8AD9-E323B7CEC65D}" srcOrd="7" destOrd="0" presId="urn:microsoft.com/office/officeart/2008/layout/LinedList"/>
    <dgm:cxn modelId="{6B8ED1D6-8481-40CE-A27E-46BCD63A1E51}" type="presParOf" srcId="{7EE69354-542A-42D6-8AD9-E323B7CEC65D}" destId="{D54B0A10-065A-4286-AE5C-F73135448128}" srcOrd="0" destOrd="0" presId="urn:microsoft.com/office/officeart/2008/layout/LinedList"/>
    <dgm:cxn modelId="{6C81050F-358D-4E33-AB12-9F5849FD03C0}" type="presParOf" srcId="{7EE69354-542A-42D6-8AD9-E323B7CEC65D}" destId="{8B87F399-4475-4666-9875-D800276A69B7}" srcOrd="1" destOrd="0" presId="urn:microsoft.com/office/officeart/2008/layout/LinedList"/>
    <dgm:cxn modelId="{15C0D9EF-ACB9-4E70-9D68-4C93283D3CB1}" type="presParOf" srcId="{033F529B-D07B-4471-9286-F1EED18A667D}" destId="{79E65C5C-20A7-4DE9-9743-3207A3F72323}" srcOrd="8" destOrd="0" presId="urn:microsoft.com/office/officeart/2008/layout/LinedList"/>
    <dgm:cxn modelId="{82359C37-7F98-4006-94A5-D51E3511BA81}" type="presParOf" srcId="{033F529B-D07B-4471-9286-F1EED18A667D}" destId="{FDDA0A9F-4900-4718-829D-4941C17A73C4}" srcOrd="9" destOrd="0" presId="urn:microsoft.com/office/officeart/2008/layout/LinedList"/>
    <dgm:cxn modelId="{5B10B0CE-BD8C-4889-8676-1B32CFFE17DF}" type="presParOf" srcId="{FDDA0A9F-4900-4718-829D-4941C17A73C4}" destId="{A3D7CEBB-A823-414D-B214-CAA1033E20F2}" srcOrd="0" destOrd="0" presId="urn:microsoft.com/office/officeart/2008/layout/LinedList"/>
    <dgm:cxn modelId="{D9C3A16C-1A5E-4BB4-B5A2-5773A5C35949}" type="presParOf" srcId="{FDDA0A9F-4900-4718-829D-4941C17A73C4}" destId="{9199E55F-082C-4E65-9B5D-B14C0429ED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AD807-887D-4008-8412-E9AF95131232}">
      <dsp:nvSpPr>
        <dsp:cNvPr id="0" name=""/>
        <dsp:cNvSpPr/>
      </dsp:nvSpPr>
      <dsp:spPr>
        <a:xfrm>
          <a:off x="0" y="491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0DB2-5A50-4E3A-AF73-B3A96E93CD37}">
      <dsp:nvSpPr>
        <dsp:cNvPr id="0" name=""/>
        <dsp:cNvSpPr/>
      </dsp:nvSpPr>
      <dsp:spPr>
        <a:xfrm>
          <a:off x="0" y="491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Образование</a:t>
          </a:r>
          <a:endParaRPr lang="en-US" sz="3600" kern="1200" dirty="0"/>
        </a:p>
      </dsp:txBody>
      <dsp:txXfrm>
        <a:off x="0" y="491"/>
        <a:ext cx="10995660" cy="805618"/>
      </dsp:txXfrm>
    </dsp:sp>
    <dsp:sp modelId="{80B02431-D9C3-4046-9769-8F11005420E9}">
      <dsp:nvSpPr>
        <dsp:cNvPr id="0" name=""/>
        <dsp:cNvSpPr/>
      </dsp:nvSpPr>
      <dsp:spPr>
        <a:xfrm>
          <a:off x="0" y="806109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3CB6-0A12-4508-B218-33A792AE157F}">
      <dsp:nvSpPr>
        <dsp:cNvPr id="0" name=""/>
        <dsp:cNvSpPr/>
      </dsp:nvSpPr>
      <dsp:spPr>
        <a:xfrm>
          <a:off x="0" y="806109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Първи стъпки в технологиите</a:t>
          </a:r>
          <a:endParaRPr lang="en-US" sz="3600" kern="1200" dirty="0"/>
        </a:p>
      </dsp:txBody>
      <dsp:txXfrm>
        <a:off x="0" y="806109"/>
        <a:ext cx="10995660" cy="805618"/>
      </dsp:txXfrm>
    </dsp:sp>
    <dsp:sp modelId="{8E6CCFA9-2D22-4775-B410-6EBEB2E4A5B5}">
      <dsp:nvSpPr>
        <dsp:cNvPr id="0" name=""/>
        <dsp:cNvSpPr/>
      </dsp:nvSpPr>
      <dsp:spPr>
        <a:xfrm>
          <a:off x="0" y="1611727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AF342-F28C-47A4-B561-0FCE297D589A}">
      <dsp:nvSpPr>
        <dsp:cNvPr id="0" name=""/>
        <dsp:cNvSpPr/>
      </dsp:nvSpPr>
      <dsp:spPr>
        <a:xfrm>
          <a:off x="0" y="1611727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Какво ме подтикна към технологиите?</a:t>
          </a:r>
          <a:endParaRPr lang="en-US" sz="3600" kern="1200" dirty="0"/>
        </a:p>
      </dsp:txBody>
      <dsp:txXfrm>
        <a:off x="0" y="1611727"/>
        <a:ext cx="10995660" cy="805618"/>
      </dsp:txXfrm>
    </dsp:sp>
    <dsp:sp modelId="{6FA25BCD-B43A-4F61-81BA-1C8CE24C0990}">
      <dsp:nvSpPr>
        <dsp:cNvPr id="0" name=""/>
        <dsp:cNvSpPr/>
      </dsp:nvSpPr>
      <dsp:spPr>
        <a:xfrm>
          <a:off x="0" y="2417346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B0A10-065A-4286-AE5C-F73135448128}">
      <dsp:nvSpPr>
        <dsp:cNvPr id="0" name=""/>
        <dsp:cNvSpPr/>
      </dsp:nvSpPr>
      <dsp:spPr>
        <a:xfrm>
          <a:off x="0" y="2417346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Първи стъпки в програмирането</a:t>
          </a:r>
          <a:endParaRPr lang="en-US" sz="3600" kern="1200" dirty="0"/>
        </a:p>
      </dsp:txBody>
      <dsp:txXfrm>
        <a:off x="0" y="2417346"/>
        <a:ext cx="10995660" cy="805618"/>
      </dsp:txXfrm>
    </dsp:sp>
    <dsp:sp modelId="{79E65C5C-20A7-4DE9-9743-3207A3F72323}">
      <dsp:nvSpPr>
        <dsp:cNvPr id="0" name=""/>
        <dsp:cNvSpPr/>
      </dsp:nvSpPr>
      <dsp:spPr>
        <a:xfrm>
          <a:off x="0" y="3222964"/>
          <a:ext cx="1099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7CEBB-A823-414D-B214-CAA1033E20F2}">
      <dsp:nvSpPr>
        <dsp:cNvPr id="0" name=""/>
        <dsp:cNvSpPr/>
      </dsp:nvSpPr>
      <dsp:spPr>
        <a:xfrm>
          <a:off x="0" y="3222964"/>
          <a:ext cx="10995660" cy="80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/>
            <a:t>Защо програмиране и софтуерно инженерство?</a:t>
          </a:r>
          <a:endParaRPr lang="en-US" sz="3600" kern="1200" dirty="0"/>
        </a:p>
      </dsp:txBody>
      <dsp:txXfrm>
        <a:off x="0" y="3222964"/>
        <a:ext cx="10995660" cy="80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8DE9B1CD-234B-B51D-C2DC-3CC17793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008138-17EE-BAA8-BA4D-B676389A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998219"/>
            <a:ext cx="6141381" cy="1562099"/>
          </a:xfrm>
        </p:spPr>
        <p:txBody>
          <a:bodyPr>
            <a:normAutofit fontScale="90000"/>
          </a:bodyPr>
          <a:lstStyle/>
          <a:p>
            <a: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 Методиев</a:t>
            </a:r>
            <a:b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 Проект по Приложна Информатика</a:t>
            </a:r>
            <a:endParaRPr lang="en-AE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A3BF-EAA8-F7C3-2314-DB0838A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Накратко за мен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91F5C-3D66-1F7E-6E8C-9FAE8BF0B5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1" y="2028826"/>
          <a:ext cx="10995660" cy="402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A105-BAD7-BC2D-12FE-7DC988B9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890075"/>
            <a:ext cx="10995659" cy="1077849"/>
          </a:xfrm>
        </p:spPr>
        <p:txBody>
          <a:bodyPr/>
          <a:lstStyle/>
          <a:p>
            <a:r>
              <a:rPr lang="bg-BG" b="1" dirty="0"/>
              <a:t>Защо Технически Университет софия и Защо Интелигентни системи и Изкуствен интелект?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56938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E7AF-0F8C-58B0-63D0-361EF90D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8F73-2FDC-715F-C22E-85DDCA4B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състави програма за обработка на масив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 5]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съставен от реални числа със стойности в интервал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[0; 99.9]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Програмата да извършва следните действия: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условието 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имената на автора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образува нов масив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елементите на който са сумите от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 J]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колони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отпечатат получените резултати по време и след обработката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FF81-C1BE-3194-7136-E2DE127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–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part 1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0C15C-A4B2-BAC8-B8D9-FCC05347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условието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Отпечатване на имената на автора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Въвеждане на входните данни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Извеждане на входните данни</a:t>
            </a: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09CE5-B339-FF7A-8961-954C6A82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2" y="2028825"/>
            <a:ext cx="6918956" cy="40436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FF81-C1BE-3194-7136-E2DE127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–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– part </a:t>
            </a:r>
            <a:r>
              <a:rPr lang="bg-BG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E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0C15C-A4B2-BAC8-B8D9-FCC05347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388123"/>
            <a:ext cx="3528060" cy="3825402"/>
          </a:xfrm>
        </p:spPr>
        <p:txBody>
          <a:bodyPr>
            <a:norm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образува нов масив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елементите на който са сумите от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 J]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колони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отпечатат получените резултати по време и след обработката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35D41-FB28-B5DE-DD60-8000BED3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2028825"/>
            <a:ext cx="6816849" cy="40436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690-E342-2B97-4228-D1B59A2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77240"/>
            <a:ext cx="10995659" cy="1077849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резултати от тестване с 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валидни стойности</a:t>
            </a:r>
            <a:endParaRPr lang="en-A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E9B43B-D0AB-3A8D-1D0B-BA81F071C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8640" y="2299856"/>
            <a:ext cx="5281613" cy="33512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A8E991-3B5D-2FF1-49B1-92CAD6432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1749" y="2299856"/>
            <a:ext cx="5281613" cy="3351234"/>
          </a:xfrm>
        </p:spPr>
      </p:pic>
    </p:spTree>
    <p:extLst>
      <p:ext uri="{BB962C8B-B14F-4D97-AF65-F5344CB8AC3E}">
        <p14:creationId xmlns:p14="http://schemas.microsoft.com/office/powerpoint/2010/main" val="9496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690-E342-2B97-4228-D1B59A2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832104"/>
            <a:ext cx="10995659" cy="1077849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bg-B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резултати от тестване с всякакви стойности</a:t>
            </a:r>
            <a:endParaRPr lang="en-AE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5A6542-D30F-9A50-B29E-E330015DB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114" y="2257424"/>
            <a:ext cx="5281613" cy="365153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F5AE3B-CA01-D453-F5C4-27F3CED8FF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275" y="2257425"/>
            <a:ext cx="5281613" cy="3651539"/>
          </a:xfrm>
        </p:spPr>
      </p:pic>
    </p:spTree>
    <p:extLst>
      <p:ext uri="{BB962C8B-B14F-4D97-AF65-F5344CB8AC3E}">
        <p14:creationId xmlns:p14="http://schemas.microsoft.com/office/powerpoint/2010/main" val="9359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7947-DAF4-C0C3-806D-27B22D0CB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2BF93-807C-DC44-ABE0-68559F46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952500"/>
            <a:ext cx="4800598" cy="2055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Благодаря за вниманието!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5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Times New Roman</vt:lpstr>
      <vt:lpstr>Univers Light</vt:lpstr>
      <vt:lpstr>TribuneVTI</vt:lpstr>
      <vt:lpstr>Виктор Методиев  Курсов Проект по Приложна Информатика</vt:lpstr>
      <vt:lpstr>Накратко за мен</vt:lpstr>
      <vt:lpstr>Защо Технически Университет софия и Защо Интелигентни системи и Изкуствен интелект?</vt:lpstr>
      <vt:lpstr>Проект - Условие</vt:lpstr>
      <vt:lpstr>Проект – source code – part 1</vt:lpstr>
      <vt:lpstr>Проект – source code – part 2</vt:lpstr>
      <vt:lpstr>Проект – резултати от тестване с валидни стойности</vt:lpstr>
      <vt:lpstr>Проект – резултати от тестване с всякакви стойности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Metodiev</dc:creator>
  <cp:lastModifiedBy>Viktor Metodiev</cp:lastModifiedBy>
  <cp:revision>3</cp:revision>
  <dcterms:created xsi:type="dcterms:W3CDTF">2024-04-09T23:18:21Z</dcterms:created>
  <dcterms:modified xsi:type="dcterms:W3CDTF">2024-04-11T22:06:20Z</dcterms:modified>
</cp:coreProperties>
</file>