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5"/>
    <p:restoredTop sz="94682"/>
  </p:normalViewPr>
  <p:slideViewPr>
    <p:cSldViewPr snapToGrid="0">
      <p:cViewPr varScale="1">
        <p:scale>
          <a:sx n="243" d="100"/>
          <a:sy n="243" d="100"/>
        </p:scale>
        <p:origin x="3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7DFA-50E9-D5D8-ECD1-69B880574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7BD27-CD93-D8D9-D4B3-FD1701D4A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19AE-F0CC-72FA-2A94-7E00DC52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877F-0B95-8921-59F9-D4BC1220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32005-BF2E-035F-22A0-BEFC0DFF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9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FE1D-E675-04E1-3FCF-E7332F0B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4A09D-725C-658A-BD92-BB76ACEB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D618-1E82-1A82-AFBC-DDF258D8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8CEA7-0036-9767-D35E-7999532D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3E4A-97CE-84DB-BA43-43D4BCF0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6BF7C-8017-14C7-7EF9-6B229C1C2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537E-A2D1-D543-8770-D0E07E780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F37D-61C0-7E4F-FF47-758B5C4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88AE3-0BA6-C4CB-902D-0C3AFF2D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324A-227B-FABA-B92B-7FBAE9DF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B03D-F681-9D76-564E-9D0E83BBF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0BCD-B492-2DC3-E470-BFE314227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D70D-3D61-3804-54FD-FA870CF8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961A-480D-0901-D670-B2DAC269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FD844-E5DF-5437-25B3-43EE4DEB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8504-2290-B5B6-CCF6-343198D8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0A13-B8F9-0774-EC55-1318A7CB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AE6C-F4D2-F36C-A84A-10C8290D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7BBD-DF59-E4A1-D4AD-E514F7AE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8130E-E0B5-0787-3414-ABB147B7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C23-59DC-F4C5-7CD9-F9EEA6CE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383D-773B-3913-979A-5FA1C4267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C0815-4F2F-8367-7DD0-582E50257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D2D6A-3CB2-653A-9240-153233C1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3001-C6AB-3396-23C5-F6AFFA87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F52E-D79A-8F01-BE1F-6235940B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9F56-935B-8A3E-3804-12EF76BD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C55E-F413-AB68-C122-2B7CB9B1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A35B-0021-4DC0-8134-CE03DED49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FE9F47-1223-2B44-6B97-9B9BB601F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FEE48-9A33-F078-AD90-C99EE8CAD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27D63-A39A-452D-0ECF-2E13C2AC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F06655-0487-AEFF-5D14-BA77C173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350AC-F7B1-A8D0-A21D-985477E5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2ABB-5354-9F8A-42C6-EA4A938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84151-8347-65B0-2E7A-B0E156D8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7A2B7-D5DE-246F-1F23-B19D841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542C6-344F-E123-E55F-F5D22A73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EBE25-7189-874A-2E33-00DEEBBD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5338B-C3B3-9412-8467-3EAD48E5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8D10D-D3F8-6902-2BA0-34F4DEFB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A278-DF01-53BD-9DE0-8708E2D5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A5B9-DC2E-4797-CB50-302390D2A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7B6D-79BD-57D4-DA23-35F8021E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91921-C283-FD47-0D45-042FF02F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A0933-8F62-0CF2-FE84-ACD3E75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35246-7DAA-DED9-243D-3CAA8522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5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F987-E434-6D5C-1B1F-9EFD1FEA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8C5AB-C16D-2772-D227-5D350B22C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F6EC8-7E39-94BA-446A-B9E1A714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7053E-64F3-00F4-B9EE-D816B66D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4B134-55D9-2B2D-5C25-273CAE5A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C96C4-8B18-F332-C973-58901CE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0DFE6-AB00-5D3F-7CC0-0AC79AE5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51E7B-3254-9DB5-FC19-1C8DE99A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7A021-AEAD-7BD8-ABEE-FE6EE95DD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6E001-E6AB-DC41-8FD2-FF0B7613F22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0D595-2638-6137-4002-986CCB351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C631A-0185-27C1-77D3-20E053EE1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4D3C4-BFB4-6644-BB50-B58F8EDDD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71588-DA4C-CEE8-33F4-27D224AF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736"/>
          <a:stretch/>
        </p:blipFill>
        <p:spPr>
          <a:xfrm>
            <a:off x="0" y="388883"/>
            <a:ext cx="3721100" cy="211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18058-D3AC-2463-6160-E19C7229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1398"/>
          <a:stretch/>
        </p:blipFill>
        <p:spPr>
          <a:xfrm>
            <a:off x="0" y="131380"/>
            <a:ext cx="3721100" cy="257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8A3B5-15C7-43EF-D571-FB386CBE4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736"/>
          <a:stretch/>
        </p:blipFill>
        <p:spPr>
          <a:xfrm>
            <a:off x="4215086" y="395726"/>
            <a:ext cx="3721100" cy="197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67BE19-4EC5-010B-49C1-9249CCC114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0180"/>
          <a:stretch/>
        </p:blipFill>
        <p:spPr>
          <a:xfrm>
            <a:off x="4215086" y="127658"/>
            <a:ext cx="3721100" cy="27436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5233D11-07D5-F6C4-4BCF-00C979DF74AA}"/>
              </a:ext>
            </a:extLst>
          </p:cNvPr>
          <p:cNvSpPr/>
          <p:nvPr/>
        </p:nvSpPr>
        <p:spPr>
          <a:xfrm>
            <a:off x="3721100" y="299545"/>
            <a:ext cx="493986" cy="19761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1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Herløv Lund</dc:creator>
  <cp:lastModifiedBy>Mathias Herløv Lund</cp:lastModifiedBy>
  <cp:revision>1</cp:revision>
  <dcterms:created xsi:type="dcterms:W3CDTF">2025-04-22T07:22:56Z</dcterms:created>
  <dcterms:modified xsi:type="dcterms:W3CDTF">2025-04-22T07:29:54Z</dcterms:modified>
</cp:coreProperties>
</file>