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6"/>
    <p:restoredTop sz="94682"/>
  </p:normalViewPr>
  <p:slideViewPr>
    <p:cSldViewPr snapToGrid="0">
      <p:cViewPr varScale="1">
        <p:scale>
          <a:sx n="243" d="100"/>
          <a:sy n="243" d="100"/>
        </p:scale>
        <p:origin x="3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7DFA-50E9-D5D8-ECD1-69B880574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7BD27-CD93-D8D9-D4B3-FD1701D4A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19AE-F0CC-72FA-2A94-7E00DC52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9877F-0B95-8921-59F9-D4BC1220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2005-BF2E-035F-22A0-BEFC0DF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9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FE1D-E675-04E1-3FCF-E7332F0B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4A09D-725C-658A-BD92-BB76ACEB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8D618-1E82-1A82-AFBC-DDF258D8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8CEA7-0036-9767-D35E-7999532D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53E4A-97CE-84DB-BA43-43D4BCF0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0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6BF7C-8017-14C7-7EF9-6B229C1C2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C537E-A2D1-D543-8770-D0E07E780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FF37D-61C0-7E4F-FF47-758B5C4E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88AE3-0BA6-C4CB-902D-0C3AFF2D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324A-227B-FABA-B92B-7FBAE9DF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B03D-F681-9D76-564E-9D0E83BB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0BCD-B492-2DC3-E470-BFE31422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FD70D-3D61-3804-54FD-FA870CF8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961A-480D-0901-D670-B2DAC269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FD844-E5DF-5437-25B3-43EE4DEB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7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8504-2290-B5B6-CCF6-343198D8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70A13-B8F9-0774-EC55-1318A7CB9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AE6C-F4D2-F36C-A84A-10C8290D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E7BBD-DF59-E4A1-D4AD-E514F7AE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8130E-E0B5-0787-3414-ABB147B7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5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DC23-59DC-F4C5-7CD9-F9EEA6C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383D-773B-3913-979A-5FA1C4267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C0815-4F2F-8367-7DD0-582E50257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2D6A-3CB2-653A-9240-153233C1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E3001-C6AB-3396-23C5-F6AFFA87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1F52E-D79A-8F01-BE1F-6235940B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0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9F56-935B-8A3E-3804-12EF76BD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C55E-F413-AB68-C122-2B7CB9B16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6A35B-0021-4DC0-8134-CE03DED49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E9F47-1223-2B44-6B97-9B9BB601F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FEE48-9A33-F078-AD90-C99EE8CAD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27D63-A39A-452D-0ECF-2E13C2AC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06655-0487-AEFF-5D14-BA77C173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350AC-F7B1-A8D0-A21D-985477E5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2ABB-5354-9F8A-42C6-EA4A9382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84151-8347-65B0-2E7A-B0E156D8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7A2B7-D5DE-246F-1F23-B19D8417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542C6-344F-E123-E55F-F5D22A73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0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EBE25-7189-874A-2E33-00DEEBBD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5338B-C3B3-9412-8467-3EAD48E5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8D10D-D3F8-6902-2BA0-34F4DEFB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A278-DF01-53BD-9DE0-8708E2D5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5A5B9-DC2E-4797-CB50-302390D2A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B7B6D-79BD-57D4-DA23-35F8021E1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91921-C283-FD47-0D45-042FF02F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A0933-8F62-0CF2-FE84-ACD3E75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35246-7DAA-DED9-243D-3CAA8522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F987-E434-6D5C-1B1F-9EFD1FEA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8C5AB-C16D-2772-D227-5D350B22C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F6EC8-7E39-94BA-446A-B9E1A7147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7053E-64F3-00F4-B9EE-D816B66D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4B134-55D9-2B2D-5C25-273CAE5A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C96C4-8B18-F332-C973-58901CE6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0DFE6-AB00-5D3F-7CC0-0AC79AE5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51E7B-3254-9DB5-FC19-1C8DE99A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7A021-AEAD-7BD8-ABEE-FE6EE95DD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0D595-2638-6137-4002-986CCB351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631A-0185-27C1-77D3-20E053EE1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1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871588-DA4C-CEE8-33F4-27D224AF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4736"/>
          <a:stretch/>
        </p:blipFill>
        <p:spPr>
          <a:xfrm>
            <a:off x="0" y="388883"/>
            <a:ext cx="3721100" cy="2113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18058-D3AC-2463-6160-E19C722928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1398"/>
          <a:stretch/>
        </p:blipFill>
        <p:spPr>
          <a:xfrm>
            <a:off x="0" y="124538"/>
            <a:ext cx="3721100" cy="264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38A3B5-15C7-43EF-D571-FB386CBE4F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736"/>
          <a:stretch/>
        </p:blipFill>
        <p:spPr>
          <a:xfrm>
            <a:off x="4255816" y="388883"/>
            <a:ext cx="3721100" cy="197616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C5233D11-07D5-F6C4-4BCF-00C979DF74AA}"/>
              </a:ext>
            </a:extLst>
          </p:cNvPr>
          <p:cNvSpPr/>
          <p:nvPr/>
        </p:nvSpPr>
        <p:spPr>
          <a:xfrm>
            <a:off x="3741465" y="290075"/>
            <a:ext cx="493986" cy="19761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111E62-964C-C649-E8D0-6DDCB27916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3327" r="3618" b="17038"/>
          <a:stretch/>
        </p:blipFill>
        <p:spPr>
          <a:xfrm>
            <a:off x="4255816" y="124537"/>
            <a:ext cx="3721100" cy="26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1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Mathias Herløv Lund</dc:creator>
  <cp:lastModifiedBy>Mathias Herløv Lund</cp:lastModifiedBy>
  <cp:revision>3</cp:revision>
  <dcterms:created xsi:type="dcterms:W3CDTF">2025-04-22T07:22:56Z</dcterms:created>
  <dcterms:modified xsi:type="dcterms:W3CDTF">2025-04-22T08:35:39Z</dcterms:modified>
</cp:coreProperties>
</file>