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63" r:id="rId5"/>
    <p:sldId id="259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0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8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6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8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8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3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1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6725-27B3-49AD-A931-11F38142FC62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B0D8-B37C-46C5-88AF-7C4E4D4CF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28650" y="1447800"/>
            <a:ext cx="104203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№1.</a:t>
            </a:r>
          </a:p>
          <a:p>
            <a:endParaRPr lang="ru-RU" sz="4000" dirty="0"/>
          </a:p>
          <a:p>
            <a:endParaRPr lang="ru-RU" sz="40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Выполнил студент 1 курса ИВТ-19-1: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Подгорбунский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Виктор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90" y="1682502"/>
            <a:ext cx="7338060" cy="489204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7700" y="359063"/>
            <a:ext cx="11216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все большую популярность приобретают банковские карты.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070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D-IbHKlX4AEcpFZ.jpg:larg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3" y="1886935"/>
            <a:ext cx="5802313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04800" y="178497"/>
            <a:ext cx="113157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 это актуально при оплате за проезд в городском транспорте. В Чите оплата в маршрутных такси производится только наличными. А это не очень удобно.</a:t>
            </a:r>
          </a:p>
        </p:txBody>
      </p:sp>
    </p:spTree>
    <p:extLst>
      <p:ext uri="{BB962C8B-B14F-4D97-AF65-F5344CB8AC3E}">
        <p14:creationId xmlns:p14="http://schemas.microsoft.com/office/powerpoint/2010/main" val="38816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9" y="1352534"/>
            <a:ext cx="5344917" cy="43306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29300" y="1352534"/>
            <a:ext cx="6096000" cy="43375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не всегда под рукой есть мелочь для оплаты проезда в маршрутном такси. </a:t>
            </a:r>
            <a:endParaRPr lang="ru-RU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 водителя маршрутки зачастую нет сдачи. </a:t>
            </a:r>
            <a:endParaRPr lang="ru-RU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В-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третьих, на наличных много вирусов, которые передаются от человека к человеку.</a:t>
            </a:r>
          </a:p>
        </p:txBody>
      </p:sp>
    </p:spTree>
    <p:extLst>
      <p:ext uri="{BB962C8B-B14F-4D97-AF65-F5344CB8AC3E}">
        <p14:creationId xmlns:p14="http://schemas.microsoft.com/office/powerpoint/2010/main" val="163665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klenmarket.ru/upload/shop_1/5/7/3/item_573627/shop_property_file_573627_711338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838200"/>
            <a:ext cx="43513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9099" y="1343138"/>
            <a:ext cx="7116763" cy="287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Предлагаю, наряду с наличной оплатой в маршрутном такси ввести оплату с помощью банковской карты. </a:t>
            </a:r>
            <a:endParaRPr lang="ru-RU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необходимо, чтобы во всех маршрутках у водителей были терминалы. </a:t>
            </a:r>
            <a:endParaRPr lang="ru-RU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42900"/>
            <a:ext cx="1203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Сдавая выполненную работу в «КОМПАС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v18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по инженерной графике, я столкнулся со следующей проблемой -  моя работа не открывается в таких же программах более ранних версий.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Хотелось бы, чтобы разработчики внесли в программу изменения совместимости всех версий.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897445"/>
            <a:ext cx="3238499" cy="35055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95" y="2763330"/>
            <a:ext cx="5249111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362700" y="457200"/>
            <a:ext cx="55625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многих сайтах, прежде чем скачать или получить нужную информацию, необходимо зарегистрироваться. </a:t>
            </a: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считаю, что для нахождения быстрой информации – это лишнее, занимает время, а главное - не хотелось бы лишний раз распространять личную информацию о себе.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04900"/>
            <a:ext cx="59162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9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209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</dc:creator>
  <cp:lastModifiedBy>Виктор</cp:lastModifiedBy>
  <cp:revision>17</cp:revision>
  <dcterms:created xsi:type="dcterms:W3CDTF">2020-02-24T11:49:55Z</dcterms:created>
  <dcterms:modified xsi:type="dcterms:W3CDTF">2020-06-25T09:15:25Z</dcterms:modified>
</cp:coreProperties>
</file>