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263758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263758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21ec37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21ec37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8263758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8263758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2637583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2637583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b7d07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b7d07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21ec37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21ec37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263758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263758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2637583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2637583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Ana Maria Antunes Monteiro N°  USP:</a:t>
            </a:r>
            <a:r>
              <a:rPr lang="pt-BR" sz="4807"/>
              <a:t> 12752360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Filipe Santos Lopes N°  USP: 13734409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Letícia Pinheiro Ferreira N°  USP:</a:t>
            </a:r>
            <a:r>
              <a:rPr lang="pt-BR" sz="4807"/>
              <a:t> 12683381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Rafael Cunha Bejes Learth N°  USP: 13</a:t>
            </a:r>
            <a:r>
              <a:rPr lang="pt-BR" sz="4807"/>
              <a:t>676367</a:t>
            </a:r>
            <a:endParaRPr sz="4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7"/>
              <a:t>Viktor Sérgio Ferreira N°  USP: 11800570</a:t>
            </a:r>
            <a:endParaRPr sz="48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98"/>
              <a:t>Esse programa serve para nos auxiliar a criar um cronograma de estudos. Nos recomendando a quantidade de horas por estudos em cada matéria e nos dando dicas de rotina produtiva mas ao mesmo tempo saudável.</a:t>
            </a:r>
            <a:endParaRPr sz="25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600" y="2245900"/>
            <a:ext cx="2728699" cy="27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 Alvo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uma persona, isto é, o público ideal para consumir o nosso projeto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Luís Filipe, 20 anos, estudante ingressante na USP no curso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Engenharia de Computação. É integrante de uma atividade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extracurricular, gosta de atletismo #RAÇACAASO e quer 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manter em dia com as disciplinas para ter uma ponderada boa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conseguir uma bolsa de intercâmbio.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650" y="1967325"/>
            <a:ext cx="4103351" cy="30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de Desenvolvimento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10797" l="-17622" r="-17622" t="-10797"/>
          <a:stretch/>
        </p:blipFill>
        <p:spPr>
          <a:xfrm>
            <a:off x="6464325" y="3014595"/>
            <a:ext cx="2367974" cy="21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tentar fazer o código ao longo da aprendizagem da base teórica aconteceu de dar muitos erros e problemas, visto, dentre outras coisas,a má estruturação do código - fazer todo ele dentro da função main.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conta disso, tempo foi gasto no aprimoramento e no refinamento do código: </a:t>
            </a:r>
            <a:r>
              <a:rPr lang="pt-BR"/>
              <a:t>pesquisas na internet de como implementar alguns comandos(leitura e escrita de arquivo, uso de ponteiro…)</a:t>
            </a:r>
            <a:r>
              <a:rPr lang="pt-BR"/>
              <a:t>, leitura de  alguns livros(o do Backes, por exemplo) da biblioteca sobre 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matriculado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Período que a pessoa está cursando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do cronograma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Níveis de dificuldade nas matérias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(estamos supondo o caso da pessoa estar no período ideal).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Alocar os tempos para as atividades pretendidas na semana.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um planner semanal que: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 os horários de atividades obrigatórias;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Sugere quantidade de horas de estudo para as disciplinas do usuário;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Nos retorna o cronograma completo em uma extensão .txt depois do usuário a modificar com a ajuda do programa.</a:t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25" y="3294225"/>
            <a:ext cx="1849275" cy="1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a serem superados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Inicialmente, temos dois desafios factíveis de serem resolvidos e vários não tão factíveis -no sentido de complexidade e tempo demandado.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São eles: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Factíveis: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-Implementação de uma função de leitura de arquivo txt para gravar na matriz de strings(cronograma);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-Implementação de uma outra função, cujo o objetivo é alocar o tempo recomendado por cada disciplina no cronograma.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a serem superados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</a:t>
            </a:r>
            <a:r>
              <a:rPr lang="pt-BR"/>
              <a:t>Infactíveis: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-Implementação de interface gráfica;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-Criar aplicativo android;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-Conectar o aplicativo a internet;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-Criar um servidor que retornaria para o app a grade horária baseada do aluno.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 / fluxograma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3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do grupo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65"/>
              <a:t>Ana Maria Antunes Monteiro N°  USP: 12752360</a:t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65"/>
              <a:t>Filipe Santos Lopes N°  USP: 13734409</a:t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65"/>
              <a:t>Letícia Pinheiro Ferreira N°  USP: 12683381</a:t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65"/>
              <a:t>Rafael Cunha Bejes Learth N°  USP: 13676367</a:t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6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65"/>
              <a:t>Viktor Sérgio Ferreira N°  USP: 11800570</a:t>
            </a:r>
            <a:endParaRPr sz="4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