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8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2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7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8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96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6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1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CB86BD-5412-498D-9A7E-7A59AA017D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6B12A0-96E7-46C3-BCF1-D91725BA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786" y="1524000"/>
            <a:ext cx="7535917" cy="2007477"/>
          </a:xfrm>
        </p:spPr>
        <p:txBody>
          <a:bodyPr anchor="ctr">
            <a:noAutofit/>
          </a:bodyPr>
          <a:lstStyle/>
          <a:p>
            <a:r>
              <a:rPr lang="en-US" dirty="0"/>
              <a:t>The student house project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59972B8-7308-46CE-8920-AD1F834D1B99}"/>
              </a:ext>
            </a:extLst>
          </p:cNvPr>
          <p:cNvSpPr txBox="1"/>
          <p:nvPr/>
        </p:nvSpPr>
        <p:spPr>
          <a:xfrm>
            <a:off x="2936630" y="4242275"/>
            <a:ext cx="659423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From Viktor Skachkov, Alexander Petrov, Matija </a:t>
            </a:r>
            <a:r>
              <a:rPr lang="en-US" sz="2400" dirty="0" err="1"/>
              <a:t>Mandarelo</a:t>
            </a:r>
            <a:r>
              <a:rPr lang="en-US" sz="2400" dirty="0"/>
              <a:t> and </a:t>
            </a:r>
            <a:r>
              <a:rPr lang="en-US" sz="2400" dirty="0" err="1"/>
              <a:t>Desislav</a:t>
            </a:r>
            <a:r>
              <a:rPr lang="en-US" sz="2400" dirty="0"/>
              <a:t> Hristov</a:t>
            </a:r>
          </a:p>
        </p:txBody>
      </p:sp>
    </p:spTree>
    <p:extLst>
      <p:ext uri="{BB962C8B-B14F-4D97-AF65-F5344CB8AC3E}">
        <p14:creationId xmlns:p14="http://schemas.microsoft.com/office/powerpoint/2010/main" val="126558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19BFF5-EBFB-4089-8F12-F6A31C3F2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6441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D76950-21E8-4533-9112-1EC233A84279}"/>
              </a:ext>
            </a:extLst>
          </p:cNvPr>
          <p:cNvSpPr/>
          <p:nvPr/>
        </p:nvSpPr>
        <p:spPr>
          <a:xfrm>
            <a:off x="1539240" y="944880"/>
            <a:ext cx="9113520" cy="4968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/>
              <a:t>Thank you for your attention </a:t>
            </a:r>
            <a:endParaRPr lang="en-NL" sz="5400" b="1" dirty="0"/>
          </a:p>
        </p:txBody>
      </p:sp>
    </p:spTree>
    <p:extLst>
      <p:ext uri="{BB962C8B-B14F-4D97-AF65-F5344CB8AC3E}">
        <p14:creationId xmlns:p14="http://schemas.microsoft.com/office/powerpoint/2010/main" val="116267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1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5B6027F-A94A-4356-A953-379A2C992FC0}"/>
              </a:ext>
            </a:extLst>
          </p:cNvPr>
          <p:cNvSpPr txBox="1"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A2D2648C-71D0-4CB4-A5D5-18C03B688377}"/>
              </a:ext>
            </a:extLst>
          </p:cNvPr>
          <p:cNvSpPr txBox="1"/>
          <p:nvPr/>
        </p:nvSpPr>
        <p:spPr>
          <a:xfrm>
            <a:off x="1295402" y="2556932"/>
            <a:ext cx="62568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endParaRPr lang="en-US" sz="15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 Create an app in order to improve the experience for both students and owners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0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 Find multiple ways to tackle difficulties and problems 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0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 Finish the project in a limited time frame </a:t>
            </a:r>
            <a:endParaRPr lang="en-US" sz="1500" dirty="0">
              <a:solidFill>
                <a:srgbClr val="262626"/>
              </a:solidFill>
            </a:endParaRPr>
          </a:p>
        </p:txBody>
      </p:sp>
      <p:pic>
        <p:nvPicPr>
          <p:cNvPr id="7" name="Картина 6" descr="Картина, която съдържа сграда, открито, тухла, къща&#10;&#10;Описанието е генерирано автоматично">
            <a:extLst>
              <a:ext uri="{FF2B5EF4-FFF2-40B4-BE49-F238E27FC236}">
                <a16:creationId xmlns:a16="http://schemas.microsoft.com/office/drawing/2014/main" id="{F08DE225-8DFE-4197-BDEC-CCF8209BB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5599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875BB0-7F5E-47E2-B4AD-A648FAC4E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377" y="1529863"/>
            <a:ext cx="7552591" cy="1995852"/>
          </a:xfrm>
        </p:spPr>
        <p:txBody>
          <a:bodyPr numCol="1" anchor="ctr"/>
          <a:lstStyle/>
          <a:p>
            <a:r>
              <a:rPr lang="en-US" dirty="0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5310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5FFFB1-C83A-4746-BD44-674C1A15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Class diagram</a:t>
            </a:r>
          </a:p>
        </p:txBody>
      </p:sp>
      <p:pic>
        <p:nvPicPr>
          <p:cNvPr id="7" name="Контейнер за съдържание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B3CCA90-79F9-4D9C-9D25-50625BA1A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2759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81938-4DB4-48C0-A9C5-DBF75888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Components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13201B-5855-4120-A4C8-33108A8C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311768" cy="3318936"/>
          </a:xfrm>
        </p:spPr>
        <p:txBody>
          <a:bodyPr>
            <a:normAutofit/>
          </a:bodyPr>
          <a:lstStyle/>
          <a:p>
            <a:r>
              <a:rPr lang="en-US" sz="1600" dirty="0"/>
              <a:t>The connection between the forms</a:t>
            </a:r>
          </a:p>
          <a:p>
            <a:r>
              <a:rPr lang="en-US" sz="1600" dirty="0"/>
              <a:t>The registration</a:t>
            </a:r>
          </a:p>
          <a:p>
            <a:r>
              <a:rPr lang="en-US" sz="1600" dirty="0"/>
              <a:t>The messages</a:t>
            </a:r>
          </a:p>
          <a:p>
            <a:r>
              <a:rPr lang="en-US" sz="1600" dirty="0"/>
              <a:t>The tasks</a:t>
            </a:r>
          </a:p>
          <a:p>
            <a:r>
              <a:rPr lang="en-US" sz="1600" dirty="0"/>
              <a:t>The events</a:t>
            </a:r>
          </a:p>
          <a:p>
            <a:r>
              <a:rPr lang="en-US" sz="1600" dirty="0"/>
              <a:t>The rules</a:t>
            </a:r>
          </a:p>
          <a:p>
            <a:r>
              <a:rPr lang="en-US" sz="1600" dirty="0"/>
              <a:t>The complaints</a:t>
            </a:r>
          </a:p>
          <a:p>
            <a:r>
              <a:rPr lang="en-US" sz="1600" dirty="0"/>
              <a:t>Adding a new building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CA81ADD-08B5-4509-B9AD-C5E8C0224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13" y="2556932"/>
            <a:ext cx="5584185" cy="30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DB4046-25FE-47E1-AD20-CBB4B71D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between the forms and registration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E488E83-E10A-4CC3-A663-15B9A948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34" y="2511973"/>
            <a:ext cx="3689131" cy="36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8289D0-40C4-4877-8496-E6F4DB96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and tasks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7CECC2E-2C58-4623-A2E4-A13E6FB7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06" y="2459421"/>
            <a:ext cx="9375227" cy="36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97C888-1591-491A-AA7F-5239AE2E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rules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39ADA7E-39FF-45BA-8F14-3B58C92B6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69" y="2659116"/>
            <a:ext cx="6684579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8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C685A4-896C-4DDA-A85E-BC1343A3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Complaints and adding a new building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5AA5B3D-2A63-42B2-9C6E-C1AFC976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7" y="2659702"/>
            <a:ext cx="7504386" cy="32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7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рганични">
  <a:themeElements>
    <a:clrScheme name="Органични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Органични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рганичн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1221</TotalTime>
  <Words>100</Words>
  <Application>Microsoft Office PowerPoint</Application>
  <PresentationFormat>Широк екран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4" baseType="lpstr">
      <vt:lpstr>Arial</vt:lpstr>
      <vt:lpstr>Garamond</vt:lpstr>
      <vt:lpstr>Органични</vt:lpstr>
      <vt:lpstr>The student house project</vt:lpstr>
      <vt:lpstr>Презентация на PowerPoint</vt:lpstr>
      <vt:lpstr>Functionalities</vt:lpstr>
      <vt:lpstr>Class diagram</vt:lpstr>
      <vt:lpstr>Components</vt:lpstr>
      <vt:lpstr>Connection between the forms and registration</vt:lpstr>
      <vt:lpstr>Messages and tasks</vt:lpstr>
      <vt:lpstr>Events and rules</vt:lpstr>
      <vt:lpstr>Complaints and adding a new building</vt:lpstr>
      <vt:lpstr>Demonstration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about the student house project</dc:title>
  <dc:creator>Viktor Skachkov</dc:creator>
  <cp:lastModifiedBy>Viktor Skachkov</cp:lastModifiedBy>
  <cp:revision>14</cp:revision>
  <dcterms:created xsi:type="dcterms:W3CDTF">2021-06-19T07:49:33Z</dcterms:created>
  <dcterms:modified xsi:type="dcterms:W3CDTF">2021-06-20T16:59:07Z</dcterms:modified>
</cp:coreProperties>
</file>