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30CD77-0C5B-4E50-BCD1-A1DD1B6E6FD4}" v="44" dt="2022-02-17T18:29:15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tor Skachkov" userId="4b13c37853f3b7d5" providerId="LiveId" clId="{8630CD77-0C5B-4E50-BCD1-A1DD1B6E6FD4}"/>
    <pc:docChg chg="undo custSel addSld modSld">
      <pc:chgData name="Viktor Skachkov" userId="4b13c37853f3b7d5" providerId="LiveId" clId="{8630CD77-0C5B-4E50-BCD1-A1DD1B6E6FD4}" dt="2022-02-17T18:29:23.827" v="476" actId="207"/>
      <pc:docMkLst>
        <pc:docMk/>
      </pc:docMkLst>
      <pc:sldChg chg="addSp delSp modSp mod">
        <pc:chgData name="Viktor Skachkov" userId="4b13c37853f3b7d5" providerId="LiveId" clId="{8630CD77-0C5B-4E50-BCD1-A1DD1B6E6FD4}" dt="2022-02-17T18:29:23.827" v="476" actId="207"/>
        <pc:sldMkLst>
          <pc:docMk/>
          <pc:sldMk cId="459423644" sldId="256"/>
        </pc:sldMkLst>
        <pc:spChg chg="del">
          <ac:chgData name="Viktor Skachkov" userId="4b13c37853f3b7d5" providerId="LiveId" clId="{8630CD77-0C5B-4E50-BCD1-A1DD1B6E6FD4}" dt="2022-02-17T18:29:14.483" v="473" actId="478"/>
          <ac:spMkLst>
            <pc:docMk/>
            <pc:sldMk cId="459423644" sldId="256"/>
            <ac:spMk id="5" creationId="{981351A0-0DED-48FA-BF87-E5AAD3835E08}"/>
          </ac:spMkLst>
        </pc:spChg>
        <pc:spChg chg="del">
          <ac:chgData name="Viktor Skachkov" userId="4b13c37853f3b7d5" providerId="LiveId" clId="{8630CD77-0C5B-4E50-BCD1-A1DD1B6E6FD4}" dt="2022-02-17T18:29:14.483" v="473" actId="478"/>
          <ac:spMkLst>
            <pc:docMk/>
            <pc:sldMk cId="459423644" sldId="256"/>
            <ac:spMk id="6" creationId="{CCA2CCFA-0959-4567-9131-EE4AB7AD2423}"/>
          </ac:spMkLst>
        </pc:spChg>
        <pc:spChg chg="del">
          <ac:chgData name="Viktor Skachkov" userId="4b13c37853f3b7d5" providerId="LiveId" clId="{8630CD77-0C5B-4E50-BCD1-A1DD1B6E6FD4}" dt="2022-02-17T18:29:14.483" v="473" actId="478"/>
          <ac:spMkLst>
            <pc:docMk/>
            <pc:sldMk cId="459423644" sldId="256"/>
            <ac:spMk id="7" creationId="{67D01CBB-F636-4F41-A7AB-4DDDD002F17D}"/>
          </ac:spMkLst>
        </pc:spChg>
        <pc:spChg chg="del">
          <ac:chgData name="Viktor Skachkov" userId="4b13c37853f3b7d5" providerId="LiveId" clId="{8630CD77-0C5B-4E50-BCD1-A1DD1B6E6FD4}" dt="2022-02-17T18:29:14.483" v="473" actId="478"/>
          <ac:spMkLst>
            <pc:docMk/>
            <pc:sldMk cId="459423644" sldId="256"/>
            <ac:spMk id="9" creationId="{52F9754A-7024-4C5B-B97E-DB952999A020}"/>
          </ac:spMkLst>
        </pc:spChg>
        <pc:spChg chg="del">
          <ac:chgData name="Viktor Skachkov" userId="4b13c37853f3b7d5" providerId="LiveId" clId="{8630CD77-0C5B-4E50-BCD1-A1DD1B6E6FD4}" dt="2022-02-17T18:29:14.483" v="473" actId="478"/>
          <ac:spMkLst>
            <pc:docMk/>
            <pc:sldMk cId="459423644" sldId="256"/>
            <ac:spMk id="10" creationId="{5D44BFEC-3585-428D-80C6-F366D4AE68F5}"/>
          </ac:spMkLst>
        </pc:spChg>
        <pc:spChg chg="del">
          <ac:chgData name="Viktor Skachkov" userId="4b13c37853f3b7d5" providerId="LiveId" clId="{8630CD77-0C5B-4E50-BCD1-A1DD1B6E6FD4}" dt="2022-02-17T18:29:14.483" v="473" actId="478"/>
          <ac:spMkLst>
            <pc:docMk/>
            <pc:sldMk cId="459423644" sldId="256"/>
            <ac:spMk id="12" creationId="{4D86E4F3-70D8-4A26-BFBA-ABE50F3209A9}"/>
          </ac:spMkLst>
        </pc:spChg>
        <pc:spChg chg="del">
          <ac:chgData name="Viktor Skachkov" userId="4b13c37853f3b7d5" providerId="LiveId" clId="{8630CD77-0C5B-4E50-BCD1-A1DD1B6E6FD4}" dt="2022-02-17T18:29:14.483" v="473" actId="478"/>
          <ac:spMkLst>
            <pc:docMk/>
            <pc:sldMk cId="459423644" sldId="256"/>
            <ac:spMk id="14" creationId="{9AF4719D-C7A7-47E2-8F48-942A49414363}"/>
          </ac:spMkLst>
        </pc:spChg>
        <pc:spChg chg="add mod">
          <ac:chgData name="Viktor Skachkov" userId="4b13c37853f3b7d5" providerId="LiveId" clId="{8630CD77-0C5B-4E50-BCD1-A1DD1B6E6FD4}" dt="2022-02-17T18:29:15.792" v="474"/>
          <ac:spMkLst>
            <pc:docMk/>
            <pc:sldMk cId="459423644" sldId="256"/>
            <ac:spMk id="18" creationId="{B3EA0233-5135-476B-86F7-468D56A363D9}"/>
          </ac:spMkLst>
        </pc:spChg>
        <pc:spChg chg="add mod">
          <ac:chgData name="Viktor Skachkov" userId="4b13c37853f3b7d5" providerId="LiveId" clId="{8630CD77-0C5B-4E50-BCD1-A1DD1B6E6FD4}" dt="2022-02-17T18:29:15.792" v="474"/>
          <ac:spMkLst>
            <pc:docMk/>
            <pc:sldMk cId="459423644" sldId="256"/>
            <ac:spMk id="19" creationId="{B9DB4F1C-C36C-47B6-B147-CB903284FF55}"/>
          </ac:spMkLst>
        </pc:spChg>
        <pc:spChg chg="add mod">
          <ac:chgData name="Viktor Skachkov" userId="4b13c37853f3b7d5" providerId="LiveId" clId="{8630CD77-0C5B-4E50-BCD1-A1DD1B6E6FD4}" dt="2022-02-17T18:29:15.792" v="474"/>
          <ac:spMkLst>
            <pc:docMk/>
            <pc:sldMk cId="459423644" sldId="256"/>
            <ac:spMk id="20" creationId="{F60C4E47-0DE2-443E-9C20-4BADCA78518D}"/>
          </ac:spMkLst>
        </pc:spChg>
        <pc:spChg chg="add mod">
          <ac:chgData name="Viktor Skachkov" userId="4b13c37853f3b7d5" providerId="LiveId" clId="{8630CD77-0C5B-4E50-BCD1-A1DD1B6E6FD4}" dt="2022-02-17T18:29:15.792" v="474"/>
          <ac:spMkLst>
            <pc:docMk/>
            <pc:sldMk cId="459423644" sldId="256"/>
            <ac:spMk id="21" creationId="{D82CB543-E0FE-4E82-915C-F010EBADA4BC}"/>
          </ac:spMkLst>
        </pc:spChg>
        <pc:spChg chg="add mod">
          <ac:chgData name="Viktor Skachkov" userId="4b13c37853f3b7d5" providerId="LiveId" clId="{8630CD77-0C5B-4E50-BCD1-A1DD1B6E6FD4}" dt="2022-02-17T18:29:15.792" v="474"/>
          <ac:spMkLst>
            <pc:docMk/>
            <pc:sldMk cId="459423644" sldId="256"/>
            <ac:spMk id="22" creationId="{0F8F7A47-A792-4FE3-86B3-EA61E39E60CE}"/>
          </ac:spMkLst>
        </pc:spChg>
        <pc:spChg chg="add mod">
          <ac:chgData name="Viktor Skachkov" userId="4b13c37853f3b7d5" providerId="LiveId" clId="{8630CD77-0C5B-4E50-BCD1-A1DD1B6E6FD4}" dt="2022-02-17T18:29:20.236" v="475" actId="207"/>
          <ac:spMkLst>
            <pc:docMk/>
            <pc:sldMk cId="459423644" sldId="256"/>
            <ac:spMk id="23" creationId="{2DC1419B-9F65-41D1-AAAF-F07D479909D6}"/>
          </ac:spMkLst>
        </pc:spChg>
        <pc:spChg chg="add mod">
          <ac:chgData name="Viktor Skachkov" userId="4b13c37853f3b7d5" providerId="LiveId" clId="{8630CD77-0C5B-4E50-BCD1-A1DD1B6E6FD4}" dt="2022-02-17T18:29:15.792" v="474"/>
          <ac:spMkLst>
            <pc:docMk/>
            <pc:sldMk cId="459423644" sldId="256"/>
            <ac:spMk id="24" creationId="{5D779DF3-58FF-4731-83C9-72E64FB00253}"/>
          </ac:spMkLst>
        </pc:spChg>
        <pc:spChg chg="add mod">
          <ac:chgData name="Viktor Skachkov" userId="4b13c37853f3b7d5" providerId="LiveId" clId="{8630CD77-0C5B-4E50-BCD1-A1DD1B6E6FD4}" dt="2022-02-17T18:29:23.827" v="476" actId="207"/>
          <ac:spMkLst>
            <pc:docMk/>
            <pc:sldMk cId="459423644" sldId="256"/>
            <ac:spMk id="25" creationId="{F17A3DEA-CE93-41B5-9C6D-1C87DDC2F840}"/>
          </ac:spMkLst>
        </pc:spChg>
      </pc:sldChg>
      <pc:sldChg chg="addSp delSp modSp mod">
        <pc:chgData name="Viktor Skachkov" userId="4b13c37853f3b7d5" providerId="LiveId" clId="{8630CD77-0C5B-4E50-BCD1-A1DD1B6E6FD4}" dt="2022-02-17T18:29:10.295" v="472" actId="207"/>
        <pc:sldMkLst>
          <pc:docMk/>
          <pc:sldMk cId="225598167" sldId="257"/>
        </pc:sldMkLst>
        <pc:spChg chg="del">
          <ac:chgData name="Viktor Skachkov" userId="4b13c37853f3b7d5" providerId="LiveId" clId="{8630CD77-0C5B-4E50-BCD1-A1DD1B6E6FD4}" dt="2022-02-17T18:29:01.295" v="469" actId="478"/>
          <ac:spMkLst>
            <pc:docMk/>
            <pc:sldMk cId="225598167" sldId="257"/>
            <ac:spMk id="22" creationId="{7A6EAB67-F418-41E3-B7C1-EDD9D09D048B}"/>
          </ac:spMkLst>
        </pc:spChg>
        <pc:spChg chg="del">
          <ac:chgData name="Viktor Skachkov" userId="4b13c37853f3b7d5" providerId="LiveId" clId="{8630CD77-0C5B-4E50-BCD1-A1DD1B6E6FD4}" dt="2022-02-17T18:29:01.295" v="469" actId="478"/>
          <ac:spMkLst>
            <pc:docMk/>
            <pc:sldMk cId="225598167" sldId="257"/>
            <ac:spMk id="23" creationId="{CA57F9CA-B070-49C5-88DA-90B884F0AA5C}"/>
          </ac:spMkLst>
        </pc:spChg>
        <pc:spChg chg="del">
          <ac:chgData name="Viktor Skachkov" userId="4b13c37853f3b7d5" providerId="LiveId" clId="{8630CD77-0C5B-4E50-BCD1-A1DD1B6E6FD4}" dt="2022-02-17T18:29:01.295" v="469" actId="478"/>
          <ac:spMkLst>
            <pc:docMk/>
            <pc:sldMk cId="225598167" sldId="257"/>
            <ac:spMk id="24" creationId="{1677A6CF-60F6-4364-8D7E-09F4098B4400}"/>
          </ac:spMkLst>
        </pc:spChg>
        <pc:spChg chg="del">
          <ac:chgData name="Viktor Skachkov" userId="4b13c37853f3b7d5" providerId="LiveId" clId="{8630CD77-0C5B-4E50-BCD1-A1DD1B6E6FD4}" dt="2022-02-17T18:29:01.295" v="469" actId="478"/>
          <ac:spMkLst>
            <pc:docMk/>
            <pc:sldMk cId="225598167" sldId="257"/>
            <ac:spMk id="25" creationId="{7D0896D8-64C5-46D9-B5CE-EC178277698B}"/>
          </ac:spMkLst>
        </pc:spChg>
        <pc:spChg chg="del">
          <ac:chgData name="Viktor Skachkov" userId="4b13c37853f3b7d5" providerId="LiveId" clId="{8630CD77-0C5B-4E50-BCD1-A1DD1B6E6FD4}" dt="2022-02-17T18:29:01.295" v="469" actId="478"/>
          <ac:spMkLst>
            <pc:docMk/>
            <pc:sldMk cId="225598167" sldId="257"/>
            <ac:spMk id="26" creationId="{C4ACC13B-289F-4403-92CE-255A6E6F55FD}"/>
          </ac:spMkLst>
        </pc:spChg>
        <pc:spChg chg="del">
          <ac:chgData name="Viktor Skachkov" userId="4b13c37853f3b7d5" providerId="LiveId" clId="{8630CD77-0C5B-4E50-BCD1-A1DD1B6E6FD4}" dt="2022-02-17T18:29:01.295" v="469" actId="478"/>
          <ac:spMkLst>
            <pc:docMk/>
            <pc:sldMk cId="225598167" sldId="257"/>
            <ac:spMk id="27" creationId="{3C013E2A-EA84-41E4-9731-8D70D0A73869}"/>
          </ac:spMkLst>
        </pc:spChg>
        <pc:spChg chg="del">
          <ac:chgData name="Viktor Skachkov" userId="4b13c37853f3b7d5" providerId="LiveId" clId="{8630CD77-0C5B-4E50-BCD1-A1DD1B6E6FD4}" dt="2022-02-17T18:29:01.295" v="469" actId="478"/>
          <ac:spMkLst>
            <pc:docMk/>
            <pc:sldMk cId="225598167" sldId="257"/>
            <ac:spMk id="28" creationId="{8790C0EA-7C48-42EB-83D9-ABDAD31E9FE4}"/>
          </ac:spMkLst>
        </pc:spChg>
        <pc:spChg chg="add mod">
          <ac:chgData name="Viktor Skachkov" userId="4b13c37853f3b7d5" providerId="LiveId" clId="{8630CD77-0C5B-4E50-BCD1-A1DD1B6E6FD4}" dt="2022-02-17T18:29:02.596" v="470"/>
          <ac:spMkLst>
            <pc:docMk/>
            <pc:sldMk cId="225598167" sldId="257"/>
            <ac:spMk id="29" creationId="{C914F8AC-3973-4242-BF7A-BF65A4A87DF5}"/>
          </ac:spMkLst>
        </pc:spChg>
        <pc:spChg chg="add mod">
          <ac:chgData name="Viktor Skachkov" userId="4b13c37853f3b7d5" providerId="LiveId" clId="{8630CD77-0C5B-4E50-BCD1-A1DD1B6E6FD4}" dt="2022-02-17T18:29:07.610" v="471" actId="207"/>
          <ac:spMkLst>
            <pc:docMk/>
            <pc:sldMk cId="225598167" sldId="257"/>
            <ac:spMk id="30" creationId="{95BA1387-4B80-42E7-99B1-BFD046320F3D}"/>
          </ac:spMkLst>
        </pc:spChg>
        <pc:spChg chg="add mod">
          <ac:chgData name="Viktor Skachkov" userId="4b13c37853f3b7d5" providerId="LiveId" clId="{8630CD77-0C5B-4E50-BCD1-A1DD1B6E6FD4}" dt="2022-02-17T18:29:02.596" v="470"/>
          <ac:spMkLst>
            <pc:docMk/>
            <pc:sldMk cId="225598167" sldId="257"/>
            <ac:spMk id="31" creationId="{8C9592B0-457C-4B89-AB62-5112749D47BC}"/>
          </ac:spMkLst>
        </pc:spChg>
        <pc:spChg chg="add mod">
          <ac:chgData name="Viktor Skachkov" userId="4b13c37853f3b7d5" providerId="LiveId" clId="{8630CD77-0C5B-4E50-BCD1-A1DD1B6E6FD4}" dt="2022-02-17T18:29:02.596" v="470"/>
          <ac:spMkLst>
            <pc:docMk/>
            <pc:sldMk cId="225598167" sldId="257"/>
            <ac:spMk id="32" creationId="{63A99199-4241-4D55-9455-C31F8A2012ED}"/>
          </ac:spMkLst>
        </pc:spChg>
        <pc:spChg chg="add mod">
          <ac:chgData name="Viktor Skachkov" userId="4b13c37853f3b7d5" providerId="LiveId" clId="{8630CD77-0C5B-4E50-BCD1-A1DD1B6E6FD4}" dt="2022-02-17T18:29:02.596" v="470"/>
          <ac:spMkLst>
            <pc:docMk/>
            <pc:sldMk cId="225598167" sldId="257"/>
            <ac:spMk id="33" creationId="{715D0CAB-B465-42CA-A52C-80BB622B7FB1}"/>
          </ac:spMkLst>
        </pc:spChg>
        <pc:spChg chg="add mod">
          <ac:chgData name="Viktor Skachkov" userId="4b13c37853f3b7d5" providerId="LiveId" clId="{8630CD77-0C5B-4E50-BCD1-A1DD1B6E6FD4}" dt="2022-02-17T18:29:02.596" v="470"/>
          <ac:spMkLst>
            <pc:docMk/>
            <pc:sldMk cId="225598167" sldId="257"/>
            <ac:spMk id="34" creationId="{EEC4883A-ECFF-4EA8-9D48-11A4E1FBAF8E}"/>
          </ac:spMkLst>
        </pc:spChg>
        <pc:spChg chg="add mod">
          <ac:chgData name="Viktor Skachkov" userId="4b13c37853f3b7d5" providerId="LiveId" clId="{8630CD77-0C5B-4E50-BCD1-A1DD1B6E6FD4}" dt="2022-02-17T18:29:02.596" v="470"/>
          <ac:spMkLst>
            <pc:docMk/>
            <pc:sldMk cId="225598167" sldId="257"/>
            <ac:spMk id="35" creationId="{D0B38E18-AE0A-457E-8845-AAB5AAEAC0DD}"/>
          </ac:spMkLst>
        </pc:spChg>
        <pc:spChg chg="add mod">
          <ac:chgData name="Viktor Skachkov" userId="4b13c37853f3b7d5" providerId="LiveId" clId="{8630CD77-0C5B-4E50-BCD1-A1DD1B6E6FD4}" dt="2022-02-17T18:29:10.295" v="472" actId="207"/>
          <ac:spMkLst>
            <pc:docMk/>
            <pc:sldMk cId="225598167" sldId="257"/>
            <ac:spMk id="36" creationId="{C4984F46-4A0C-4E02-8EE5-6DD675BDABA8}"/>
          </ac:spMkLst>
        </pc:spChg>
      </pc:sldChg>
      <pc:sldChg chg="addSp delSp modSp mod">
        <pc:chgData name="Viktor Skachkov" userId="4b13c37853f3b7d5" providerId="LiveId" clId="{8630CD77-0C5B-4E50-BCD1-A1DD1B6E6FD4}" dt="2022-02-17T18:28:57.852" v="468" actId="207"/>
        <pc:sldMkLst>
          <pc:docMk/>
          <pc:sldMk cId="3563922178" sldId="258"/>
        </pc:sldMkLst>
        <pc:spChg chg="del">
          <ac:chgData name="Viktor Skachkov" userId="4b13c37853f3b7d5" providerId="LiveId" clId="{8630CD77-0C5B-4E50-BCD1-A1DD1B6E6FD4}" dt="2022-02-17T18:28:50.155" v="465" actId="478"/>
          <ac:spMkLst>
            <pc:docMk/>
            <pc:sldMk cId="3563922178" sldId="258"/>
            <ac:spMk id="12" creationId="{B38CC6B2-C13A-4D65-9C96-531933ABD9C3}"/>
          </ac:spMkLst>
        </pc:spChg>
        <pc:spChg chg="del">
          <ac:chgData name="Viktor Skachkov" userId="4b13c37853f3b7d5" providerId="LiveId" clId="{8630CD77-0C5B-4E50-BCD1-A1DD1B6E6FD4}" dt="2022-02-17T18:28:50.155" v="465" actId="478"/>
          <ac:spMkLst>
            <pc:docMk/>
            <pc:sldMk cId="3563922178" sldId="258"/>
            <ac:spMk id="13" creationId="{01E1D37A-5936-4170-87A8-DEA444797D1E}"/>
          </ac:spMkLst>
        </pc:spChg>
        <pc:spChg chg="del">
          <ac:chgData name="Viktor Skachkov" userId="4b13c37853f3b7d5" providerId="LiveId" clId="{8630CD77-0C5B-4E50-BCD1-A1DD1B6E6FD4}" dt="2022-02-17T18:28:50.155" v="465" actId="478"/>
          <ac:spMkLst>
            <pc:docMk/>
            <pc:sldMk cId="3563922178" sldId="258"/>
            <ac:spMk id="14" creationId="{2956FC94-9D94-43A1-A1E6-62CBD52EFB5F}"/>
          </ac:spMkLst>
        </pc:spChg>
        <pc:spChg chg="del">
          <ac:chgData name="Viktor Skachkov" userId="4b13c37853f3b7d5" providerId="LiveId" clId="{8630CD77-0C5B-4E50-BCD1-A1DD1B6E6FD4}" dt="2022-02-17T18:28:50.155" v="465" actId="478"/>
          <ac:spMkLst>
            <pc:docMk/>
            <pc:sldMk cId="3563922178" sldId="258"/>
            <ac:spMk id="15" creationId="{6D37B301-74C2-4624-BE5E-25A7D9361224}"/>
          </ac:spMkLst>
        </pc:spChg>
        <pc:spChg chg="del">
          <ac:chgData name="Viktor Skachkov" userId="4b13c37853f3b7d5" providerId="LiveId" clId="{8630CD77-0C5B-4E50-BCD1-A1DD1B6E6FD4}" dt="2022-02-17T18:28:50.155" v="465" actId="478"/>
          <ac:spMkLst>
            <pc:docMk/>
            <pc:sldMk cId="3563922178" sldId="258"/>
            <ac:spMk id="16" creationId="{8A3315EC-74DA-4B92-A062-709F6ABDA8B2}"/>
          </ac:spMkLst>
        </pc:spChg>
        <pc:spChg chg="del">
          <ac:chgData name="Viktor Skachkov" userId="4b13c37853f3b7d5" providerId="LiveId" clId="{8630CD77-0C5B-4E50-BCD1-A1DD1B6E6FD4}" dt="2022-02-17T18:28:50.155" v="465" actId="478"/>
          <ac:spMkLst>
            <pc:docMk/>
            <pc:sldMk cId="3563922178" sldId="258"/>
            <ac:spMk id="17" creationId="{AD8B815C-EFAE-4A5E-8334-F97176DABEB0}"/>
          </ac:spMkLst>
        </pc:spChg>
        <pc:spChg chg="del">
          <ac:chgData name="Viktor Skachkov" userId="4b13c37853f3b7d5" providerId="LiveId" clId="{8630CD77-0C5B-4E50-BCD1-A1DD1B6E6FD4}" dt="2022-02-17T18:28:50.155" v="465" actId="478"/>
          <ac:spMkLst>
            <pc:docMk/>
            <pc:sldMk cId="3563922178" sldId="258"/>
            <ac:spMk id="18" creationId="{E2395E46-3629-4807-86C8-6B6B1C11C720}"/>
          </ac:spMkLst>
        </pc:spChg>
        <pc:spChg chg="add mod">
          <ac:chgData name="Viktor Skachkov" userId="4b13c37853f3b7d5" providerId="LiveId" clId="{8630CD77-0C5B-4E50-BCD1-A1DD1B6E6FD4}" dt="2022-02-17T18:28:51.268" v="466"/>
          <ac:spMkLst>
            <pc:docMk/>
            <pc:sldMk cId="3563922178" sldId="258"/>
            <ac:spMk id="36" creationId="{09158048-117E-46F9-9B99-1AA719BF1652}"/>
          </ac:spMkLst>
        </pc:spChg>
        <pc:spChg chg="add mod">
          <ac:chgData name="Viktor Skachkov" userId="4b13c37853f3b7d5" providerId="LiveId" clId="{8630CD77-0C5B-4E50-BCD1-A1DD1B6E6FD4}" dt="2022-02-17T18:28:51.268" v="466"/>
          <ac:spMkLst>
            <pc:docMk/>
            <pc:sldMk cId="3563922178" sldId="258"/>
            <ac:spMk id="37" creationId="{5C560E89-A90D-4080-955D-41C7B12A5C83}"/>
          </ac:spMkLst>
        </pc:spChg>
        <pc:spChg chg="add mod">
          <ac:chgData name="Viktor Skachkov" userId="4b13c37853f3b7d5" providerId="LiveId" clId="{8630CD77-0C5B-4E50-BCD1-A1DD1B6E6FD4}" dt="2022-02-17T18:28:55.284" v="467" actId="207"/>
          <ac:spMkLst>
            <pc:docMk/>
            <pc:sldMk cId="3563922178" sldId="258"/>
            <ac:spMk id="38" creationId="{A69A7A7E-B33C-4AC6-891D-572AD08751D5}"/>
          </ac:spMkLst>
        </pc:spChg>
        <pc:spChg chg="add mod">
          <ac:chgData name="Viktor Skachkov" userId="4b13c37853f3b7d5" providerId="LiveId" clId="{8630CD77-0C5B-4E50-BCD1-A1DD1B6E6FD4}" dt="2022-02-17T18:28:51.268" v="466"/>
          <ac:spMkLst>
            <pc:docMk/>
            <pc:sldMk cId="3563922178" sldId="258"/>
            <ac:spMk id="39" creationId="{105CECF4-0D24-4790-A772-9B0377128207}"/>
          </ac:spMkLst>
        </pc:spChg>
        <pc:spChg chg="add mod">
          <ac:chgData name="Viktor Skachkov" userId="4b13c37853f3b7d5" providerId="LiveId" clId="{8630CD77-0C5B-4E50-BCD1-A1DD1B6E6FD4}" dt="2022-02-17T18:28:51.268" v="466"/>
          <ac:spMkLst>
            <pc:docMk/>
            <pc:sldMk cId="3563922178" sldId="258"/>
            <ac:spMk id="40" creationId="{BA328284-2EFB-4552-94F9-A4C9E1D12F66}"/>
          </ac:spMkLst>
        </pc:spChg>
        <pc:spChg chg="add mod">
          <ac:chgData name="Viktor Skachkov" userId="4b13c37853f3b7d5" providerId="LiveId" clId="{8630CD77-0C5B-4E50-BCD1-A1DD1B6E6FD4}" dt="2022-02-17T18:28:51.268" v="466"/>
          <ac:spMkLst>
            <pc:docMk/>
            <pc:sldMk cId="3563922178" sldId="258"/>
            <ac:spMk id="41" creationId="{100A8DEC-6BCF-4DBC-B95E-1B3AC623EBFC}"/>
          </ac:spMkLst>
        </pc:spChg>
        <pc:spChg chg="add mod">
          <ac:chgData name="Viktor Skachkov" userId="4b13c37853f3b7d5" providerId="LiveId" clId="{8630CD77-0C5B-4E50-BCD1-A1DD1B6E6FD4}" dt="2022-02-17T18:28:51.268" v="466"/>
          <ac:spMkLst>
            <pc:docMk/>
            <pc:sldMk cId="3563922178" sldId="258"/>
            <ac:spMk id="42" creationId="{07D5155C-2906-401D-80BC-D503B62695EB}"/>
          </ac:spMkLst>
        </pc:spChg>
        <pc:spChg chg="add mod">
          <ac:chgData name="Viktor Skachkov" userId="4b13c37853f3b7d5" providerId="LiveId" clId="{8630CD77-0C5B-4E50-BCD1-A1DD1B6E6FD4}" dt="2022-02-17T18:28:57.852" v="468" actId="207"/>
          <ac:spMkLst>
            <pc:docMk/>
            <pc:sldMk cId="3563922178" sldId="258"/>
            <ac:spMk id="43" creationId="{306E7490-3FBD-416D-B8F3-543634179102}"/>
          </ac:spMkLst>
        </pc:spChg>
      </pc:sldChg>
      <pc:sldChg chg="addSp delSp modSp mod">
        <pc:chgData name="Viktor Skachkov" userId="4b13c37853f3b7d5" providerId="LiveId" clId="{8630CD77-0C5B-4E50-BCD1-A1DD1B6E6FD4}" dt="2022-02-17T18:28:28.163" v="460" actId="207"/>
        <pc:sldMkLst>
          <pc:docMk/>
          <pc:sldMk cId="2990756845" sldId="259"/>
        </pc:sldMkLst>
        <pc:spChg chg="del">
          <ac:chgData name="Viktor Skachkov" userId="4b13c37853f3b7d5" providerId="LiveId" clId="{8630CD77-0C5B-4E50-BCD1-A1DD1B6E6FD4}" dt="2022-02-17T18:28:18.404" v="457" actId="478"/>
          <ac:spMkLst>
            <pc:docMk/>
            <pc:sldMk cId="2990756845" sldId="259"/>
            <ac:spMk id="12" creationId="{9725D0AA-3FEF-426D-99F2-2784B958EEFE}"/>
          </ac:spMkLst>
        </pc:spChg>
        <pc:spChg chg="del">
          <ac:chgData name="Viktor Skachkov" userId="4b13c37853f3b7d5" providerId="LiveId" clId="{8630CD77-0C5B-4E50-BCD1-A1DD1B6E6FD4}" dt="2022-02-17T18:28:18.404" v="457" actId="478"/>
          <ac:spMkLst>
            <pc:docMk/>
            <pc:sldMk cId="2990756845" sldId="259"/>
            <ac:spMk id="13" creationId="{2DA7F835-FF67-4F1C-921A-BA89C3021A4D}"/>
          </ac:spMkLst>
        </pc:spChg>
        <pc:spChg chg="del">
          <ac:chgData name="Viktor Skachkov" userId="4b13c37853f3b7d5" providerId="LiveId" clId="{8630CD77-0C5B-4E50-BCD1-A1DD1B6E6FD4}" dt="2022-02-17T18:28:18.404" v="457" actId="478"/>
          <ac:spMkLst>
            <pc:docMk/>
            <pc:sldMk cId="2990756845" sldId="259"/>
            <ac:spMk id="14" creationId="{68CC2241-C782-46FE-B45F-2F7EC83C2CE6}"/>
          </ac:spMkLst>
        </pc:spChg>
        <pc:spChg chg="del">
          <ac:chgData name="Viktor Skachkov" userId="4b13c37853f3b7d5" providerId="LiveId" clId="{8630CD77-0C5B-4E50-BCD1-A1DD1B6E6FD4}" dt="2022-02-17T18:28:18.404" v="457" actId="478"/>
          <ac:spMkLst>
            <pc:docMk/>
            <pc:sldMk cId="2990756845" sldId="259"/>
            <ac:spMk id="15" creationId="{F9116901-E062-441B-9575-9928D6E66C5A}"/>
          </ac:spMkLst>
        </pc:spChg>
        <pc:spChg chg="del">
          <ac:chgData name="Viktor Skachkov" userId="4b13c37853f3b7d5" providerId="LiveId" clId="{8630CD77-0C5B-4E50-BCD1-A1DD1B6E6FD4}" dt="2022-02-17T18:28:18.404" v="457" actId="478"/>
          <ac:spMkLst>
            <pc:docMk/>
            <pc:sldMk cId="2990756845" sldId="259"/>
            <ac:spMk id="16" creationId="{14B29777-826D-4C66-ADFE-10BE590BC2B2}"/>
          </ac:spMkLst>
        </pc:spChg>
        <pc:spChg chg="del">
          <ac:chgData name="Viktor Skachkov" userId="4b13c37853f3b7d5" providerId="LiveId" clId="{8630CD77-0C5B-4E50-BCD1-A1DD1B6E6FD4}" dt="2022-02-17T18:28:18.404" v="457" actId="478"/>
          <ac:spMkLst>
            <pc:docMk/>
            <pc:sldMk cId="2990756845" sldId="259"/>
            <ac:spMk id="17" creationId="{6044C7A3-5D7F-45AA-B585-4776C6781509}"/>
          </ac:spMkLst>
        </pc:spChg>
        <pc:spChg chg="del">
          <ac:chgData name="Viktor Skachkov" userId="4b13c37853f3b7d5" providerId="LiveId" clId="{8630CD77-0C5B-4E50-BCD1-A1DD1B6E6FD4}" dt="2022-02-17T18:28:18.404" v="457" actId="478"/>
          <ac:spMkLst>
            <pc:docMk/>
            <pc:sldMk cId="2990756845" sldId="259"/>
            <ac:spMk id="18" creationId="{5871239A-D57B-4C23-A576-62C1B8E6E74F}"/>
          </ac:spMkLst>
        </pc:spChg>
        <pc:spChg chg="add mod">
          <ac:chgData name="Viktor Skachkov" userId="4b13c37853f3b7d5" providerId="LiveId" clId="{8630CD77-0C5B-4E50-BCD1-A1DD1B6E6FD4}" dt="2022-02-17T18:28:19.751" v="458"/>
          <ac:spMkLst>
            <pc:docMk/>
            <pc:sldMk cId="2990756845" sldId="259"/>
            <ac:spMk id="49" creationId="{BC240071-32F2-4089-B58C-F4A3120BAED5}"/>
          </ac:spMkLst>
        </pc:spChg>
        <pc:spChg chg="add mod">
          <ac:chgData name="Viktor Skachkov" userId="4b13c37853f3b7d5" providerId="LiveId" clId="{8630CD77-0C5B-4E50-BCD1-A1DD1B6E6FD4}" dt="2022-02-17T18:28:19.751" v="458"/>
          <ac:spMkLst>
            <pc:docMk/>
            <pc:sldMk cId="2990756845" sldId="259"/>
            <ac:spMk id="50" creationId="{12F39482-5AFA-43F8-BD52-E704E4DE362F}"/>
          </ac:spMkLst>
        </pc:spChg>
        <pc:spChg chg="add mod">
          <ac:chgData name="Viktor Skachkov" userId="4b13c37853f3b7d5" providerId="LiveId" clId="{8630CD77-0C5B-4E50-BCD1-A1DD1B6E6FD4}" dt="2022-02-17T18:28:25.437" v="459" actId="207"/>
          <ac:spMkLst>
            <pc:docMk/>
            <pc:sldMk cId="2990756845" sldId="259"/>
            <ac:spMk id="51" creationId="{32565EE0-FE3E-4C03-9593-65A4BB339290}"/>
          </ac:spMkLst>
        </pc:spChg>
        <pc:spChg chg="add mod">
          <ac:chgData name="Viktor Skachkov" userId="4b13c37853f3b7d5" providerId="LiveId" clId="{8630CD77-0C5B-4E50-BCD1-A1DD1B6E6FD4}" dt="2022-02-17T18:28:19.751" v="458"/>
          <ac:spMkLst>
            <pc:docMk/>
            <pc:sldMk cId="2990756845" sldId="259"/>
            <ac:spMk id="52" creationId="{B38140AE-AFD1-42E8-B4D4-1FF8A2DA71C4}"/>
          </ac:spMkLst>
        </pc:spChg>
        <pc:spChg chg="add mod">
          <ac:chgData name="Viktor Skachkov" userId="4b13c37853f3b7d5" providerId="LiveId" clId="{8630CD77-0C5B-4E50-BCD1-A1DD1B6E6FD4}" dt="2022-02-17T18:28:19.751" v="458"/>
          <ac:spMkLst>
            <pc:docMk/>
            <pc:sldMk cId="2990756845" sldId="259"/>
            <ac:spMk id="53" creationId="{53C1DECD-27C8-4B81-A379-CE38DA50970B}"/>
          </ac:spMkLst>
        </pc:spChg>
        <pc:spChg chg="add mod">
          <ac:chgData name="Viktor Skachkov" userId="4b13c37853f3b7d5" providerId="LiveId" clId="{8630CD77-0C5B-4E50-BCD1-A1DD1B6E6FD4}" dt="2022-02-17T18:28:19.751" v="458"/>
          <ac:spMkLst>
            <pc:docMk/>
            <pc:sldMk cId="2990756845" sldId="259"/>
            <ac:spMk id="54" creationId="{4C21654F-13C6-43F9-B4F7-C837BB5BB3C5}"/>
          </ac:spMkLst>
        </pc:spChg>
        <pc:spChg chg="add mod">
          <ac:chgData name="Viktor Skachkov" userId="4b13c37853f3b7d5" providerId="LiveId" clId="{8630CD77-0C5B-4E50-BCD1-A1DD1B6E6FD4}" dt="2022-02-17T18:28:19.751" v="458"/>
          <ac:spMkLst>
            <pc:docMk/>
            <pc:sldMk cId="2990756845" sldId="259"/>
            <ac:spMk id="55" creationId="{DDCD7321-B318-4B66-B555-FA121DCB0EE6}"/>
          </ac:spMkLst>
        </pc:spChg>
        <pc:spChg chg="add mod">
          <ac:chgData name="Viktor Skachkov" userId="4b13c37853f3b7d5" providerId="LiveId" clId="{8630CD77-0C5B-4E50-BCD1-A1DD1B6E6FD4}" dt="2022-02-17T18:28:28.163" v="460" actId="207"/>
          <ac:spMkLst>
            <pc:docMk/>
            <pc:sldMk cId="2990756845" sldId="259"/>
            <ac:spMk id="56" creationId="{01AC36BC-1322-42F1-B977-918D3DCFD4C7}"/>
          </ac:spMkLst>
        </pc:spChg>
      </pc:sldChg>
      <pc:sldChg chg="addSp delSp modSp mod">
        <pc:chgData name="Viktor Skachkov" userId="4b13c37853f3b7d5" providerId="LiveId" clId="{8630CD77-0C5B-4E50-BCD1-A1DD1B6E6FD4}" dt="2022-02-17T18:28:45.984" v="464" actId="207"/>
        <pc:sldMkLst>
          <pc:docMk/>
          <pc:sldMk cId="4089026408" sldId="260"/>
        </pc:sldMkLst>
        <pc:spChg chg="del">
          <ac:chgData name="Viktor Skachkov" userId="4b13c37853f3b7d5" providerId="LiveId" clId="{8630CD77-0C5B-4E50-BCD1-A1DD1B6E6FD4}" dt="2022-02-17T18:28:37.460" v="461" actId="478"/>
          <ac:spMkLst>
            <pc:docMk/>
            <pc:sldMk cId="4089026408" sldId="260"/>
            <ac:spMk id="16" creationId="{BF0AD79D-9C7A-4983-9DBB-F232B69DCD9C}"/>
          </ac:spMkLst>
        </pc:spChg>
        <pc:spChg chg="del">
          <ac:chgData name="Viktor Skachkov" userId="4b13c37853f3b7d5" providerId="LiveId" clId="{8630CD77-0C5B-4E50-BCD1-A1DD1B6E6FD4}" dt="2022-02-17T18:28:37.460" v="461" actId="478"/>
          <ac:spMkLst>
            <pc:docMk/>
            <pc:sldMk cId="4089026408" sldId="260"/>
            <ac:spMk id="17" creationId="{C6759F6E-3A0A-4963-8ED0-56557FA7DC9D}"/>
          </ac:spMkLst>
        </pc:spChg>
        <pc:spChg chg="del">
          <ac:chgData name="Viktor Skachkov" userId="4b13c37853f3b7d5" providerId="LiveId" clId="{8630CD77-0C5B-4E50-BCD1-A1DD1B6E6FD4}" dt="2022-02-17T18:28:37.460" v="461" actId="478"/>
          <ac:spMkLst>
            <pc:docMk/>
            <pc:sldMk cId="4089026408" sldId="260"/>
            <ac:spMk id="18" creationId="{957E1364-87E6-4143-988D-234E7DFC507F}"/>
          </ac:spMkLst>
        </pc:spChg>
        <pc:spChg chg="del">
          <ac:chgData name="Viktor Skachkov" userId="4b13c37853f3b7d5" providerId="LiveId" clId="{8630CD77-0C5B-4E50-BCD1-A1DD1B6E6FD4}" dt="2022-02-17T18:28:37.460" v="461" actId="478"/>
          <ac:spMkLst>
            <pc:docMk/>
            <pc:sldMk cId="4089026408" sldId="260"/>
            <ac:spMk id="19" creationId="{DCAF9711-AEED-4703-99BA-DD07CFDC08F3}"/>
          </ac:spMkLst>
        </pc:spChg>
        <pc:spChg chg="del">
          <ac:chgData name="Viktor Skachkov" userId="4b13c37853f3b7d5" providerId="LiveId" clId="{8630CD77-0C5B-4E50-BCD1-A1DD1B6E6FD4}" dt="2022-02-17T18:28:37.460" v="461" actId="478"/>
          <ac:spMkLst>
            <pc:docMk/>
            <pc:sldMk cId="4089026408" sldId="260"/>
            <ac:spMk id="20" creationId="{A1F9293C-F5CB-44A3-904C-C29FDFBA4613}"/>
          </ac:spMkLst>
        </pc:spChg>
        <pc:spChg chg="del">
          <ac:chgData name="Viktor Skachkov" userId="4b13c37853f3b7d5" providerId="LiveId" clId="{8630CD77-0C5B-4E50-BCD1-A1DD1B6E6FD4}" dt="2022-02-17T18:28:37.460" v="461" actId="478"/>
          <ac:spMkLst>
            <pc:docMk/>
            <pc:sldMk cId="4089026408" sldId="260"/>
            <ac:spMk id="21" creationId="{9B27867A-BDD1-4E2E-9EF6-087968A4BE11}"/>
          </ac:spMkLst>
        </pc:spChg>
        <pc:spChg chg="del">
          <ac:chgData name="Viktor Skachkov" userId="4b13c37853f3b7d5" providerId="LiveId" clId="{8630CD77-0C5B-4E50-BCD1-A1DD1B6E6FD4}" dt="2022-02-17T18:28:37.460" v="461" actId="478"/>
          <ac:spMkLst>
            <pc:docMk/>
            <pc:sldMk cId="4089026408" sldId="260"/>
            <ac:spMk id="22" creationId="{BA8CE652-53E6-4F4B-99E7-93329B7E3CA5}"/>
          </ac:spMkLst>
        </pc:spChg>
        <pc:spChg chg="add mod">
          <ac:chgData name="Viktor Skachkov" userId="4b13c37853f3b7d5" providerId="LiveId" clId="{8630CD77-0C5B-4E50-BCD1-A1DD1B6E6FD4}" dt="2022-02-17T18:28:38.738" v="462"/>
          <ac:spMkLst>
            <pc:docMk/>
            <pc:sldMk cId="4089026408" sldId="260"/>
            <ac:spMk id="43" creationId="{AC2A3334-F7A2-4183-8D48-059136DA2BDA}"/>
          </ac:spMkLst>
        </pc:spChg>
        <pc:spChg chg="add mod">
          <ac:chgData name="Viktor Skachkov" userId="4b13c37853f3b7d5" providerId="LiveId" clId="{8630CD77-0C5B-4E50-BCD1-A1DD1B6E6FD4}" dt="2022-02-17T18:28:38.738" v="462"/>
          <ac:spMkLst>
            <pc:docMk/>
            <pc:sldMk cId="4089026408" sldId="260"/>
            <ac:spMk id="44" creationId="{B166CD7B-5564-455F-9E51-E20BCC75AC77}"/>
          </ac:spMkLst>
        </pc:spChg>
        <pc:spChg chg="add mod">
          <ac:chgData name="Viktor Skachkov" userId="4b13c37853f3b7d5" providerId="LiveId" clId="{8630CD77-0C5B-4E50-BCD1-A1DD1B6E6FD4}" dt="2022-02-17T18:28:43.095" v="463" actId="207"/>
          <ac:spMkLst>
            <pc:docMk/>
            <pc:sldMk cId="4089026408" sldId="260"/>
            <ac:spMk id="45" creationId="{EB231F8D-F4F4-47DC-9BDD-DB37C8DC8EC2}"/>
          </ac:spMkLst>
        </pc:spChg>
        <pc:spChg chg="add mod">
          <ac:chgData name="Viktor Skachkov" userId="4b13c37853f3b7d5" providerId="LiveId" clId="{8630CD77-0C5B-4E50-BCD1-A1DD1B6E6FD4}" dt="2022-02-17T18:28:38.738" v="462"/>
          <ac:spMkLst>
            <pc:docMk/>
            <pc:sldMk cId="4089026408" sldId="260"/>
            <ac:spMk id="46" creationId="{215CF242-B8C1-437E-AA04-31ED7C2CC1D7}"/>
          </ac:spMkLst>
        </pc:spChg>
        <pc:spChg chg="add mod">
          <ac:chgData name="Viktor Skachkov" userId="4b13c37853f3b7d5" providerId="LiveId" clId="{8630CD77-0C5B-4E50-BCD1-A1DD1B6E6FD4}" dt="2022-02-17T18:28:38.738" v="462"/>
          <ac:spMkLst>
            <pc:docMk/>
            <pc:sldMk cId="4089026408" sldId="260"/>
            <ac:spMk id="47" creationId="{A6048B3F-9455-4C48-8F24-983A9EF54501}"/>
          </ac:spMkLst>
        </pc:spChg>
        <pc:spChg chg="add mod">
          <ac:chgData name="Viktor Skachkov" userId="4b13c37853f3b7d5" providerId="LiveId" clId="{8630CD77-0C5B-4E50-BCD1-A1DD1B6E6FD4}" dt="2022-02-17T18:28:38.738" v="462"/>
          <ac:spMkLst>
            <pc:docMk/>
            <pc:sldMk cId="4089026408" sldId="260"/>
            <ac:spMk id="48" creationId="{B766F385-3EA2-4B49-917C-D5A687509ACC}"/>
          </ac:spMkLst>
        </pc:spChg>
        <pc:spChg chg="add mod">
          <ac:chgData name="Viktor Skachkov" userId="4b13c37853f3b7d5" providerId="LiveId" clId="{8630CD77-0C5B-4E50-BCD1-A1DD1B6E6FD4}" dt="2022-02-17T18:28:38.738" v="462"/>
          <ac:spMkLst>
            <pc:docMk/>
            <pc:sldMk cId="4089026408" sldId="260"/>
            <ac:spMk id="49" creationId="{23FF19E2-E1E8-4506-BA18-FC0CCA3ADA77}"/>
          </ac:spMkLst>
        </pc:spChg>
        <pc:spChg chg="add mod">
          <ac:chgData name="Viktor Skachkov" userId="4b13c37853f3b7d5" providerId="LiveId" clId="{8630CD77-0C5B-4E50-BCD1-A1DD1B6E6FD4}" dt="2022-02-17T18:28:45.984" v="464" actId="207"/>
          <ac:spMkLst>
            <pc:docMk/>
            <pc:sldMk cId="4089026408" sldId="260"/>
            <ac:spMk id="50" creationId="{15FD3578-D63B-4F5E-80B5-C91EB43B35AF}"/>
          </ac:spMkLst>
        </pc:spChg>
      </pc:sldChg>
      <pc:sldChg chg="addSp delSp modSp mod">
        <pc:chgData name="Viktor Skachkov" userId="4b13c37853f3b7d5" providerId="LiveId" clId="{8630CD77-0C5B-4E50-BCD1-A1DD1B6E6FD4}" dt="2022-02-17T18:28:12.006" v="456" actId="207"/>
        <pc:sldMkLst>
          <pc:docMk/>
          <pc:sldMk cId="1874888904" sldId="261"/>
        </pc:sldMkLst>
        <pc:spChg chg="del">
          <ac:chgData name="Viktor Skachkov" userId="4b13c37853f3b7d5" providerId="LiveId" clId="{8630CD77-0C5B-4E50-BCD1-A1DD1B6E6FD4}" dt="2022-02-17T18:28:05.339" v="453" actId="478"/>
          <ac:spMkLst>
            <pc:docMk/>
            <pc:sldMk cId="1874888904" sldId="261"/>
            <ac:spMk id="10" creationId="{A2B11AA3-D70D-43C0-A654-227585532CE0}"/>
          </ac:spMkLst>
        </pc:spChg>
        <pc:spChg chg="del">
          <ac:chgData name="Viktor Skachkov" userId="4b13c37853f3b7d5" providerId="LiveId" clId="{8630CD77-0C5B-4E50-BCD1-A1DD1B6E6FD4}" dt="2022-02-17T18:28:05.339" v="453" actId="478"/>
          <ac:spMkLst>
            <pc:docMk/>
            <pc:sldMk cId="1874888904" sldId="261"/>
            <ac:spMk id="11" creationId="{96B5E22D-CB89-4EBF-8C98-D31A06A22535}"/>
          </ac:spMkLst>
        </pc:spChg>
        <pc:spChg chg="del">
          <ac:chgData name="Viktor Skachkov" userId="4b13c37853f3b7d5" providerId="LiveId" clId="{8630CD77-0C5B-4E50-BCD1-A1DD1B6E6FD4}" dt="2022-02-17T18:28:05.339" v="453" actId="478"/>
          <ac:spMkLst>
            <pc:docMk/>
            <pc:sldMk cId="1874888904" sldId="261"/>
            <ac:spMk id="12" creationId="{9361F3A7-DBCF-4561-AD2B-FA9A93DC3F1B}"/>
          </ac:spMkLst>
        </pc:spChg>
        <pc:spChg chg="del">
          <ac:chgData name="Viktor Skachkov" userId="4b13c37853f3b7d5" providerId="LiveId" clId="{8630CD77-0C5B-4E50-BCD1-A1DD1B6E6FD4}" dt="2022-02-17T18:28:05.339" v="453" actId="478"/>
          <ac:spMkLst>
            <pc:docMk/>
            <pc:sldMk cId="1874888904" sldId="261"/>
            <ac:spMk id="13" creationId="{8D78D16F-0366-4842-94F4-6DCC9FE23AB4}"/>
          </ac:spMkLst>
        </pc:spChg>
        <pc:spChg chg="del">
          <ac:chgData name="Viktor Skachkov" userId="4b13c37853f3b7d5" providerId="LiveId" clId="{8630CD77-0C5B-4E50-BCD1-A1DD1B6E6FD4}" dt="2022-02-17T18:28:05.339" v="453" actId="478"/>
          <ac:spMkLst>
            <pc:docMk/>
            <pc:sldMk cId="1874888904" sldId="261"/>
            <ac:spMk id="14" creationId="{42E0A91E-1AD2-4B62-989C-E3727A64D3D5}"/>
          </ac:spMkLst>
        </pc:spChg>
        <pc:spChg chg="del">
          <ac:chgData name="Viktor Skachkov" userId="4b13c37853f3b7d5" providerId="LiveId" clId="{8630CD77-0C5B-4E50-BCD1-A1DD1B6E6FD4}" dt="2022-02-17T18:28:05.339" v="453" actId="478"/>
          <ac:spMkLst>
            <pc:docMk/>
            <pc:sldMk cId="1874888904" sldId="261"/>
            <ac:spMk id="15" creationId="{C5F3D62B-CC9E-4BE1-BB69-0A8B94EAF32B}"/>
          </ac:spMkLst>
        </pc:spChg>
        <pc:spChg chg="del">
          <ac:chgData name="Viktor Skachkov" userId="4b13c37853f3b7d5" providerId="LiveId" clId="{8630CD77-0C5B-4E50-BCD1-A1DD1B6E6FD4}" dt="2022-02-17T18:28:05.339" v="453" actId="478"/>
          <ac:spMkLst>
            <pc:docMk/>
            <pc:sldMk cId="1874888904" sldId="261"/>
            <ac:spMk id="16" creationId="{18FE0450-871B-4FED-8930-73C20F934FE4}"/>
          </ac:spMkLst>
        </pc:spChg>
        <pc:spChg chg="add mod">
          <ac:chgData name="Viktor Skachkov" userId="4b13c37853f3b7d5" providerId="LiveId" clId="{8630CD77-0C5B-4E50-BCD1-A1DD1B6E6FD4}" dt="2022-02-17T18:28:06.575" v="454"/>
          <ac:spMkLst>
            <pc:docMk/>
            <pc:sldMk cId="1874888904" sldId="261"/>
            <ac:spMk id="38" creationId="{1B6F1352-5C85-47A9-9677-5F6D46FB13A5}"/>
          </ac:spMkLst>
        </pc:spChg>
        <pc:spChg chg="add mod">
          <ac:chgData name="Viktor Skachkov" userId="4b13c37853f3b7d5" providerId="LiveId" clId="{8630CD77-0C5B-4E50-BCD1-A1DD1B6E6FD4}" dt="2022-02-17T18:28:06.575" v="454"/>
          <ac:spMkLst>
            <pc:docMk/>
            <pc:sldMk cId="1874888904" sldId="261"/>
            <ac:spMk id="39" creationId="{C2E0316B-C854-4D55-BE44-865E5A9C8A37}"/>
          </ac:spMkLst>
        </pc:spChg>
        <pc:spChg chg="add mod">
          <ac:chgData name="Viktor Skachkov" userId="4b13c37853f3b7d5" providerId="LiveId" clId="{8630CD77-0C5B-4E50-BCD1-A1DD1B6E6FD4}" dt="2022-02-17T18:28:09.760" v="455" actId="207"/>
          <ac:spMkLst>
            <pc:docMk/>
            <pc:sldMk cId="1874888904" sldId="261"/>
            <ac:spMk id="40" creationId="{F6F9FCC6-D6E9-4245-823F-3D75C9970C4F}"/>
          </ac:spMkLst>
        </pc:spChg>
        <pc:spChg chg="add mod">
          <ac:chgData name="Viktor Skachkov" userId="4b13c37853f3b7d5" providerId="LiveId" clId="{8630CD77-0C5B-4E50-BCD1-A1DD1B6E6FD4}" dt="2022-02-17T18:28:06.575" v="454"/>
          <ac:spMkLst>
            <pc:docMk/>
            <pc:sldMk cId="1874888904" sldId="261"/>
            <ac:spMk id="41" creationId="{48D43AFA-D6C2-40F6-A287-161D34750B66}"/>
          </ac:spMkLst>
        </pc:spChg>
        <pc:spChg chg="add mod">
          <ac:chgData name="Viktor Skachkov" userId="4b13c37853f3b7d5" providerId="LiveId" clId="{8630CD77-0C5B-4E50-BCD1-A1DD1B6E6FD4}" dt="2022-02-17T18:28:06.575" v="454"/>
          <ac:spMkLst>
            <pc:docMk/>
            <pc:sldMk cId="1874888904" sldId="261"/>
            <ac:spMk id="42" creationId="{78F8CCFD-0428-4FC2-89A5-0FF42A71D829}"/>
          </ac:spMkLst>
        </pc:spChg>
        <pc:spChg chg="add mod">
          <ac:chgData name="Viktor Skachkov" userId="4b13c37853f3b7d5" providerId="LiveId" clId="{8630CD77-0C5B-4E50-BCD1-A1DD1B6E6FD4}" dt="2022-02-17T18:28:06.575" v="454"/>
          <ac:spMkLst>
            <pc:docMk/>
            <pc:sldMk cId="1874888904" sldId="261"/>
            <ac:spMk id="43" creationId="{B4CA16A2-D07A-485C-9102-D6D3CEB774DA}"/>
          </ac:spMkLst>
        </pc:spChg>
        <pc:spChg chg="add mod">
          <ac:chgData name="Viktor Skachkov" userId="4b13c37853f3b7d5" providerId="LiveId" clId="{8630CD77-0C5B-4E50-BCD1-A1DD1B6E6FD4}" dt="2022-02-17T18:28:06.575" v="454"/>
          <ac:spMkLst>
            <pc:docMk/>
            <pc:sldMk cId="1874888904" sldId="261"/>
            <ac:spMk id="44" creationId="{47361407-2301-4A53-9A27-D554495A6F3F}"/>
          </ac:spMkLst>
        </pc:spChg>
        <pc:spChg chg="add mod">
          <ac:chgData name="Viktor Skachkov" userId="4b13c37853f3b7d5" providerId="LiveId" clId="{8630CD77-0C5B-4E50-BCD1-A1DD1B6E6FD4}" dt="2022-02-17T18:28:12.006" v="456" actId="207"/>
          <ac:spMkLst>
            <pc:docMk/>
            <pc:sldMk cId="1874888904" sldId="261"/>
            <ac:spMk id="45" creationId="{28AC6BA3-746D-4FF7-A90B-C6E8CA840AFD}"/>
          </ac:spMkLst>
        </pc:spChg>
      </pc:sldChg>
      <pc:sldChg chg="addSp delSp modSp mod">
        <pc:chgData name="Viktor Skachkov" userId="4b13c37853f3b7d5" providerId="LiveId" clId="{8630CD77-0C5B-4E50-BCD1-A1DD1B6E6FD4}" dt="2022-02-17T18:27:58.251" v="452" actId="207"/>
        <pc:sldMkLst>
          <pc:docMk/>
          <pc:sldMk cId="1113129403" sldId="262"/>
        </pc:sldMkLst>
        <pc:spChg chg="del mod">
          <ac:chgData name="Viktor Skachkov" userId="4b13c37853f3b7d5" providerId="LiveId" clId="{8630CD77-0C5B-4E50-BCD1-A1DD1B6E6FD4}" dt="2022-02-17T18:27:51.163" v="449" actId="478"/>
          <ac:spMkLst>
            <pc:docMk/>
            <pc:sldMk cId="1113129403" sldId="262"/>
            <ac:spMk id="38" creationId="{AA3C32A1-A7CB-4CED-B08A-3C1145368F4F}"/>
          </ac:spMkLst>
        </pc:spChg>
        <pc:spChg chg="del">
          <ac:chgData name="Viktor Skachkov" userId="4b13c37853f3b7d5" providerId="LiveId" clId="{8630CD77-0C5B-4E50-BCD1-A1DD1B6E6FD4}" dt="2022-02-17T18:27:51.163" v="449" actId="478"/>
          <ac:spMkLst>
            <pc:docMk/>
            <pc:sldMk cId="1113129403" sldId="262"/>
            <ac:spMk id="39" creationId="{181166F0-CBED-422C-BA3C-6646E6366C90}"/>
          </ac:spMkLst>
        </pc:spChg>
        <pc:spChg chg="del">
          <ac:chgData name="Viktor Skachkov" userId="4b13c37853f3b7d5" providerId="LiveId" clId="{8630CD77-0C5B-4E50-BCD1-A1DD1B6E6FD4}" dt="2022-02-17T18:27:51.163" v="449" actId="478"/>
          <ac:spMkLst>
            <pc:docMk/>
            <pc:sldMk cId="1113129403" sldId="262"/>
            <ac:spMk id="40" creationId="{0DF6E7F4-8CF7-42FE-A103-56ECE9DE8275}"/>
          </ac:spMkLst>
        </pc:spChg>
        <pc:spChg chg="del">
          <ac:chgData name="Viktor Skachkov" userId="4b13c37853f3b7d5" providerId="LiveId" clId="{8630CD77-0C5B-4E50-BCD1-A1DD1B6E6FD4}" dt="2022-02-17T18:27:51.163" v="449" actId="478"/>
          <ac:spMkLst>
            <pc:docMk/>
            <pc:sldMk cId="1113129403" sldId="262"/>
            <ac:spMk id="41" creationId="{0E5F661C-2A32-40AF-A6DE-E3BCC111F376}"/>
          </ac:spMkLst>
        </pc:spChg>
        <pc:spChg chg="del">
          <ac:chgData name="Viktor Skachkov" userId="4b13c37853f3b7d5" providerId="LiveId" clId="{8630CD77-0C5B-4E50-BCD1-A1DD1B6E6FD4}" dt="2022-02-17T18:27:51.163" v="449" actId="478"/>
          <ac:spMkLst>
            <pc:docMk/>
            <pc:sldMk cId="1113129403" sldId="262"/>
            <ac:spMk id="42" creationId="{24EA83CA-17EB-4E4D-AB5F-74349CEED6BA}"/>
          </ac:spMkLst>
        </pc:spChg>
        <pc:spChg chg="del">
          <ac:chgData name="Viktor Skachkov" userId="4b13c37853f3b7d5" providerId="LiveId" clId="{8630CD77-0C5B-4E50-BCD1-A1DD1B6E6FD4}" dt="2022-02-17T18:27:51.163" v="449" actId="478"/>
          <ac:spMkLst>
            <pc:docMk/>
            <pc:sldMk cId="1113129403" sldId="262"/>
            <ac:spMk id="43" creationId="{55EB1A8A-A978-4F18-829B-AA699CA7025D}"/>
          </ac:spMkLst>
        </pc:spChg>
        <pc:spChg chg="del">
          <ac:chgData name="Viktor Skachkov" userId="4b13c37853f3b7d5" providerId="LiveId" clId="{8630CD77-0C5B-4E50-BCD1-A1DD1B6E6FD4}" dt="2022-02-17T18:27:51.163" v="449" actId="478"/>
          <ac:spMkLst>
            <pc:docMk/>
            <pc:sldMk cId="1113129403" sldId="262"/>
            <ac:spMk id="44" creationId="{C4830C77-4AEE-4C75-A7FD-9EF0BD86FBEE}"/>
          </ac:spMkLst>
        </pc:spChg>
        <pc:spChg chg="add mod">
          <ac:chgData name="Viktor Skachkov" userId="4b13c37853f3b7d5" providerId="LiveId" clId="{8630CD77-0C5B-4E50-BCD1-A1DD1B6E6FD4}" dt="2022-02-17T18:27:52.482" v="450"/>
          <ac:spMkLst>
            <pc:docMk/>
            <pc:sldMk cId="1113129403" sldId="262"/>
            <ac:spMk id="63" creationId="{2F29D551-79DA-4152-8D4A-4CCECC08EDBC}"/>
          </ac:spMkLst>
        </pc:spChg>
        <pc:spChg chg="add mod">
          <ac:chgData name="Viktor Skachkov" userId="4b13c37853f3b7d5" providerId="LiveId" clId="{8630CD77-0C5B-4E50-BCD1-A1DD1B6E6FD4}" dt="2022-02-17T18:27:52.482" v="450"/>
          <ac:spMkLst>
            <pc:docMk/>
            <pc:sldMk cId="1113129403" sldId="262"/>
            <ac:spMk id="64" creationId="{C70FECAB-A6CF-4A36-9EFE-CE6762475671}"/>
          </ac:spMkLst>
        </pc:spChg>
        <pc:spChg chg="add mod">
          <ac:chgData name="Viktor Skachkov" userId="4b13c37853f3b7d5" providerId="LiveId" clId="{8630CD77-0C5B-4E50-BCD1-A1DD1B6E6FD4}" dt="2022-02-17T18:27:55.458" v="451" actId="207"/>
          <ac:spMkLst>
            <pc:docMk/>
            <pc:sldMk cId="1113129403" sldId="262"/>
            <ac:spMk id="65" creationId="{7A0336D0-1517-4CEA-A7DF-CBAFDD328426}"/>
          </ac:spMkLst>
        </pc:spChg>
        <pc:spChg chg="add mod">
          <ac:chgData name="Viktor Skachkov" userId="4b13c37853f3b7d5" providerId="LiveId" clId="{8630CD77-0C5B-4E50-BCD1-A1DD1B6E6FD4}" dt="2022-02-17T18:27:52.482" v="450"/>
          <ac:spMkLst>
            <pc:docMk/>
            <pc:sldMk cId="1113129403" sldId="262"/>
            <ac:spMk id="66" creationId="{B4E89F09-BCA7-40F5-82A8-762A4A819190}"/>
          </ac:spMkLst>
        </pc:spChg>
        <pc:spChg chg="add mod">
          <ac:chgData name="Viktor Skachkov" userId="4b13c37853f3b7d5" providerId="LiveId" clId="{8630CD77-0C5B-4E50-BCD1-A1DD1B6E6FD4}" dt="2022-02-17T18:27:52.482" v="450"/>
          <ac:spMkLst>
            <pc:docMk/>
            <pc:sldMk cId="1113129403" sldId="262"/>
            <ac:spMk id="67" creationId="{A93CDDE1-5420-4CB8-895C-D2A19BE0321D}"/>
          </ac:spMkLst>
        </pc:spChg>
        <pc:spChg chg="add mod">
          <ac:chgData name="Viktor Skachkov" userId="4b13c37853f3b7d5" providerId="LiveId" clId="{8630CD77-0C5B-4E50-BCD1-A1DD1B6E6FD4}" dt="2022-02-17T18:27:52.482" v="450"/>
          <ac:spMkLst>
            <pc:docMk/>
            <pc:sldMk cId="1113129403" sldId="262"/>
            <ac:spMk id="68" creationId="{89F1B533-C547-44CF-B08E-850C69648A8C}"/>
          </ac:spMkLst>
        </pc:spChg>
        <pc:spChg chg="add mod">
          <ac:chgData name="Viktor Skachkov" userId="4b13c37853f3b7d5" providerId="LiveId" clId="{8630CD77-0C5B-4E50-BCD1-A1DD1B6E6FD4}" dt="2022-02-17T18:27:52.482" v="450"/>
          <ac:spMkLst>
            <pc:docMk/>
            <pc:sldMk cId="1113129403" sldId="262"/>
            <ac:spMk id="69" creationId="{27987BBF-00AE-4516-B8BC-FA9738650785}"/>
          </ac:spMkLst>
        </pc:spChg>
        <pc:spChg chg="add mod">
          <ac:chgData name="Viktor Skachkov" userId="4b13c37853f3b7d5" providerId="LiveId" clId="{8630CD77-0C5B-4E50-BCD1-A1DD1B6E6FD4}" dt="2022-02-17T18:27:58.251" v="452" actId="207"/>
          <ac:spMkLst>
            <pc:docMk/>
            <pc:sldMk cId="1113129403" sldId="262"/>
            <ac:spMk id="70" creationId="{B2657933-7D4A-40BD-85CC-6E430DC88B90}"/>
          </ac:spMkLst>
        </pc:spChg>
      </pc:sldChg>
      <pc:sldChg chg="addSp delSp modSp mod">
        <pc:chgData name="Viktor Skachkov" userId="4b13c37853f3b7d5" providerId="LiveId" clId="{8630CD77-0C5B-4E50-BCD1-A1DD1B6E6FD4}" dt="2022-02-17T18:27:45.152" v="447" actId="207"/>
        <pc:sldMkLst>
          <pc:docMk/>
          <pc:sldMk cId="2191740885" sldId="263"/>
        </pc:sldMkLst>
        <pc:spChg chg="del">
          <ac:chgData name="Viktor Skachkov" userId="4b13c37853f3b7d5" providerId="LiveId" clId="{8630CD77-0C5B-4E50-BCD1-A1DD1B6E6FD4}" dt="2022-02-17T18:27:37.665" v="444" actId="478"/>
          <ac:spMkLst>
            <pc:docMk/>
            <pc:sldMk cId="2191740885" sldId="263"/>
            <ac:spMk id="22" creationId="{72D95E2E-07AA-453F-9CA1-52825E9F7EB4}"/>
          </ac:spMkLst>
        </pc:spChg>
        <pc:spChg chg="del">
          <ac:chgData name="Viktor Skachkov" userId="4b13c37853f3b7d5" providerId="LiveId" clId="{8630CD77-0C5B-4E50-BCD1-A1DD1B6E6FD4}" dt="2022-02-17T18:27:37.665" v="444" actId="478"/>
          <ac:spMkLst>
            <pc:docMk/>
            <pc:sldMk cId="2191740885" sldId="263"/>
            <ac:spMk id="23" creationId="{142EF9AA-C536-4793-828E-FB5BA83AEE50}"/>
          </ac:spMkLst>
        </pc:spChg>
        <pc:spChg chg="del">
          <ac:chgData name="Viktor Skachkov" userId="4b13c37853f3b7d5" providerId="LiveId" clId="{8630CD77-0C5B-4E50-BCD1-A1DD1B6E6FD4}" dt="2022-02-17T18:27:37.665" v="444" actId="478"/>
          <ac:spMkLst>
            <pc:docMk/>
            <pc:sldMk cId="2191740885" sldId="263"/>
            <ac:spMk id="24" creationId="{E284883A-FB29-49F2-B71E-7C94EA0D5C16}"/>
          </ac:spMkLst>
        </pc:spChg>
        <pc:spChg chg="del">
          <ac:chgData name="Viktor Skachkov" userId="4b13c37853f3b7d5" providerId="LiveId" clId="{8630CD77-0C5B-4E50-BCD1-A1DD1B6E6FD4}" dt="2022-02-17T18:27:37.665" v="444" actId="478"/>
          <ac:spMkLst>
            <pc:docMk/>
            <pc:sldMk cId="2191740885" sldId="263"/>
            <ac:spMk id="25" creationId="{89505EE1-1856-44CC-BBFD-5399D200C435}"/>
          </ac:spMkLst>
        </pc:spChg>
        <pc:spChg chg="del">
          <ac:chgData name="Viktor Skachkov" userId="4b13c37853f3b7d5" providerId="LiveId" clId="{8630CD77-0C5B-4E50-BCD1-A1DD1B6E6FD4}" dt="2022-02-17T18:27:37.665" v="444" actId="478"/>
          <ac:spMkLst>
            <pc:docMk/>
            <pc:sldMk cId="2191740885" sldId="263"/>
            <ac:spMk id="26" creationId="{778B7819-6EBB-45DC-BD43-87E0A79240B6}"/>
          </ac:spMkLst>
        </pc:spChg>
        <pc:spChg chg="del">
          <ac:chgData name="Viktor Skachkov" userId="4b13c37853f3b7d5" providerId="LiveId" clId="{8630CD77-0C5B-4E50-BCD1-A1DD1B6E6FD4}" dt="2022-02-17T18:27:37.665" v="444" actId="478"/>
          <ac:spMkLst>
            <pc:docMk/>
            <pc:sldMk cId="2191740885" sldId="263"/>
            <ac:spMk id="27" creationId="{F7F52A4D-A403-4A9A-801F-B74B277241B8}"/>
          </ac:spMkLst>
        </pc:spChg>
        <pc:spChg chg="del">
          <ac:chgData name="Viktor Skachkov" userId="4b13c37853f3b7d5" providerId="LiveId" clId="{8630CD77-0C5B-4E50-BCD1-A1DD1B6E6FD4}" dt="2022-02-17T18:27:37.665" v="444" actId="478"/>
          <ac:spMkLst>
            <pc:docMk/>
            <pc:sldMk cId="2191740885" sldId="263"/>
            <ac:spMk id="28" creationId="{406B448B-6C4F-4AF7-8038-F30E77E5E476}"/>
          </ac:spMkLst>
        </pc:spChg>
        <pc:spChg chg="add mod">
          <ac:chgData name="Viktor Skachkov" userId="4b13c37853f3b7d5" providerId="LiveId" clId="{8630CD77-0C5B-4E50-BCD1-A1DD1B6E6FD4}" dt="2022-02-17T18:27:39.107" v="445"/>
          <ac:spMkLst>
            <pc:docMk/>
            <pc:sldMk cId="2191740885" sldId="263"/>
            <ac:spMk id="65" creationId="{BEC19B57-D87F-411D-9D2E-C223CBA398EE}"/>
          </ac:spMkLst>
        </pc:spChg>
        <pc:spChg chg="add mod">
          <ac:chgData name="Viktor Skachkov" userId="4b13c37853f3b7d5" providerId="LiveId" clId="{8630CD77-0C5B-4E50-BCD1-A1DD1B6E6FD4}" dt="2022-02-17T18:27:39.107" v="445"/>
          <ac:spMkLst>
            <pc:docMk/>
            <pc:sldMk cId="2191740885" sldId="263"/>
            <ac:spMk id="66" creationId="{2BC2C5CB-F5D5-4792-928F-9D06D08D54B1}"/>
          </ac:spMkLst>
        </pc:spChg>
        <pc:spChg chg="add mod">
          <ac:chgData name="Viktor Skachkov" userId="4b13c37853f3b7d5" providerId="LiveId" clId="{8630CD77-0C5B-4E50-BCD1-A1DD1B6E6FD4}" dt="2022-02-17T18:27:45.152" v="447" actId="207"/>
          <ac:spMkLst>
            <pc:docMk/>
            <pc:sldMk cId="2191740885" sldId="263"/>
            <ac:spMk id="67" creationId="{6D5E0DD1-DB8D-4ADC-AE58-6E4FF86C59B6}"/>
          </ac:spMkLst>
        </pc:spChg>
        <pc:spChg chg="add mod">
          <ac:chgData name="Viktor Skachkov" userId="4b13c37853f3b7d5" providerId="LiveId" clId="{8630CD77-0C5B-4E50-BCD1-A1DD1B6E6FD4}" dt="2022-02-17T18:27:39.107" v="445"/>
          <ac:spMkLst>
            <pc:docMk/>
            <pc:sldMk cId="2191740885" sldId="263"/>
            <ac:spMk id="68" creationId="{D1034907-21F0-4CC1-BFD6-BB30610E07BE}"/>
          </ac:spMkLst>
        </pc:spChg>
        <pc:spChg chg="add mod">
          <ac:chgData name="Viktor Skachkov" userId="4b13c37853f3b7d5" providerId="LiveId" clId="{8630CD77-0C5B-4E50-BCD1-A1DD1B6E6FD4}" dt="2022-02-17T18:27:39.107" v="445"/>
          <ac:spMkLst>
            <pc:docMk/>
            <pc:sldMk cId="2191740885" sldId="263"/>
            <ac:spMk id="69" creationId="{666D94D3-CA34-4B28-8C5B-57B138C6FE44}"/>
          </ac:spMkLst>
        </pc:spChg>
        <pc:spChg chg="add mod">
          <ac:chgData name="Viktor Skachkov" userId="4b13c37853f3b7d5" providerId="LiveId" clId="{8630CD77-0C5B-4E50-BCD1-A1DD1B6E6FD4}" dt="2022-02-17T18:27:39.107" v="445"/>
          <ac:spMkLst>
            <pc:docMk/>
            <pc:sldMk cId="2191740885" sldId="263"/>
            <ac:spMk id="70" creationId="{F9017419-7F09-4F3D-B9EE-331BD92B524A}"/>
          </ac:spMkLst>
        </pc:spChg>
        <pc:spChg chg="add mod">
          <ac:chgData name="Viktor Skachkov" userId="4b13c37853f3b7d5" providerId="LiveId" clId="{8630CD77-0C5B-4E50-BCD1-A1DD1B6E6FD4}" dt="2022-02-17T18:27:39.107" v="445"/>
          <ac:spMkLst>
            <pc:docMk/>
            <pc:sldMk cId="2191740885" sldId="263"/>
            <ac:spMk id="71" creationId="{9DE6ADC4-2F73-48B7-A1B3-2980E47B46B5}"/>
          </ac:spMkLst>
        </pc:spChg>
        <pc:spChg chg="add mod">
          <ac:chgData name="Viktor Skachkov" userId="4b13c37853f3b7d5" providerId="LiveId" clId="{8630CD77-0C5B-4E50-BCD1-A1DD1B6E6FD4}" dt="2022-02-17T18:27:41.989" v="446" actId="207"/>
          <ac:spMkLst>
            <pc:docMk/>
            <pc:sldMk cId="2191740885" sldId="263"/>
            <ac:spMk id="72" creationId="{152271ED-0666-4C62-9832-789F8AB0F3F0}"/>
          </ac:spMkLst>
        </pc:spChg>
      </pc:sldChg>
      <pc:sldChg chg="addSp delSp modSp mod">
        <pc:chgData name="Viktor Skachkov" userId="4b13c37853f3b7d5" providerId="LiveId" clId="{8630CD77-0C5B-4E50-BCD1-A1DD1B6E6FD4}" dt="2022-02-17T18:27:32.214" v="443" actId="207"/>
        <pc:sldMkLst>
          <pc:docMk/>
          <pc:sldMk cId="1244310310" sldId="264"/>
        </pc:sldMkLst>
        <pc:spChg chg="del">
          <ac:chgData name="Viktor Skachkov" userId="4b13c37853f3b7d5" providerId="LiveId" clId="{8630CD77-0C5B-4E50-BCD1-A1DD1B6E6FD4}" dt="2022-02-17T18:27:23.865" v="440" actId="478"/>
          <ac:spMkLst>
            <pc:docMk/>
            <pc:sldMk cId="1244310310" sldId="264"/>
            <ac:spMk id="10" creationId="{3E41AFE9-802A-46B2-814D-53851EACEC52}"/>
          </ac:spMkLst>
        </pc:spChg>
        <pc:spChg chg="del">
          <ac:chgData name="Viktor Skachkov" userId="4b13c37853f3b7d5" providerId="LiveId" clId="{8630CD77-0C5B-4E50-BCD1-A1DD1B6E6FD4}" dt="2022-02-17T18:27:23.865" v="440" actId="478"/>
          <ac:spMkLst>
            <pc:docMk/>
            <pc:sldMk cId="1244310310" sldId="264"/>
            <ac:spMk id="11" creationId="{C2AED3CF-5AA8-4E7B-B78E-8F4F697438B7}"/>
          </ac:spMkLst>
        </pc:spChg>
        <pc:spChg chg="del">
          <ac:chgData name="Viktor Skachkov" userId="4b13c37853f3b7d5" providerId="LiveId" clId="{8630CD77-0C5B-4E50-BCD1-A1DD1B6E6FD4}" dt="2022-02-17T18:27:23.865" v="440" actId="478"/>
          <ac:spMkLst>
            <pc:docMk/>
            <pc:sldMk cId="1244310310" sldId="264"/>
            <ac:spMk id="12" creationId="{7712FC3B-9362-4AFC-A06B-A8C8676A72F9}"/>
          </ac:spMkLst>
        </pc:spChg>
        <pc:spChg chg="del">
          <ac:chgData name="Viktor Skachkov" userId="4b13c37853f3b7d5" providerId="LiveId" clId="{8630CD77-0C5B-4E50-BCD1-A1DD1B6E6FD4}" dt="2022-02-17T18:27:23.865" v="440" actId="478"/>
          <ac:spMkLst>
            <pc:docMk/>
            <pc:sldMk cId="1244310310" sldId="264"/>
            <ac:spMk id="13" creationId="{CF51DB87-E725-4AB3-B396-06962B03C9BD}"/>
          </ac:spMkLst>
        </pc:spChg>
        <pc:spChg chg="del">
          <ac:chgData name="Viktor Skachkov" userId="4b13c37853f3b7d5" providerId="LiveId" clId="{8630CD77-0C5B-4E50-BCD1-A1DD1B6E6FD4}" dt="2022-02-17T18:27:23.865" v="440" actId="478"/>
          <ac:spMkLst>
            <pc:docMk/>
            <pc:sldMk cId="1244310310" sldId="264"/>
            <ac:spMk id="14" creationId="{B8B93E74-459D-4467-8C56-B37763968DFF}"/>
          </ac:spMkLst>
        </pc:spChg>
        <pc:spChg chg="del">
          <ac:chgData name="Viktor Skachkov" userId="4b13c37853f3b7d5" providerId="LiveId" clId="{8630CD77-0C5B-4E50-BCD1-A1DD1B6E6FD4}" dt="2022-02-17T18:27:23.865" v="440" actId="478"/>
          <ac:spMkLst>
            <pc:docMk/>
            <pc:sldMk cId="1244310310" sldId="264"/>
            <ac:spMk id="15" creationId="{9B221876-7733-41F2-8286-7B65379E5B2E}"/>
          </ac:spMkLst>
        </pc:spChg>
        <pc:spChg chg="del">
          <ac:chgData name="Viktor Skachkov" userId="4b13c37853f3b7d5" providerId="LiveId" clId="{8630CD77-0C5B-4E50-BCD1-A1DD1B6E6FD4}" dt="2022-02-17T18:27:23.865" v="440" actId="478"/>
          <ac:spMkLst>
            <pc:docMk/>
            <pc:sldMk cId="1244310310" sldId="264"/>
            <ac:spMk id="16" creationId="{90475A55-62A8-4AD3-AAAB-486E9030F777}"/>
          </ac:spMkLst>
        </pc:spChg>
        <pc:spChg chg="add mod">
          <ac:chgData name="Viktor Skachkov" userId="4b13c37853f3b7d5" providerId="LiveId" clId="{8630CD77-0C5B-4E50-BCD1-A1DD1B6E6FD4}" dt="2022-02-17T18:27:25.162" v="441"/>
          <ac:spMkLst>
            <pc:docMk/>
            <pc:sldMk cId="1244310310" sldId="264"/>
            <ac:spMk id="35" creationId="{765F0D1A-39D2-4513-A517-EB01A4790202}"/>
          </ac:spMkLst>
        </pc:spChg>
        <pc:spChg chg="add mod">
          <ac:chgData name="Viktor Skachkov" userId="4b13c37853f3b7d5" providerId="LiveId" clId="{8630CD77-0C5B-4E50-BCD1-A1DD1B6E6FD4}" dt="2022-02-17T18:27:25.162" v="441"/>
          <ac:spMkLst>
            <pc:docMk/>
            <pc:sldMk cId="1244310310" sldId="264"/>
            <ac:spMk id="36" creationId="{31A290CC-0670-4B5D-B711-E5CEA97A735E}"/>
          </ac:spMkLst>
        </pc:spChg>
        <pc:spChg chg="add mod">
          <ac:chgData name="Viktor Skachkov" userId="4b13c37853f3b7d5" providerId="LiveId" clId="{8630CD77-0C5B-4E50-BCD1-A1DD1B6E6FD4}" dt="2022-02-17T18:27:29.660" v="442" actId="207"/>
          <ac:spMkLst>
            <pc:docMk/>
            <pc:sldMk cId="1244310310" sldId="264"/>
            <ac:spMk id="37" creationId="{6D55850B-08AE-4961-AAF6-E8D787DE6A20}"/>
          </ac:spMkLst>
        </pc:spChg>
        <pc:spChg chg="add mod">
          <ac:chgData name="Viktor Skachkov" userId="4b13c37853f3b7d5" providerId="LiveId" clId="{8630CD77-0C5B-4E50-BCD1-A1DD1B6E6FD4}" dt="2022-02-17T18:27:25.162" v="441"/>
          <ac:spMkLst>
            <pc:docMk/>
            <pc:sldMk cId="1244310310" sldId="264"/>
            <ac:spMk id="38" creationId="{4A7939B7-2FE2-41C9-8FBC-CA6D6FCA8256}"/>
          </ac:spMkLst>
        </pc:spChg>
        <pc:spChg chg="add mod">
          <ac:chgData name="Viktor Skachkov" userId="4b13c37853f3b7d5" providerId="LiveId" clId="{8630CD77-0C5B-4E50-BCD1-A1DD1B6E6FD4}" dt="2022-02-17T18:27:25.162" v="441"/>
          <ac:spMkLst>
            <pc:docMk/>
            <pc:sldMk cId="1244310310" sldId="264"/>
            <ac:spMk id="39" creationId="{D90B95D5-D214-427C-B9B3-6E3B92E91AB2}"/>
          </ac:spMkLst>
        </pc:spChg>
        <pc:spChg chg="add mod">
          <ac:chgData name="Viktor Skachkov" userId="4b13c37853f3b7d5" providerId="LiveId" clId="{8630CD77-0C5B-4E50-BCD1-A1DD1B6E6FD4}" dt="2022-02-17T18:27:25.162" v="441"/>
          <ac:spMkLst>
            <pc:docMk/>
            <pc:sldMk cId="1244310310" sldId="264"/>
            <ac:spMk id="40" creationId="{D498D6CD-B2E2-4E59-88B5-EC89369C1B85}"/>
          </ac:spMkLst>
        </pc:spChg>
        <pc:spChg chg="add mod">
          <ac:chgData name="Viktor Skachkov" userId="4b13c37853f3b7d5" providerId="LiveId" clId="{8630CD77-0C5B-4E50-BCD1-A1DD1B6E6FD4}" dt="2022-02-17T18:27:25.162" v="441"/>
          <ac:spMkLst>
            <pc:docMk/>
            <pc:sldMk cId="1244310310" sldId="264"/>
            <ac:spMk id="41" creationId="{4FC5A1BA-1A69-4820-97A0-7E29E22E3D72}"/>
          </ac:spMkLst>
        </pc:spChg>
        <pc:spChg chg="add mod">
          <ac:chgData name="Viktor Skachkov" userId="4b13c37853f3b7d5" providerId="LiveId" clId="{8630CD77-0C5B-4E50-BCD1-A1DD1B6E6FD4}" dt="2022-02-17T18:27:32.214" v="443" actId="207"/>
          <ac:spMkLst>
            <pc:docMk/>
            <pc:sldMk cId="1244310310" sldId="264"/>
            <ac:spMk id="42" creationId="{EEEC91D2-A893-4623-87C4-0056A90F0CD0}"/>
          </ac:spMkLst>
        </pc:spChg>
      </pc:sldChg>
      <pc:sldChg chg="addSp delSp modSp mod">
        <pc:chgData name="Viktor Skachkov" userId="4b13c37853f3b7d5" providerId="LiveId" clId="{8630CD77-0C5B-4E50-BCD1-A1DD1B6E6FD4}" dt="2022-02-17T18:27:18.488" v="439" actId="207"/>
        <pc:sldMkLst>
          <pc:docMk/>
          <pc:sldMk cId="2542600367" sldId="265"/>
        </pc:sldMkLst>
        <pc:spChg chg="del">
          <ac:chgData name="Viktor Skachkov" userId="4b13c37853f3b7d5" providerId="LiveId" clId="{8630CD77-0C5B-4E50-BCD1-A1DD1B6E6FD4}" dt="2022-02-17T15:21:49.600" v="0" actId="478"/>
          <ac:spMkLst>
            <pc:docMk/>
            <pc:sldMk cId="2542600367" sldId="265"/>
            <ac:spMk id="2" creationId="{2B1FE304-89E6-4FA0-B4E4-3A008B3D22F7}"/>
          </ac:spMkLst>
        </pc:spChg>
        <pc:spChg chg="del">
          <ac:chgData name="Viktor Skachkov" userId="4b13c37853f3b7d5" providerId="LiveId" clId="{8630CD77-0C5B-4E50-BCD1-A1DD1B6E6FD4}" dt="2022-02-17T15:21:50.792" v="1" actId="478"/>
          <ac:spMkLst>
            <pc:docMk/>
            <pc:sldMk cId="2542600367" sldId="265"/>
            <ac:spMk id="3" creationId="{23934354-8391-4B8E-A3DC-5A7E2F727A2A}"/>
          </ac:spMkLst>
        </pc:spChg>
        <pc:spChg chg="add del mod">
          <ac:chgData name="Viktor Skachkov" userId="4b13c37853f3b7d5" providerId="LiveId" clId="{8630CD77-0C5B-4E50-BCD1-A1DD1B6E6FD4}" dt="2022-02-17T18:27:11.335" v="436" actId="478"/>
          <ac:spMkLst>
            <pc:docMk/>
            <pc:sldMk cId="2542600367" sldId="265"/>
            <ac:spMk id="4" creationId="{49AA9D09-EB6F-4FC6-A26D-A85A98490C0F}"/>
          </ac:spMkLst>
        </pc:spChg>
        <pc:spChg chg="add del mod">
          <ac:chgData name="Viktor Skachkov" userId="4b13c37853f3b7d5" providerId="LiveId" clId="{8630CD77-0C5B-4E50-BCD1-A1DD1B6E6FD4}" dt="2022-02-17T18:27:11.335" v="436" actId="478"/>
          <ac:spMkLst>
            <pc:docMk/>
            <pc:sldMk cId="2542600367" sldId="265"/>
            <ac:spMk id="5" creationId="{5F8CD7A0-6CEC-4F42-843B-298430979756}"/>
          </ac:spMkLst>
        </pc:spChg>
        <pc:spChg chg="add del mod">
          <ac:chgData name="Viktor Skachkov" userId="4b13c37853f3b7d5" providerId="LiveId" clId="{8630CD77-0C5B-4E50-BCD1-A1DD1B6E6FD4}" dt="2022-02-17T18:27:11.335" v="436" actId="478"/>
          <ac:spMkLst>
            <pc:docMk/>
            <pc:sldMk cId="2542600367" sldId="265"/>
            <ac:spMk id="6" creationId="{1E2A14C9-E12B-4379-8F4E-3DD9B54A9751}"/>
          </ac:spMkLst>
        </pc:spChg>
        <pc:spChg chg="add del mod">
          <ac:chgData name="Viktor Skachkov" userId="4b13c37853f3b7d5" providerId="LiveId" clId="{8630CD77-0C5B-4E50-BCD1-A1DD1B6E6FD4}" dt="2022-02-17T18:27:11.335" v="436" actId="478"/>
          <ac:spMkLst>
            <pc:docMk/>
            <pc:sldMk cId="2542600367" sldId="265"/>
            <ac:spMk id="7" creationId="{CC30F7CF-66E6-4DCC-89C8-36C28E399F55}"/>
          </ac:spMkLst>
        </pc:spChg>
        <pc:spChg chg="add del mod">
          <ac:chgData name="Viktor Skachkov" userId="4b13c37853f3b7d5" providerId="LiveId" clId="{8630CD77-0C5B-4E50-BCD1-A1DD1B6E6FD4}" dt="2022-02-17T18:27:11.335" v="436" actId="478"/>
          <ac:spMkLst>
            <pc:docMk/>
            <pc:sldMk cId="2542600367" sldId="265"/>
            <ac:spMk id="8" creationId="{4241991D-9F2C-4C5B-8BD6-47FF080F39DD}"/>
          </ac:spMkLst>
        </pc:spChg>
        <pc:spChg chg="add del mod">
          <ac:chgData name="Viktor Skachkov" userId="4b13c37853f3b7d5" providerId="LiveId" clId="{8630CD77-0C5B-4E50-BCD1-A1DD1B6E6FD4}" dt="2022-02-17T18:27:11.335" v="436" actId="478"/>
          <ac:spMkLst>
            <pc:docMk/>
            <pc:sldMk cId="2542600367" sldId="265"/>
            <ac:spMk id="9" creationId="{7A650B6A-AD0A-4458-BC3B-119F33AC62D8}"/>
          </ac:spMkLst>
        </pc:spChg>
        <pc:spChg chg="add del mod">
          <ac:chgData name="Viktor Skachkov" userId="4b13c37853f3b7d5" providerId="LiveId" clId="{8630CD77-0C5B-4E50-BCD1-A1DD1B6E6FD4}" dt="2022-02-17T18:27:11.335" v="436" actId="478"/>
          <ac:spMkLst>
            <pc:docMk/>
            <pc:sldMk cId="2542600367" sldId="265"/>
            <ac:spMk id="10" creationId="{3604D831-4A17-4E0E-A55A-7060F0FED160}"/>
          </ac:spMkLst>
        </pc:spChg>
        <pc:spChg chg="add del mod">
          <ac:chgData name="Viktor Skachkov" userId="4b13c37853f3b7d5" providerId="LiveId" clId="{8630CD77-0C5B-4E50-BCD1-A1DD1B6E6FD4}" dt="2022-02-17T15:22:15.721" v="3" actId="478"/>
          <ac:spMkLst>
            <pc:docMk/>
            <pc:sldMk cId="2542600367" sldId="265"/>
            <ac:spMk id="11" creationId="{718C266D-FE18-4552-B0F0-5A3FDD63A716}"/>
          </ac:spMkLst>
        </pc:spChg>
        <pc:spChg chg="add del mod">
          <ac:chgData name="Viktor Skachkov" userId="4b13c37853f3b7d5" providerId="LiveId" clId="{8630CD77-0C5B-4E50-BCD1-A1DD1B6E6FD4}" dt="2022-02-17T15:22:17.158" v="4" actId="478"/>
          <ac:spMkLst>
            <pc:docMk/>
            <pc:sldMk cId="2542600367" sldId="265"/>
            <ac:spMk id="12" creationId="{47E52FD9-19EE-402F-A383-98A5E153D003}"/>
          </ac:spMkLst>
        </pc:spChg>
        <pc:spChg chg="add mod">
          <ac:chgData name="Viktor Skachkov" userId="4b13c37853f3b7d5" providerId="LiveId" clId="{8630CD77-0C5B-4E50-BCD1-A1DD1B6E6FD4}" dt="2022-02-17T15:21:52.376" v="2"/>
          <ac:spMkLst>
            <pc:docMk/>
            <pc:sldMk cId="2542600367" sldId="265"/>
            <ac:spMk id="13" creationId="{1F71851F-E2E6-4B30-82CF-4AFF0B40B9CA}"/>
          </ac:spMkLst>
        </pc:spChg>
        <pc:spChg chg="add mod">
          <ac:chgData name="Viktor Skachkov" userId="4b13c37853f3b7d5" providerId="LiveId" clId="{8630CD77-0C5B-4E50-BCD1-A1DD1B6E6FD4}" dt="2022-02-17T15:36:53.815" v="130" actId="1076"/>
          <ac:spMkLst>
            <pc:docMk/>
            <pc:sldMk cId="2542600367" sldId="265"/>
            <ac:spMk id="14" creationId="{326DC751-6D0D-44F0-8EAE-5F6B391BE262}"/>
          </ac:spMkLst>
        </pc:spChg>
        <pc:spChg chg="add mod">
          <ac:chgData name="Viktor Skachkov" userId="4b13c37853f3b7d5" providerId="LiveId" clId="{8630CD77-0C5B-4E50-BCD1-A1DD1B6E6FD4}" dt="2022-02-17T15:23:26.995" v="7"/>
          <ac:spMkLst>
            <pc:docMk/>
            <pc:sldMk cId="2542600367" sldId="265"/>
            <ac:spMk id="15" creationId="{08933986-E3F9-4393-90D6-F2A24635288C}"/>
          </ac:spMkLst>
        </pc:spChg>
        <pc:spChg chg="add mod">
          <ac:chgData name="Viktor Skachkov" userId="4b13c37853f3b7d5" providerId="LiveId" clId="{8630CD77-0C5B-4E50-BCD1-A1DD1B6E6FD4}" dt="2022-02-17T15:23:26.995" v="7"/>
          <ac:spMkLst>
            <pc:docMk/>
            <pc:sldMk cId="2542600367" sldId="265"/>
            <ac:spMk id="16" creationId="{EC58A424-86D8-43FE-8721-C6D67924ED28}"/>
          </ac:spMkLst>
        </pc:spChg>
        <pc:spChg chg="add mod">
          <ac:chgData name="Viktor Skachkov" userId="4b13c37853f3b7d5" providerId="LiveId" clId="{8630CD77-0C5B-4E50-BCD1-A1DD1B6E6FD4}" dt="2022-02-17T15:26:01.606" v="13"/>
          <ac:spMkLst>
            <pc:docMk/>
            <pc:sldMk cId="2542600367" sldId="265"/>
            <ac:spMk id="17" creationId="{124EDB21-2170-4FF2-8D1B-51B89EC8AA22}"/>
          </ac:spMkLst>
        </pc:spChg>
        <pc:spChg chg="add mod">
          <ac:chgData name="Viktor Skachkov" userId="4b13c37853f3b7d5" providerId="LiveId" clId="{8630CD77-0C5B-4E50-BCD1-A1DD1B6E6FD4}" dt="2022-02-17T15:26:12.988" v="29" actId="20577"/>
          <ac:spMkLst>
            <pc:docMk/>
            <pc:sldMk cId="2542600367" sldId="265"/>
            <ac:spMk id="18" creationId="{DA85601F-FDB4-496C-83F0-33A26BE0E6B5}"/>
          </ac:spMkLst>
        </pc:spChg>
        <pc:spChg chg="add mod">
          <ac:chgData name="Viktor Skachkov" userId="4b13c37853f3b7d5" providerId="LiveId" clId="{8630CD77-0C5B-4E50-BCD1-A1DD1B6E6FD4}" dt="2022-02-17T15:26:01.606" v="13"/>
          <ac:spMkLst>
            <pc:docMk/>
            <pc:sldMk cId="2542600367" sldId="265"/>
            <ac:spMk id="19" creationId="{79914BF2-DE8E-4782-BD8B-4EE328EF66FB}"/>
          </ac:spMkLst>
        </pc:spChg>
        <pc:spChg chg="add mod">
          <ac:chgData name="Viktor Skachkov" userId="4b13c37853f3b7d5" providerId="LiveId" clId="{8630CD77-0C5B-4E50-BCD1-A1DD1B6E6FD4}" dt="2022-02-17T15:28:01.570" v="54" actId="1076"/>
          <ac:spMkLst>
            <pc:docMk/>
            <pc:sldMk cId="2542600367" sldId="265"/>
            <ac:spMk id="20" creationId="{A4D5831C-ADA5-46F8-8AD7-AAEF500F3D0A}"/>
          </ac:spMkLst>
        </pc:spChg>
        <pc:spChg chg="add mod">
          <ac:chgData name="Viktor Skachkov" userId="4b13c37853f3b7d5" providerId="LiveId" clId="{8630CD77-0C5B-4E50-BCD1-A1DD1B6E6FD4}" dt="2022-02-17T15:39:14.775" v="159" actId="1076"/>
          <ac:spMkLst>
            <pc:docMk/>
            <pc:sldMk cId="2542600367" sldId="265"/>
            <ac:spMk id="21" creationId="{DC6DEDD9-56D0-4AA2-98D6-58D55094F7A2}"/>
          </ac:spMkLst>
        </pc:spChg>
        <pc:spChg chg="add mod">
          <ac:chgData name="Viktor Skachkov" userId="4b13c37853f3b7d5" providerId="LiveId" clId="{8630CD77-0C5B-4E50-BCD1-A1DD1B6E6FD4}" dt="2022-02-17T15:39:14.775" v="159" actId="1076"/>
          <ac:spMkLst>
            <pc:docMk/>
            <pc:sldMk cId="2542600367" sldId="265"/>
            <ac:spMk id="22" creationId="{BD37CFAD-52F9-4BED-8AC5-B837B634F908}"/>
          </ac:spMkLst>
        </pc:spChg>
        <pc:spChg chg="add mod">
          <ac:chgData name="Viktor Skachkov" userId="4b13c37853f3b7d5" providerId="LiveId" clId="{8630CD77-0C5B-4E50-BCD1-A1DD1B6E6FD4}" dt="2022-02-17T15:39:14.775" v="159" actId="1076"/>
          <ac:spMkLst>
            <pc:docMk/>
            <pc:sldMk cId="2542600367" sldId="265"/>
            <ac:spMk id="23" creationId="{903C56EB-C0C6-486D-85A2-B895A1A70C6E}"/>
          </ac:spMkLst>
        </pc:spChg>
        <pc:spChg chg="add del mod">
          <ac:chgData name="Viktor Skachkov" userId="4b13c37853f3b7d5" providerId="LiveId" clId="{8630CD77-0C5B-4E50-BCD1-A1DD1B6E6FD4}" dt="2022-02-17T15:38:08.576" v="153" actId="478"/>
          <ac:spMkLst>
            <pc:docMk/>
            <pc:sldMk cId="2542600367" sldId="265"/>
            <ac:spMk id="24" creationId="{7FBD91C6-4228-4D14-A5E4-C11C5C1D8FF0}"/>
          </ac:spMkLst>
        </pc:spChg>
        <pc:spChg chg="add mod">
          <ac:chgData name="Viktor Skachkov" userId="4b13c37853f3b7d5" providerId="LiveId" clId="{8630CD77-0C5B-4E50-BCD1-A1DD1B6E6FD4}" dt="2022-02-17T15:39:14.775" v="159" actId="1076"/>
          <ac:spMkLst>
            <pc:docMk/>
            <pc:sldMk cId="2542600367" sldId="265"/>
            <ac:spMk id="25" creationId="{6879BD92-F5C6-4232-8E94-F9069B6F05B7}"/>
          </ac:spMkLst>
        </pc:spChg>
        <pc:spChg chg="add del mod">
          <ac:chgData name="Viktor Skachkov" userId="4b13c37853f3b7d5" providerId="LiveId" clId="{8630CD77-0C5B-4E50-BCD1-A1DD1B6E6FD4}" dt="2022-02-17T15:38:08.576" v="153" actId="478"/>
          <ac:spMkLst>
            <pc:docMk/>
            <pc:sldMk cId="2542600367" sldId="265"/>
            <ac:spMk id="26" creationId="{A369CC82-25F2-4C75-8AB2-FBEF9A91088C}"/>
          </ac:spMkLst>
        </pc:spChg>
        <pc:spChg chg="add del mod">
          <ac:chgData name="Viktor Skachkov" userId="4b13c37853f3b7d5" providerId="LiveId" clId="{8630CD77-0C5B-4E50-BCD1-A1DD1B6E6FD4}" dt="2022-02-17T15:38:08.576" v="153" actId="478"/>
          <ac:spMkLst>
            <pc:docMk/>
            <pc:sldMk cId="2542600367" sldId="265"/>
            <ac:spMk id="27" creationId="{E603729F-6BD0-41F7-89E2-19B1223E4920}"/>
          </ac:spMkLst>
        </pc:spChg>
        <pc:spChg chg="add del mod">
          <ac:chgData name="Viktor Skachkov" userId="4b13c37853f3b7d5" providerId="LiveId" clId="{8630CD77-0C5B-4E50-BCD1-A1DD1B6E6FD4}" dt="2022-02-17T15:38:00.160" v="152" actId="478"/>
          <ac:spMkLst>
            <pc:docMk/>
            <pc:sldMk cId="2542600367" sldId="265"/>
            <ac:spMk id="28" creationId="{3BD0EFA6-6175-4F58-BDF7-8CE398C7981E}"/>
          </ac:spMkLst>
        </pc:spChg>
        <pc:spChg chg="add mod">
          <ac:chgData name="Viktor Skachkov" userId="4b13c37853f3b7d5" providerId="LiveId" clId="{8630CD77-0C5B-4E50-BCD1-A1DD1B6E6FD4}" dt="2022-02-17T15:39:14.775" v="159" actId="1076"/>
          <ac:spMkLst>
            <pc:docMk/>
            <pc:sldMk cId="2542600367" sldId="265"/>
            <ac:spMk id="29" creationId="{85C4A69D-28E8-435C-8B68-38BC2673A19E}"/>
          </ac:spMkLst>
        </pc:spChg>
        <pc:spChg chg="add mod">
          <ac:chgData name="Viktor Skachkov" userId="4b13c37853f3b7d5" providerId="LiveId" clId="{8630CD77-0C5B-4E50-BCD1-A1DD1B6E6FD4}" dt="2022-02-17T15:39:14.775" v="159" actId="1076"/>
          <ac:spMkLst>
            <pc:docMk/>
            <pc:sldMk cId="2542600367" sldId="265"/>
            <ac:spMk id="32" creationId="{6C7652BA-6886-440D-A95A-D1DE3D8F0432}"/>
          </ac:spMkLst>
        </pc:spChg>
        <pc:spChg chg="add mod">
          <ac:chgData name="Viktor Skachkov" userId="4b13c37853f3b7d5" providerId="LiveId" clId="{8630CD77-0C5B-4E50-BCD1-A1DD1B6E6FD4}" dt="2022-02-17T15:39:14.775" v="159" actId="1076"/>
          <ac:spMkLst>
            <pc:docMk/>
            <pc:sldMk cId="2542600367" sldId="265"/>
            <ac:spMk id="35" creationId="{03CBD1F9-DEF4-48B1-9962-37FDE81004D8}"/>
          </ac:spMkLst>
        </pc:spChg>
        <pc:spChg chg="add mod">
          <ac:chgData name="Viktor Skachkov" userId="4b13c37853f3b7d5" providerId="LiveId" clId="{8630CD77-0C5B-4E50-BCD1-A1DD1B6E6FD4}" dt="2022-02-17T15:39:14.775" v="159" actId="1076"/>
          <ac:spMkLst>
            <pc:docMk/>
            <pc:sldMk cId="2542600367" sldId="265"/>
            <ac:spMk id="38" creationId="{E7544D1D-87E7-470E-9FAE-F0468D4F1A7A}"/>
          </ac:spMkLst>
        </pc:spChg>
        <pc:spChg chg="add mod">
          <ac:chgData name="Viktor Skachkov" userId="4b13c37853f3b7d5" providerId="LiveId" clId="{8630CD77-0C5B-4E50-BCD1-A1DD1B6E6FD4}" dt="2022-02-17T15:39:14.775" v="159" actId="1076"/>
          <ac:spMkLst>
            <pc:docMk/>
            <pc:sldMk cId="2542600367" sldId="265"/>
            <ac:spMk id="39" creationId="{12C72635-E41F-495F-A977-E7AF30C0BBF6}"/>
          </ac:spMkLst>
        </pc:spChg>
        <pc:spChg chg="add mod">
          <ac:chgData name="Viktor Skachkov" userId="4b13c37853f3b7d5" providerId="LiveId" clId="{8630CD77-0C5B-4E50-BCD1-A1DD1B6E6FD4}" dt="2022-02-17T15:39:14.775" v="159" actId="1076"/>
          <ac:spMkLst>
            <pc:docMk/>
            <pc:sldMk cId="2542600367" sldId="265"/>
            <ac:spMk id="40" creationId="{EE31EA05-C0C9-4BEC-9A63-5EFC393F276E}"/>
          </ac:spMkLst>
        </pc:spChg>
        <pc:spChg chg="add mod">
          <ac:chgData name="Viktor Skachkov" userId="4b13c37853f3b7d5" providerId="LiveId" clId="{8630CD77-0C5B-4E50-BCD1-A1DD1B6E6FD4}" dt="2022-02-17T15:39:14.775" v="159" actId="1076"/>
          <ac:spMkLst>
            <pc:docMk/>
            <pc:sldMk cId="2542600367" sldId="265"/>
            <ac:spMk id="47" creationId="{432BB8A7-255B-47ED-8C60-3DADBE15FD42}"/>
          </ac:spMkLst>
        </pc:spChg>
        <pc:spChg chg="add mod">
          <ac:chgData name="Viktor Skachkov" userId="4b13c37853f3b7d5" providerId="LiveId" clId="{8630CD77-0C5B-4E50-BCD1-A1DD1B6E6FD4}" dt="2022-02-17T15:39:14.775" v="159" actId="1076"/>
          <ac:spMkLst>
            <pc:docMk/>
            <pc:sldMk cId="2542600367" sldId="265"/>
            <ac:spMk id="48" creationId="{59572F32-AF50-42A6-BB53-C69BC07F96FE}"/>
          </ac:spMkLst>
        </pc:spChg>
        <pc:spChg chg="add mod ord">
          <ac:chgData name="Viktor Skachkov" userId="4b13c37853f3b7d5" providerId="LiveId" clId="{8630CD77-0C5B-4E50-BCD1-A1DD1B6E6FD4}" dt="2022-02-17T15:40:04.870" v="168" actId="167"/>
          <ac:spMkLst>
            <pc:docMk/>
            <pc:sldMk cId="2542600367" sldId="265"/>
            <ac:spMk id="49" creationId="{1364FE17-540D-4CD8-B44A-71B1B2C05BBE}"/>
          </ac:spMkLst>
        </pc:spChg>
        <pc:spChg chg="add mod">
          <ac:chgData name="Viktor Skachkov" userId="4b13c37853f3b7d5" providerId="LiveId" clId="{8630CD77-0C5B-4E50-BCD1-A1DD1B6E6FD4}" dt="2022-02-17T15:39:40.166" v="161" actId="1076"/>
          <ac:spMkLst>
            <pc:docMk/>
            <pc:sldMk cId="2542600367" sldId="265"/>
            <ac:spMk id="50" creationId="{CAB5CC41-FBD7-46B9-8EC7-4148654FDC62}"/>
          </ac:spMkLst>
        </pc:spChg>
        <pc:spChg chg="add mod">
          <ac:chgData name="Viktor Skachkov" userId="4b13c37853f3b7d5" providerId="LiveId" clId="{8630CD77-0C5B-4E50-BCD1-A1DD1B6E6FD4}" dt="2022-02-17T15:39:46.254" v="166" actId="20577"/>
          <ac:spMkLst>
            <pc:docMk/>
            <pc:sldMk cId="2542600367" sldId="265"/>
            <ac:spMk id="51" creationId="{00B0099D-E245-4D19-8927-3512E935D7FB}"/>
          </ac:spMkLst>
        </pc:spChg>
        <pc:spChg chg="add mod">
          <ac:chgData name="Viktor Skachkov" userId="4b13c37853f3b7d5" providerId="LiveId" clId="{8630CD77-0C5B-4E50-BCD1-A1DD1B6E6FD4}" dt="2022-02-17T15:39:40.166" v="161" actId="1076"/>
          <ac:spMkLst>
            <pc:docMk/>
            <pc:sldMk cId="2542600367" sldId="265"/>
            <ac:spMk id="52" creationId="{EE73D64A-68BD-469C-B13A-ECDD1A6D4EDC}"/>
          </ac:spMkLst>
        </pc:spChg>
        <pc:spChg chg="add mod">
          <ac:chgData name="Viktor Skachkov" userId="4b13c37853f3b7d5" providerId="LiveId" clId="{8630CD77-0C5B-4E50-BCD1-A1DD1B6E6FD4}" dt="2022-02-17T15:39:40.166" v="161" actId="1076"/>
          <ac:spMkLst>
            <pc:docMk/>
            <pc:sldMk cId="2542600367" sldId="265"/>
            <ac:spMk id="53" creationId="{5D623C9C-B67F-4F55-9A3D-AC5E73F658D2}"/>
          </ac:spMkLst>
        </pc:spChg>
        <pc:spChg chg="add mod">
          <ac:chgData name="Viktor Skachkov" userId="4b13c37853f3b7d5" providerId="LiveId" clId="{8630CD77-0C5B-4E50-BCD1-A1DD1B6E6FD4}" dt="2022-02-17T15:39:40.166" v="161" actId="1076"/>
          <ac:spMkLst>
            <pc:docMk/>
            <pc:sldMk cId="2542600367" sldId="265"/>
            <ac:spMk id="54" creationId="{D66EE932-B82C-485E-80CD-B4467B034F74}"/>
          </ac:spMkLst>
        </pc:spChg>
        <pc:spChg chg="add mod">
          <ac:chgData name="Viktor Skachkov" userId="4b13c37853f3b7d5" providerId="LiveId" clId="{8630CD77-0C5B-4E50-BCD1-A1DD1B6E6FD4}" dt="2022-02-17T18:27:11.797" v="437"/>
          <ac:spMkLst>
            <pc:docMk/>
            <pc:sldMk cId="2542600367" sldId="265"/>
            <ac:spMk id="60" creationId="{E227DCE4-453A-43BA-B5CE-0E73FF22BA26}"/>
          </ac:spMkLst>
        </pc:spChg>
        <pc:spChg chg="add mod">
          <ac:chgData name="Viktor Skachkov" userId="4b13c37853f3b7d5" providerId="LiveId" clId="{8630CD77-0C5B-4E50-BCD1-A1DD1B6E6FD4}" dt="2022-02-17T18:27:11.797" v="437"/>
          <ac:spMkLst>
            <pc:docMk/>
            <pc:sldMk cId="2542600367" sldId="265"/>
            <ac:spMk id="61" creationId="{BD5DBF01-7675-4DCB-8E9C-9F931994319B}"/>
          </ac:spMkLst>
        </pc:spChg>
        <pc:spChg chg="add mod">
          <ac:chgData name="Viktor Skachkov" userId="4b13c37853f3b7d5" providerId="LiveId" clId="{8630CD77-0C5B-4E50-BCD1-A1DD1B6E6FD4}" dt="2022-02-17T18:27:11.797" v="437"/>
          <ac:spMkLst>
            <pc:docMk/>
            <pc:sldMk cId="2542600367" sldId="265"/>
            <ac:spMk id="62" creationId="{8E4BFA43-7847-4046-81BD-D86CFF37DC02}"/>
          </ac:spMkLst>
        </pc:spChg>
        <pc:spChg chg="add mod">
          <ac:chgData name="Viktor Skachkov" userId="4b13c37853f3b7d5" providerId="LiveId" clId="{8630CD77-0C5B-4E50-BCD1-A1DD1B6E6FD4}" dt="2022-02-17T18:27:11.797" v="437"/>
          <ac:spMkLst>
            <pc:docMk/>
            <pc:sldMk cId="2542600367" sldId="265"/>
            <ac:spMk id="63" creationId="{980502D2-22EF-4A72-868D-27120CE77CD4}"/>
          </ac:spMkLst>
        </pc:spChg>
        <pc:spChg chg="add mod">
          <ac:chgData name="Viktor Skachkov" userId="4b13c37853f3b7d5" providerId="LiveId" clId="{8630CD77-0C5B-4E50-BCD1-A1DD1B6E6FD4}" dt="2022-02-17T18:27:11.797" v="437"/>
          <ac:spMkLst>
            <pc:docMk/>
            <pc:sldMk cId="2542600367" sldId="265"/>
            <ac:spMk id="64" creationId="{375FF316-1398-401B-A42E-A253B2989356}"/>
          </ac:spMkLst>
        </pc:spChg>
        <pc:spChg chg="add mod">
          <ac:chgData name="Viktor Skachkov" userId="4b13c37853f3b7d5" providerId="LiveId" clId="{8630CD77-0C5B-4E50-BCD1-A1DD1B6E6FD4}" dt="2022-02-17T18:27:11.797" v="437"/>
          <ac:spMkLst>
            <pc:docMk/>
            <pc:sldMk cId="2542600367" sldId="265"/>
            <ac:spMk id="65" creationId="{338646D6-F36F-49AF-939D-306D0896B8DC}"/>
          </ac:spMkLst>
        </pc:spChg>
        <pc:spChg chg="add mod">
          <ac:chgData name="Viktor Skachkov" userId="4b13c37853f3b7d5" providerId="LiveId" clId="{8630CD77-0C5B-4E50-BCD1-A1DD1B6E6FD4}" dt="2022-02-17T18:27:15.853" v="438" actId="207"/>
          <ac:spMkLst>
            <pc:docMk/>
            <pc:sldMk cId="2542600367" sldId="265"/>
            <ac:spMk id="66" creationId="{5C7DFD2C-799D-4F17-A605-2DB5FEDB0AFC}"/>
          </ac:spMkLst>
        </pc:spChg>
        <pc:spChg chg="add mod">
          <ac:chgData name="Viktor Skachkov" userId="4b13c37853f3b7d5" providerId="LiveId" clId="{8630CD77-0C5B-4E50-BCD1-A1DD1B6E6FD4}" dt="2022-02-17T18:27:18.488" v="439" actId="207"/>
          <ac:spMkLst>
            <pc:docMk/>
            <pc:sldMk cId="2542600367" sldId="265"/>
            <ac:spMk id="67" creationId="{BF3CD817-DCBE-4D65-A0F9-68C3C0C97321}"/>
          </ac:spMkLst>
        </pc:spChg>
        <pc:cxnChg chg="add mod">
          <ac:chgData name="Viktor Skachkov" userId="4b13c37853f3b7d5" providerId="LiveId" clId="{8630CD77-0C5B-4E50-BCD1-A1DD1B6E6FD4}" dt="2022-02-17T15:40:13.021" v="169" actId="14100"/>
          <ac:cxnSpMkLst>
            <pc:docMk/>
            <pc:sldMk cId="2542600367" sldId="265"/>
            <ac:cxnSpMk id="31" creationId="{C74BE5DF-8024-4817-BA6C-E361797A8BF8}"/>
          </ac:cxnSpMkLst>
        </pc:cxnChg>
        <pc:cxnChg chg="add mod">
          <ac:chgData name="Viktor Skachkov" userId="4b13c37853f3b7d5" providerId="LiveId" clId="{8630CD77-0C5B-4E50-BCD1-A1DD1B6E6FD4}" dt="2022-02-17T15:40:17.243" v="170" actId="14100"/>
          <ac:cxnSpMkLst>
            <pc:docMk/>
            <pc:sldMk cId="2542600367" sldId="265"/>
            <ac:cxnSpMk id="34" creationId="{4953EF58-6749-497A-9129-ECAAA93EE2F8}"/>
          </ac:cxnSpMkLst>
        </pc:cxnChg>
        <pc:cxnChg chg="add mod">
          <ac:chgData name="Viktor Skachkov" userId="4b13c37853f3b7d5" providerId="LiveId" clId="{8630CD77-0C5B-4E50-BCD1-A1DD1B6E6FD4}" dt="2022-02-17T15:40:20.741" v="171" actId="14100"/>
          <ac:cxnSpMkLst>
            <pc:docMk/>
            <pc:sldMk cId="2542600367" sldId="265"/>
            <ac:cxnSpMk id="37" creationId="{3C5E4EFA-5A41-4C04-A6BC-4790AF66C045}"/>
          </ac:cxnSpMkLst>
        </pc:cxnChg>
        <pc:cxnChg chg="add mod">
          <ac:chgData name="Viktor Skachkov" userId="4b13c37853f3b7d5" providerId="LiveId" clId="{8630CD77-0C5B-4E50-BCD1-A1DD1B6E6FD4}" dt="2022-02-17T15:40:24.254" v="172" actId="14100"/>
          <ac:cxnSpMkLst>
            <pc:docMk/>
            <pc:sldMk cId="2542600367" sldId="265"/>
            <ac:cxnSpMk id="45" creationId="{271A0813-0A83-48E3-9713-D2524E461DF3}"/>
          </ac:cxnSpMkLst>
        </pc:cxnChg>
      </pc:sldChg>
      <pc:sldChg chg="addSp delSp modSp new mod">
        <pc:chgData name="Viktor Skachkov" userId="4b13c37853f3b7d5" providerId="LiveId" clId="{8630CD77-0C5B-4E50-BCD1-A1DD1B6E6FD4}" dt="2022-02-17T18:26:23.448" v="435" actId="255"/>
        <pc:sldMkLst>
          <pc:docMk/>
          <pc:sldMk cId="4013731402" sldId="266"/>
        </pc:sldMkLst>
        <pc:spChg chg="del">
          <ac:chgData name="Viktor Skachkov" userId="4b13c37853f3b7d5" providerId="LiveId" clId="{8630CD77-0C5B-4E50-BCD1-A1DD1B6E6FD4}" dt="2022-02-17T18:07:18.321" v="174" actId="478"/>
          <ac:spMkLst>
            <pc:docMk/>
            <pc:sldMk cId="4013731402" sldId="266"/>
            <ac:spMk id="2" creationId="{A17F2FC0-F59E-4D00-ADD8-ED5AD25DA9AB}"/>
          </ac:spMkLst>
        </pc:spChg>
        <pc:spChg chg="del">
          <ac:chgData name="Viktor Skachkov" userId="4b13c37853f3b7d5" providerId="LiveId" clId="{8630CD77-0C5B-4E50-BCD1-A1DD1B6E6FD4}" dt="2022-02-17T18:07:20.228" v="175" actId="478"/>
          <ac:spMkLst>
            <pc:docMk/>
            <pc:sldMk cId="4013731402" sldId="266"/>
            <ac:spMk id="3" creationId="{D3C851AA-8EC6-41B5-99BF-C01AE71D00F1}"/>
          </ac:spMkLst>
        </pc:spChg>
        <pc:spChg chg="add mod">
          <ac:chgData name="Viktor Skachkov" userId="4b13c37853f3b7d5" providerId="LiveId" clId="{8630CD77-0C5B-4E50-BCD1-A1DD1B6E6FD4}" dt="2022-02-17T18:07:21.563" v="176"/>
          <ac:spMkLst>
            <pc:docMk/>
            <pc:sldMk cId="4013731402" sldId="266"/>
            <ac:spMk id="4" creationId="{663E813E-0408-40BC-A354-725E68D5121A}"/>
          </ac:spMkLst>
        </pc:spChg>
        <pc:spChg chg="add mod">
          <ac:chgData name="Viktor Skachkov" userId="4b13c37853f3b7d5" providerId="LiveId" clId="{8630CD77-0C5B-4E50-BCD1-A1DD1B6E6FD4}" dt="2022-02-17T18:07:21.563" v="176"/>
          <ac:spMkLst>
            <pc:docMk/>
            <pc:sldMk cId="4013731402" sldId="266"/>
            <ac:spMk id="5" creationId="{2FACE503-2B7C-47A2-874B-00C6D5CD0841}"/>
          </ac:spMkLst>
        </pc:spChg>
        <pc:spChg chg="add mod">
          <ac:chgData name="Viktor Skachkov" userId="4b13c37853f3b7d5" providerId="LiveId" clId="{8630CD77-0C5B-4E50-BCD1-A1DD1B6E6FD4}" dt="2022-02-17T18:07:39.096" v="178" actId="1076"/>
          <ac:spMkLst>
            <pc:docMk/>
            <pc:sldMk cId="4013731402" sldId="266"/>
            <ac:spMk id="6" creationId="{E3CDEB1E-B5C1-4A5B-9097-49F7FB36D625}"/>
          </ac:spMkLst>
        </pc:spChg>
        <pc:spChg chg="add mod">
          <ac:chgData name="Viktor Skachkov" userId="4b13c37853f3b7d5" providerId="LiveId" clId="{8630CD77-0C5B-4E50-BCD1-A1DD1B6E6FD4}" dt="2022-02-17T18:07:21.563" v="176"/>
          <ac:spMkLst>
            <pc:docMk/>
            <pc:sldMk cId="4013731402" sldId="266"/>
            <ac:spMk id="7" creationId="{096F6EF3-D2A1-43AF-8205-116F8B8892A3}"/>
          </ac:spMkLst>
        </pc:spChg>
        <pc:spChg chg="add mod">
          <ac:chgData name="Viktor Skachkov" userId="4b13c37853f3b7d5" providerId="LiveId" clId="{8630CD77-0C5B-4E50-BCD1-A1DD1B6E6FD4}" dt="2022-02-17T18:07:43.485" v="179" actId="1076"/>
          <ac:spMkLst>
            <pc:docMk/>
            <pc:sldMk cId="4013731402" sldId="266"/>
            <ac:spMk id="8" creationId="{67CC2C62-2EAA-4809-B24F-36CC84F17E04}"/>
          </ac:spMkLst>
        </pc:spChg>
        <pc:spChg chg="add mod">
          <ac:chgData name="Viktor Skachkov" userId="4b13c37853f3b7d5" providerId="LiveId" clId="{8630CD77-0C5B-4E50-BCD1-A1DD1B6E6FD4}" dt="2022-02-17T18:07:27.374" v="177" actId="207"/>
          <ac:spMkLst>
            <pc:docMk/>
            <pc:sldMk cId="4013731402" sldId="266"/>
            <ac:spMk id="9" creationId="{A34DC568-008A-449D-974D-E1B7CE32E662}"/>
          </ac:spMkLst>
        </pc:spChg>
        <pc:spChg chg="add mod">
          <ac:chgData name="Viktor Skachkov" userId="4b13c37853f3b7d5" providerId="LiveId" clId="{8630CD77-0C5B-4E50-BCD1-A1DD1B6E6FD4}" dt="2022-02-17T18:07:57.214" v="181" actId="1076"/>
          <ac:spMkLst>
            <pc:docMk/>
            <pc:sldMk cId="4013731402" sldId="266"/>
            <ac:spMk id="10" creationId="{9C072F2C-58D9-438B-AA50-539BD0FB5A14}"/>
          </ac:spMkLst>
        </pc:spChg>
        <pc:spChg chg="add del mod">
          <ac:chgData name="Viktor Skachkov" userId="4b13c37853f3b7d5" providerId="LiveId" clId="{8630CD77-0C5B-4E50-BCD1-A1DD1B6E6FD4}" dt="2022-02-17T18:09:39.981" v="197" actId="478"/>
          <ac:spMkLst>
            <pc:docMk/>
            <pc:sldMk cId="4013731402" sldId="266"/>
            <ac:spMk id="11" creationId="{825B995E-1CFA-4FD6-BCC6-3BFB03FDD43A}"/>
          </ac:spMkLst>
        </pc:spChg>
        <pc:spChg chg="add del mod">
          <ac:chgData name="Viktor Skachkov" userId="4b13c37853f3b7d5" providerId="LiveId" clId="{8630CD77-0C5B-4E50-BCD1-A1DD1B6E6FD4}" dt="2022-02-17T18:09:39.981" v="197" actId="478"/>
          <ac:spMkLst>
            <pc:docMk/>
            <pc:sldMk cId="4013731402" sldId="266"/>
            <ac:spMk id="12" creationId="{47E4268E-935B-4F7D-9A97-7D1D2856BADE}"/>
          </ac:spMkLst>
        </pc:spChg>
        <pc:spChg chg="add mod">
          <ac:chgData name="Viktor Skachkov" userId="4b13c37853f3b7d5" providerId="LiveId" clId="{8630CD77-0C5B-4E50-BCD1-A1DD1B6E6FD4}" dt="2022-02-17T18:07:21.563" v="176"/>
          <ac:spMkLst>
            <pc:docMk/>
            <pc:sldMk cId="4013731402" sldId="266"/>
            <ac:spMk id="13" creationId="{87A227E0-03E6-4031-B43E-0FAF9113812B}"/>
          </ac:spMkLst>
        </pc:spChg>
        <pc:spChg chg="add mod">
          <ac:chgData name="Viktor Skachkov" userId="4b13c37853f3b7d5" providerId="LiveId" clId="{8630CD77-0C5B-4E50-BCD1-A1DD1B6E6FD4}" dt="2022-02-17T18:08:16.665" v="196" actId="207"/>
          <ac:spMkLst>
            <pc:docMk/>
            <pc:sldMk cId="4013731402" sldId="266"/>
            <ac:spMk id="14" creationId="{59ED45A9-0E54-4629-86E4-4814E4425A6F}"/>
          </ac:spMkLst>
        </pc:spChg>
        <pc:spChg chg="add mod">
          <ac:chgData name="Viktor Skachkov" userId="4b13c37853f3b7d5" providerId="LiveId" clId="{8630CD77-0C5B-4E50-BCD1-A1DD1B6E6FD4}" dt="2022-02-17T18:13:32.918" v="301" actId="1076"/>
          <ac:spMkLst>
            <pc:docMk/>
            <pc:sldMk cId="4013731402" sldId="266"/>
            <ac:spMk id="15" creationId="{9E1C9551-781E-494E-83E6-70DE14F839DA}"/>
          </ac:spMkLst>
        </pc:spChg>
        <pc:spChg chg="add del mod">
          <ac:chgData name="Viktor Skachkov" userId="4b13c37853f3b7d5" providerId="LiveId" clId="{8630CD77-0C5B-4E50-BCD1-A1DD1B6E6FD4}" dt="2022-02-17T18:09:54.516" v="199" actId="478"/>
          <ac:spMkLst>
            <pc:docMk/>
            <pc:sldMk cId="4013731402" sldId="266"/>
            <ac:spMk id="16" creationId="{FFB7723B-6588-42DE-8097-5F3A1E60F915}"/>
          </ac:spMkLst>
        </pc:spChg>
        <pc:spChg chg="add mod">
          <ac:chgData name="Viktor Skachkov" userId="4b13c37853f3b7d5" providerId="LiveId" clId="{8630CD77-0C5B-4E50-BCD1-A1DD1B6E6FD4}" dt="2022-02-17T18:16:10.629" v="331" actId="14100"/>
          <ac:spMkLst>
            <pc:docMk/>
            <pc:sldMk cId="4013731402" sldId="266"/>
            <ac:spMk id="17" creationId="{7D1578CB-6F76-40D8-8F35-2841996D9CE2}"/>
          </ac:spMkLst>
        </pc:spChg>
        <pc:spChg chg="add del mod">
          <ac:chgData name="Viktor Skachkov" userId="4b13c37853f3b7d5" providerId="LiveId" clId="{8630CD77-0C5B-4E50-BCD1-A1DD1B6E6FD4}" dt="2022-02-17T18:10:13.871" v="200" actId="478"/>
          <ac:spMkLst>
            <pc:docMk/>
            <pc:sldMk cId="4013731402" sldId="266"/>
            <ac:spMk id="18" creationId="{399050F7-A405-4894-A6E8-50E7F2399830}"/>
          </ac:spMkLst>
        </pc:spChg>
        <pc:spChg chg="add mod">
          <ac:chgData name="Viktor Skachkov" userId="4b13c37853f3b7d5" providerId="LiveId" clId="{8630CD77-0C5B-4E50-BCD1-A1DD1B6E6FD4}" dt="2022-02-17T18:13:32.918" v="301" actId="1076"/>
          <ac:spMkLst>
            <pc:docMk/>
            <pc:sldMk cId="4013731402" sldId="266"/>
            <ac:spMk id="19" creationId="{04AB14D5-7A6D-465B-9AF9-D7BE73E52755}"/>
          </ac:spMkLst>
        </pc:spChg>
        <pc:spChg chg="add mod">
          <ac:chgData name="Viktor Skachkov" userId="4b13c37853f3b7d5" providerId="LiveId" clId="{8630CD77-0C5B-4E50-BCD1-A1DD1B6E6FD4}" dt="2022-02-17T18:23:13.583" v="388" actId="1076"/>
          <ac:spMkLst>
            <pc:docMk/>
            <pc:sldMk cId="4013731402" sldId="266"/>
            <ac:spMk id="20" creationId="{1C9E2CE9-534D-4A2B-85C9-B5C9C6ACCC21}"/>
          </ac:spMkLst>
        </pc:spChg>
        <pc:spChg chg="add mod">
          <ac:chgData name="Viktor Skachkov" userId="4b13c37853f3b7d5" providerId="LiveId" clId="{8630CD77-0C5B-4E50-BCD1-A1DD1B6E6FD4}" dt="2022-02-17T18:13:32.918" v="301" actId="1076"/>
          <ac:spMkLst>
            <pc:docMk/>
            <pc:sldMk cId="4013731402" sldId="266"/>
            <ac:spMk id="21" creationId="{166C53EB-CEC2-4601-95FB-D55CFA17471C}"/>
          </ac:spMkLst>
        </pc:spChg>
        <pc:spChg chg="add mod">
          <ac:chgData name="Viktor Skachkov" userId="4b13c37853f3b7d5" providerId="LiveId" clId="{8630CD77-0C5B-4E50-BCD1-A1DD1B6E6FD4}" dt="2022-02-17T18:13:32.918" v="301" actId="1076"/>
          <ac:spMkLst>
            <pc:docMk/>
            <pc:sldMk cId="4013731402" sldId="266"/>
            <ac:spMk id="22" creationId="{6CFFCB1E-5CBE-4B6E-BDCA-4AE2976B9A96}"/>
          </ac:spMkLst>
        </pc:spChg>
        <pc:spChg chg="add mod">
          <ac:chgData name="Viktor Skachkov" userId="4b13c37853f3b7d5" providerId="LiveId" clId="{8630CD77-0C5B-4E50-BCD1-A1DD1B6E6FD4}" dt="2022-02-17T18:13:32.918" v="301" actId="1076"/>
          <ac:spMkLst>
            <pc:docMk/>
            <pc:sldMk cId="4013731402" sldId="266"/>
            <ac:spMk id="23" creationId="{67C935F6-F602-4A80-B84A-6007DA0448DD}"/>
          </ac:spMkLst>
        </pc:spChg>
        <pc:spChg chg="add mod">
          <ac:chgData name="Viktor Skachkov" userId="4b13c37853f3b7d5" providerId="LiveId" clId="{8630CD77-0C5B-4E50-BCD1-A1DD1B6E6FD4}" dt="2022-02-17T18:13:32.918" v="301" actId="1076"/>
          <ac:spMkLst>
            <pc:docMk/>
            <pc:sldMk cId="4013731402" sldId="266"/>
            <ac:spMk id="24" creationId="{6ADCD48B-34AC-44FB-A6B0-1EF2DE857F22}"/>
          </ac:spMkLst>
        </pc:spChg>
        <pc:spChg chg="add mod">
          <ac:chgData name="Viktor Skachkov" userId="4b13c37853f3b7d5" providerId="LiveId" clId="{8630CD77-0C5B-4E50-BCD1-A1DD1B6E6FD4}" dt="2022-02-17T18:13:32.918" v="301" actId="1076"/>
          <ac:spMkLst>
            <pc:docMk/>
            <pc:sldMk cId="4013731402" sldId="266"/>
            <ac:spMk id="25" creationId="{2BC8A463-3C03-4CF4-A040-6B49C839B1BB}"/>
          </ac:spMkLst>
        </pc:spChg>
        <pc:spChg chg="add del mod">
          <ac:chgData name="Viktor Skachkov" userId="4b13c37853f3b7d5" providerId="LiveId" clId="{8630CD77-0C5B-4E50-BCD1-A1DD1B6E6FD4}" dt="2022-02-17T18:24:04.306" v="402" actId="478"/>
          <ac:spMkLst>
            <pc:docMk/>
            <pc:sldMk cId="4013731402" sldId="266"/>
            <ac:spMk id="26" creationId="{CFAC5475-61A9-400B-BB30-83FBB3919AE4}"/>
          </ac:spMkLst>
        </pc:spChg>
        <pc:spChg chg="add mod">
          <ac:chgData name="Viktor Skachkov" userId="4b13c37853f3b7d5" providerId="LiveId" clId="{8630CD77-0C5B-4E50-BCD1-A1DD1B6E6FD4}" dt="2022-02-17T18:13:32.918" v="301" actId="1076"/>
          <ac:spMkLst>
            <pc:docMk/>
            <pc:sldMk cId="4013731402" sldId="266"/>
            <ac:spMk id="27" creationId="{951A662A-3994-4E2F-B908-09F1538C728D}"/>
          </ac:spMkLst>
        </pc:spChg>
        <pc:spChg chg="add mod">
          <ac:chgData name="Viktor Skachkov" userId="4b13c37853f3b7d5" providerId="LiveId" clId="{8630CD77-0C5B-4E50-BCD1-A1DD1B6E6FD4}" dt="2022-02-17T18:13:32.918" v="301" actId="1076"/>
          <ac:spMkLst>
            <pc:docMk/>
            <pc:sldMk cId="4013731402" sldId="266"/>
            <ac:spMk id="28" creationId="{2444A316-24F7-41F0-AC32-5B6F69C714D8}"/>
          </ac:spMkLst>
        </pc:spChg>
        <pc:spChg chg="add mod">
          <ac:chgData name="Viktor Skachkov" userId="4b13c37853f3b7d5" providerId="LiveId" clId="{8630CD77-0C5B-4E50-BCD1-A1DD1B6E6FD4}" dt="2022-02-17T18:13:40.708" v="303" actId="1076"/>
          <ac:spMkLst>
            <pc:docMk/>
            <pc:sldMk cId="4013731402" sldId="266"/>
            <ac:spMk id="29" creationId="{49D20C22-A27A-4D8F-8F12-FD6835B9FF2A}"/>
          </ac:spMkLst>
        </pc:spChg>
        <pc:spChg chg="add mod">
          <ac:chgData name="Viktor Skachkov" userId="4b13c37853f3b7d5" providerId="LiveId" clId="{8630CD77-0C5B-4E50-BCD1-A1DD1B6E6FD4}" dt="2022-02-17T18:13:40.708" v="303" actId="1076"/>
          <ac:spMkLst>
            <pc:docMk/>
            <pc:sldMk cId="4013731402" sldId="266"/>
            <ac:spMk id="30" creationId="{EFA542B3-A9DC-48D9-BF75-E8EEDED6F9EE}"/>
          </ac:spMkLst>
        </pc:spChg>
        <pc:spChg chg="add mod">
          <ac:chgData name="Viktor Skachkov" userId="4b13c37853f3b7d5" providerId="LiveId" clId="{8630CD77-0C5B-4E50-BCD1-A1DD1B6E6FD4}" dt="2022-02-17T18:13:40.708" v="303" actId="1076"/>
          <ac:spMkLst>
            <pc:docMk/>
            <pc:sldMk cId="4013731402" sldId="266"/>
            <ac:spMk id="31" creationId="{6DFCDEE1-A54A-473A-8722-64EAD3BC8210}"/>
          </ac:spMkLst>
        </pc:spChg>
        <pc:spChg chg="add del mod">
          <ac:chgData name="Viktor Skachkov" userId="4b13c37853f3b7d5" providerId="LiveId" clId="{8630CD77-0C5B-4E50-BCD1-A1DD1B6E6FD4}" dt="2022-02-17T18:24:09.395" v="405" actId="478"/>
          <ac:spMkLst>
            <pc:docMk/>
            <pc:sldMk cId="4013731402" sldId="266"/>
            <ac:spMk id="32" creationId="{A056F007-D343-4E48-BC8C-32032CAC2BF4}"/>
          </ac:spMkLst>
        </pc:spChg>
        <pc:spChg chg="add mod">
          <ac:chgData name="Viktor Skachkov" userId="4b13c37853f3b7d5" providerId="LiveId" clId="{8630CD77-0C5B-4E50-BCD1-A1DD1B6E6FD4}" dt="2022-02-17T18:13:40.708" v="303" actId="1076"/>
          <ac:spMkLst>
            <pc:docMk/>
            <pc:sldMk cId="4013731402" sldId="266"/>
            <ac:spMk id="33" creationId="{2F31C9B7-16A7-4E08-91F6-E68075859E6B}"/>
          </ac:spMkLst>
        </pc:spChg>
        <pc:spChg chg="add mod">
          <ac:chgData name="Viktor Skachkov" userId="4b13c37853f3b7d5" providerId="LiveId" clId="{8630CD77-0C5B-4E50-BCD1-A1DD1B6E6FD4}" dt="2022-02-17T18:13:40.708" v="303" actId="1076"/>
          <ac:spMkLst>
            <pc:docMk/>
            <pc:sldMk cId="4013731402" sldId="266"/>
            <ac:spMk id="34" creationId="{36264125-20EE-4995-BE72-492D055A10DD}"/>
          </ac:spMkLst>
        </pc:spChg>
        <pc:spChg chg="add mod">
          <ac:chgData name="Viktor Skachkov" userId="4b13c37853f3b7d5" providerId="LiveId" clId="{8630CD77-0C5B-4E50-BCD1-A1DD1B6E6FD4}" dt="2022-02-17T18:13:40.708" v="303" actId="1076"/>
          <ac:spMkLst>
            <pc:docMk/>
            <pc:sldMk cId="4013731402" sldId="266"/>
            <ac:spMk id="35" creationId="{23B9045A-4D4C-487A-95C0-2DCF03DF4207}"/>
          </ac:spMkLst>
        </pc:spChg>
        <pc:spChg chg="add mod">
          <ac:chgData name="Viktor Skachkov" userId="4b13c37853f3b7d5" providerId="LiveId" clId="{8630CD77-0C5B-4E50-BCD1-A1DD1B6E6FD4}" dt="2022-02-17T18:13:40.708" v="303" actId="1076"/>
          <ac:spMkLst>
            <pc:docMk/>
            <pc:sldMk cId="4013731402" sldId="266"/>
            <ac:spMk id="36" creationId="{4D0C42C8-5320-4763-A827-D610964610DE}"/>
          </ac:spMkLst>
        </pc:spChg>
        <pc:spChg chg="add mod">
          <ac:chgData name="Viktor Skachkov" userId="4b13c37853f3b7d5" providerId="LiveId" clId="{8630CD77-0C5B-4E50-BCD1-A1DD1B6E6FD4}" dt="2022-02-17T18:13:40.708" v="303" actId="1076"/>
          <ac:spMkLst>
            <pc:docMk/>
            <pc:sldMk cId="4013731402" sldId="266"/>
            <ac:spMk id="37" creationId="{F10BDD90-1AD9-4C80-9190-4CCF9335EEF5}"/>
          </ac:spMkLst>
        </pc:spChg>
        <pc:spChg chg="add del mod">
          <ac:chgData name="Viktor Skachkov" userId="4b13c37853f3b7d5" providerId="LiveId" clId="{8630CD77-0C5B-4E50-BCD1-A1DD1B6E6FD4}" dt="2022-02-17T18:24:07.375" v="403" actId="478"/>
          <ac:spMkLst>
            <pc:docMk/>
            <pc:sldMk cId="4013731402" sldId="266"/>
            <ac:spMk id="38" creationId="{954724C1-A765-443D-9577-A056ED96A2F1}"/>
          </ac:spMkLst>
        </pc:spChg>
        <pc:spChg chg="add mod">
          <ac:chgData name="Viktor Skachkov" userId="4b13c37853f3b7d5" providerId="LiveId" clId="{8630CD77-0C5B-4E50-BCD1-A1DD1B6E6FD4}" dt="2022-02-17T18:13:40.708" v="303" actId="1076"/>
          <ac:spMkLst>
            <pc:docMk/>
            <pc:sldMk cId="4013731402" sldId="266"/>
            <ac:spMk id="39" creationId="{6F1A8E81-8BA3-426A-89A7-87809BBD81AD}"/>
          </ac:spMkLst>
        </pc:spChg>
        <pc:spChg chg="add mod">
          <ac:chgData name="Viktor Skachkov" userId="4b13c37853f3b7d5" providerId="LiveId" clId="{8630CD77-0C5B-4E50-BCD1-A1DD1B6E6FD4}" dt="2022-02-17T18:13:40.708" v="303" actId="1076"/>
          <ac:spMkLst>
            <pc:docMk/>
            <pc:sldMk cId="4013731402" sldId="266"/>
            <ac:spMk id="40" creationId="{9B6E390F-5D6F-4048-A419-87E240ADD3CF}"/>
          </ac:spMkLst>
        </pc:spChg>
        <pc:spChg chg="add mod">
          <ac:chgData name="Viktor Skachkov" userId="4b13c37853f3b7d5" providerId="LiveId" clId="{8630CD77-0C5B-4E50-BCD1-A1DD1B6E6FD4}" dt="2022-02-17T18:15:59.775" v="321" actId="20577"/>
          <ac:spMkLst>
            <pc:docMk/>
            <pc:sldMk cId="4013731402" sldId="266"/>
            <ac:spMk id="41" creationId="{8B12BFD8-11E5-48B4-9732-BAC77BF08C9B}"/>
          </ac:spMkLst>
        </pc:spChg>
        <pc:spChg chg="add mod">
          <ac:chgData name="Viktor Skachkov" userId="4b13c37853f3b7d5" providerId="LiveId" clId="{8630CD77-0C5B-4E50-BCD1-A1DD1B6E6FD4}" dt="2022-02-17T18:23:26.948" v="396" actId="20577"/>
          <ac:spMkLst>
            <pc:docMk/>
            <pc:sldMk cId="4013731402" sldId="266"/>
            <ac:spMk id="42" creationId="{EF6DA286-3E48-478E-AB1B-CD9F9D5B1789}"/>
          </ac:spMkLst>
        </pc:spChg>
        <pc:spChg chg="add del mod">
          <ac:chgData name="Viktor Skachkov" userId="4b13c37853f3b7d5" providerId="LiveId" clId="{8630CD77-0C5B-4E50-BCD1-A1DD1B6E6FD4}" dt="2022-02-17T18:23:41.794" v="398" actId="478"/>
          <ac:spMkLst>
            <pc:docMk/>
            <pc:sldMk cId="4013731402" sldId="266"/>
            <ac:spMk id="43" creationId="{1A7659AD-EA19-483A-A550-8CD46D17DF2E}"/>
          </ac:spMkLst>
        </pc:spChg>
        <pc:spChg chg="add del mod">
          <ac:chgData name="Viktor Skachkov" userId="4b13c37853f3b7d5" providerId="LiveId" clId="{8630CD77-0C5B-4E50-BCD1-A1DD1B6E6FD4}" dt="2022-02-17T18:23:41.794" v="398" actId="478"/>
          <ac:spMkLst>
            <pc:docMk/>
            <pc:sldMk cId="4013731402" sldId="266"/>
            <ac:spMk id="44" creationId="{B564515B-E34F-48DD-BDCC-A74BFD93B06B}"/>
          </ac:spMkLst>
        </pc:spChg>
        <pc:spChg chg="add del mod">
          <ac:chgData name="Viktor Skachkov" userId="4b13c37853f3b7d5" providerId="LiveId" clId="{8630CD77-0C5B-4E50-BCD1-A1DD1B6E6FD4}" dt="2022-02-17T18:23:41.794" v="398" actId="478"/>
          <ac:spMkLst>
            <pc:docMk/>
            <pc:sldMk cId="4013731402" sldId="266"/>
            <ac:spMk id="45" creationId="{DAD90F54-A58E-443C-A936-5868FE581ED7}"/>
          </ac:spMkLst>
        </pc:spChg>
        <pc:spChg chg="add del mod">
          <ac:chgData name="Viktor Skachkov" userId="4b13c37853f3b7d5" providerId="LiveId" clId="{8630CD77-0C5B-4E50-BCD1-A1DD1B6E6FD4}" dt="2022-02-17T18:23:41.794" v="398" actId="478"/>
          <ac:spMkLst>
            <pc:docMk/>
            <pc:sldMk cId="4013731402" sldId="266"/>
            <ac:spMk id="46" creationId="{ACB63C4D-591D-4DF7-BE3D-393885A5EF00}"/>
          </ac:spMkLst>
        </pc:spChg>
        <pc:spChg chg="add del mod">
          <ac:chgData name="Viktor Skachkov" userId="4b13c37853f3b7d5" providerId="LiveId" clId="{8630CD77-0C5B-4E50-BCD1-A1DD1B6E6FD4}" dt="2022-02-17T18:23:41.794" v="398" actId="478"/>
          <ac:spMkLst>
            <pc:docMk/>
            <pc:sldMk cId="4013731402" sldId="266"/>
            <ac:spMk id="47" creationId="{436D1641-4D43-41CF-A2F4-A66886FA1E7E}"/>
          </ac:spMkLst>
        </pc:spChg>
        <pc:spChg chg="add del mod">
          <ac:chgData name="Viktor Skachkov" userId="4b13c37853f3b7d5" providerId="LiveId" clId="{8630CD77-0C5B-4E50-BCD1-A1DD1B6E6FD4}" dt="2022-02-17T18:23:41.794" v="398" actId="478"/>
          <ac:spMkLst>
            <pc:docMk/>
            <pc:sldMk cId="4013731402" sldId="266"/>
            <ac:spMk id="48" creationId="{1F5DFF71-0001-454E-BE56-18CE2C161139}"/>
          </ac:spMkLst>
        </pc:spChg>
        <pc:spChg chg="add del mod">
          <ac:chgData name="Viktor Skachkov" userId="4b13c37853f3b7d5" providerId="LiveId" clId="{8630CD77-0C5B-4E50-BCD1-A1DD1B6E6FD4}" dt="2022-02-17T18:23:41.794" v="398" actId="478"/>
          <ac:spMkLst>
            <pc:docMk/>
            <pc:sldMk cId="4013731402" sldId="266"/>
            <ac:spMk id="49" creationId="{F4240DD5-AB1F-4844-AEA5-3139A6951DB8}"/>
          </ac:spMkLst>
        </pc:spChg>
        <pc:spChg chg="add mod">
          <ac:chgData name="Viktor Skachkov" userId="4b13c37853f3b7d5" providerId="LiveId" clId="{8630CD77-0C5B-4E50-BCD1-A1DD1B6E6FD4}" dt="2022-02-17T18:23:56.959" v="401" actId="1076"/>
          <ac:spMkLst>
            <pc:docMk/>
            <pc:sldMk cId="4013731402" sldId="266"/>
            <ac:spMk id="50" creationId="{FEECCE85-D4AA-4711-A579-57CD825467D6}"/>
          </ac:spMkLst>
        </pc:spChg>
        <pc:spChg chg="add mod">
          <ac:chgData name="Viktor Skachkov" userId="4b13c37853f3b7d5" providerId="LiveId" clId="{8630CD77-0C5B-4E50-BCD1-A1DD1B6E6FD4}" dt="2022-02-17T18:23:56.959" v="401" actId="1076"/>
          <ac:spMkLst>
            <pc:docMk/>
            <pc:sldMk cId="4013731402" sldId="266"/>
            <ac:spMk id="51" creationId="{82EAE018-8900-41AE-910F-2489091409BB}"/>
          </ac:spMkLst>
        </pc:spChg>
        <pc:spChg chg="add del mod">
          <ac:chgData name="Viktor Skachkov" userId="4b13c37853f3b7d5" providerId="LiveId" clId="{8630CD77-0C5B-4E50-BCD1-A1DD1B6E6FD4}" dt="2022-02-17T18:25:44.369" v="410" actId="478"/>
          <ac:spMkLst>
            <pc:docMk/>
            <pc:sldMk cId="4013731402" sldId="266"/>
            <ac:spMk id="52" creationId="{3A87D218-C4F3-41B7-9F30-2686A0B87FFF}"/>
          </ac:spMkLst>
        </pc:spChg>
        <pc:spChg chg="add mod">
          <ac:chgData name="Viktor Skachkov" userId="4b13c37853f3b7d5" providerId="LiveId" clId="{8630CD77-0C5B-4E50-BCD1-A1DD1B6E6FD4}" dt="2022-02-17T18:24:35.414" v="407" actId="1076"/>
          <ac:spMkLst>
            <pc:docMk/>
            <pc:sldMk cId="4013731402" sldId="266"/>
            <ac:spMk id="53" creationId="{99E045BC-7F01-45CF-9070-B9A5E086EC4C}"/>
          </ac:spMkLst>
        </pc:spChg>
        <pc:spChg chg="add mod">
          <ac:chgData name="Viktor Skachkov" userId="4b13c37853f3b7d5" providerId="LiveId" clId="{8630CD77-0C5B-4E50-BCD1-A1DD1B6E6FD4}" dt="2022-02-17T18:24:48.584" v="409" actId="1076"/>
          <ac:spMkLst>
            <pc:docMk/>
            <pc:sldMk cId="4013731402" sldId="266"/>
            <ac:spMk id="54" creationId="{3A7AD4A9-44E0-4B8E-8F2E-7534C7B20AA7}"/>
          </ac:spMkLst>
        </pc:spChg>
        <pc:spChg chg="add mod">
          <ac:chgData name="Viktor Skachkov" userId="4b13c37853f3b7d5" providerId="LiveId" clId="{8630CD77-0C5B-4E50-BCD1-A1DD1B6E6FD4}" dt="2022-02-17T18:24:48.584" v="409" actId="1076"/>
          <ac:spMkLst>
            <pc:docMk/>
            <pc:sldMk cId="4013731402" sldId="266"/>
            <ac:spMk id="55" creationId="{0951D2F5-6791-4F28-A0B3-0BA0B9B893EE}"/>
          </ac:spMkLst>
        </pc:spChg>
        <pc:spChg chg="add mod">
          <ac:chgData name="Viktor Skachkov" userId="4b13c37853f3b7d5" providerId="LiveId" clId="{8630CD77-0C5B-4E50-BCD1-A1DD1B6E6FD4}" dt="2022-02-17T18:26:23.448" v="435" actId="255"/>
          <ac:spMkLst>
            <pc:docMk/>
            <pc:sldMk cId="4013731402" sldId="266"/>
            <ac:spMk id="56" creationId="{A18E704C-F38D-4DB7-89A7-4386398BD176}"/>
          </ac:spMkLst>
        </pc:spChg>
      </pc:sldChg>
      <pc:sldChg chg="addSp delSp modSp new mod">
        <pc:chgData name="Viktor Skachkov" userId="4b13c37853f3b7d5" providerId="LiveId" clId="{8630CD77-0C5B-4E50-BCD1-A1DD1B6E6FD4}" dt="2022-02-17T18:22:09.151" v="387" actId="1076"/>
        <pc:sldMkLst>
          <pc:docMk/>
          <pc:sldMk cId="439172631" sldId="267"/>
        </pc:sldMkLst>
        <pc:spChg chg="del">
          <ac:chgData name="Viktor Skachkov" userId="4b13c37853f3b7d5" providerId="LiveId" clId="{8630CD77-0C5B-4E50-BCD1-A1DD1B6E6FD4}" dt="2022-02-17T18:16:23.313" v="333" actId="478"/>
          <ac:spMkLst>
            <pc:docMk/>
            <pc:sldMk cId="439172631" sldId="267"/>
            <ac:spMk id="2" creationId="{C83F815B-0241-40D8-A1B2-3D3552065C9C}"/>
          </ac:spMkLst>
        </pc:spChg>
        <pc:spChg chg="del">
          <ac:chgData name="Viktor Skachkov" userId="4b13c37853f3b7d5" providerId="LiveId" clId="{8630CD77-0C5B-4E50-BCD1-A1DD1B6E6FD4}" dt="2022-02-17T18:16:25.015" v="334" actId="478"/>
          <ac:spMkLst>
            <pc:docMk/>
            <pc:sldMk cId="439172631" sldId="267"/>
            <ac:spMk id="3" creationId="{9F45D12E-F9F4-4163-8B42-BA5DD81E0272}"/>
          </ac:spMkLst>
        </pc:spChg>
        <pc:spChg chg="add mod">
          <ac:chgData name="Viktor Skachkov" userId="4b13c37853f3b7d5" providerId="LiveId" clId="{8630CD77-0C5B-4E50-BCD1-A1DD1B6E6FD4}" dt="2022-02-17T18:17:05.137" v="335"/>
          <ac:spMkLst>
            <pc:docMk/>
            <pc:sldMk cId="439172631" sldId="267"/>
            <ac:spMk id="4" creationId="{0760857F-7ABF-4B3C-BB14-C8C9C5CA8BFA}"/>
          </ac:spMkLst>
        </pc:spChg>
        <pc:spChg chg="add mod">
          <ac:chgData name="Viktor Skachkov" userId="4b13c37853f3b7d5" providerId="LiveId" clId="{8630CD77-0C5B-4E50-BCD1-A1DD1B6E6FD4}" dt="2022-02-17T18:17:05.137" v="335"/>
          <ac:spMkLst>
            <pc:docMk/>
            <pc:sldMk cId="439172631" sldId="267"/>
            <ac:spMk id="5" creationId="{4E3C72BB-E25C-4852-BF3A-5BE29D3A56E9}"/>
          </ac:spMkLst>
        </pc:spChg>
        <pc:spChg chg="add mod">
          <ac:chgData name="Viktor Skachkov" userId="4b13c37853f3b7d5" providerId="LiveId" clId="{8630CD77-0C5B-4E50-BCD1-A1DD1B6E6FD4}" dt="2022-02-17T18:17:05.137" v="335"/>
          <ac:spMkLst>
            <pc:docMk/>
            <pc:sldMk cId="439172631" sldId="267"/>
            <ac:spMk id="6" creationId="{56BA132A-6830-4D50-BE55-19E3A43099B4}"/>
          </ac:spMkLst>
        </pc:spChg>
        <pc:spChg chg="add mod">
          <ac:chgData name="Viktor Skachkov" userId="4b13c37853f3b7d5" providerId="LiveId" clId="{8630CD77-0C5B-4E50-BCD1-A1DD1B6E6FD4}" dt="2022-02-17T18:17:05.137" v="335"/>
          <ac:spMkLst>
            <pc:docMk/>
            <pc:sldMk cId="439172631" sldId="267"/>
            <ac:spMk id="7" creationId="{E4855A93-8A99-4559-BB30-CE6F83D089A2}"/>
          </ac:spMkLst>
        </pc:spChg>
        <pc:spChg chg="add mod">
          <ac:chgData name="Viktor Skachkov" userId="4b13c37853f3b7d5" providerId="LiveId" clId="{8630CD77-0C5B-4E50-BCD1-A1DD1B6E6FD4}" dt="2022-02-17T18:17:05.137" v="335"/>
          <ac:spMkLst>
            <pc:docMk/>
            <pc:sldMk cId="439172631" sldId="267"/>
            <ac:spMk id="8" creationId="{CA5A0E4D-5C6B-49A6-949E-534E3C377560}"/>
          </ac:spMkLst>
        </pc:spChg>
        <pc:spChg chg="add mod">
          <ac:chgData name="Viktor Skachkov" userId="4b13c37853f3b7d5" providerId="LiveId" clId="{8630CD77-0C5B-4E50-BCD1-A1DD1B6E6FD4}" dt="2022-02-17T18:17:05.137" v="335"/>
          <ac:spMkLst>
            <pc:docMk/>
            <pc:sldMk cId="439172631" sldId="267"/>
            <ac:spMk id="9" creationId="{CF01061E-429F-4601-BDC1-4086544673B0}"/>
          </ac:spMkLst>
        </pc:spChg>
        <pc:spChg chg="add mod">
          <ac:chgData name="Viktor Skachkov" userId="4b13c37853f3b7d5" providerId="LiveId" clId="{8630CD77-0C5B-4E50-BCD1-A1DD1B6E6FD4}" dt="2022-02-17T18:17:05.137" v="335"/>
          <ac:spMkLst>
            <pc:docMk/>
            <pc:sldMk cId="439172631" sldId="267"/>
            <ac:spMk id="10" creationId="{51649C44-B778-49DF-9712-91838102FB01}"/>
          </ac:spMkLst>
        </pc:spChg>
        <pc:spChg chg="add mod">
          <ac:chgData name="Viktor Skachkov" userId="4b13c37853f3b7d5" providerId="LiveId" clId="{8630CD77-0C5B-4E50-BCD1-A1DD1B6E6FD4}" dt="2022-02-17T18:17:05.137" v="335"/>
          <ac:spMkLst>
            <pc:docMk/>
            <pc:sldMk cId="439172631" sldId="267"/>
            <ac:spMk id="11" creationId="{22078192-FB99-4C27-B4B6-DA831A0EF4EB}"/>
          </ac:spMkLst>
        </pc:spChg>
        <pc:spChg chg="add mod">
          <ac:chgData name="Viktor Skachkov" userId="4b13c37853f3b7d5" providerId="LiveId" clId="{8630CD77-0C5B-4E50-BCD1-A1DD1B6E6FD4}" dt="2022-02-17T18:17:05.137" v="335"/>
          <ac:spMkLst>
            <pc:docMk/>
            <pc:sldMk cId="439172631" sldId="267"/>
            <ac:spMk id="12" creationId="{17C34013-F589-46E6-AAA6-6D589EE36293}"/>
          </ac:spMkLst>
        </pc:spChg>
        <pc:spChg chg="add mod">
          <ac:chgData name="Viktor Skachkov" userId="4b13c37853f3b7d5" providerId="LiveId" clId="{8630CD77-0C5B-4E50-BCD1-A1DD1B6E6FD4}" dt="2022-02-17T18:21:36.689" v="383" actId="1076"/>
          <ac:spMkLst>
            <pc:docMk/>
            <pc:sldMk cId="439172631" sldId="267"/>
            <ac:spMk id="13" creationId="{252A9439-232B-4C6A-AC21-62C0A0D5999E}"/>
          </ac:spMkLst>
        </pc:spChg>
        <pc:spChg chg="add mod">
          <ac:chgData name="Viktor Skachkov" userId="4b13c37853f3b7d5" providerId="LiveId" clId="{8630CD77-0C5B-4E50-BCD1-A1DD1B6E6FD4}" dt="2022-02-17T18:21:36.689" v="383" actId="1076"/>
          <ac:spMkLst>
            <pc:docMk/>
            <pc:sldMk cId="439172631" sldId="267"/>
            <ac:spMk id="14" creationId="{60F897C8-5A1C-48DB-83C4-F4AF0C77B6FB}"/>
          </ac:spMkLst>
        </pc:spChg>
        <pc:spChg chg="add mod">
          <ac:chgData name="Viktor Skachkov" userId="4b13c37853f3b7d5" providerId="LiveId" clId="{8630CD77-0C5B-4E50-BCD1-A1DD1B6E6FD4}" dt="2022-02-17T18:21:36.689" v="383" actId="1076"/>
          <ac:spMkLst>
            <pc:docMk/>
            <pc:sldMk cId="439172631" sldId="267"/>
            <ac:spMk id="15" creationId="{1137FC5A-2C00-4DE9-9BDD-784545C4F708}"/>
          </ac:spMkLst>
        </pc:spChg>
        <pc:spChg chg="add del mod">
          <ac:chgData name="Viktor Skachkov" userId="4b13c37853f3b7d5" providerId="LiveId" clId="{8630CD77-0C5B-4E50-BCD1-A1DD1B6E6FD4}" dt="2022-02-17T18:21:36.689" v="383" actId="1076"/>
          <ac:spMkLst>
            <pc:docMk/>
            <pc:sldMk cId="439172631" sldId="267"/>
            <ac:spMk id="16" creationId="{0C75B084-D42F-4EE5-A927-458C08200567}"/>
          </ac:spMkLst>
        </pc:spChg>
        <pc:spChg chg="add del mod">
          <ac:chgData name="Viktor Skachkov" userId="4b13c37853f3b7d5" providerId="LiveId" clId="{8630CD77-0C5B-4E50-BCD1-A1DD1B6E6FD4}" dt="2022-02-17T18:19:38.941" v="364" actId="478"/>
          <ac:spMkLst>
            <pc:docMk/>
            <pc:sldMk cId="439172631" sldId="267"/>
            <ac:spMk id="17" creationId="{40DB8062-0D1D-4228-B4FD-3DC289CE4E00}"/>
          </ac:spMkLst>
        </pc:spChg>
        <pc:spChg chg="add del mod">
          <ac:chgData name="Viktor Skachkov" userId="4b13c37853f3b7d5" providerId="LiveId" clId="{8630CD77-0C5B-4E50-BCD1-A1DD1B6E6FD4}" dt="2022-02-17T18:19:27.923" v="355" actId="478"/>
          <ac:spMkLst>
            <pc:docMk/>
            <pc:sldMk cId="439172631" sldId="267"/>
            <ac:spMk id="18" creationId="{B7FDAED0-4455-4660-A700-649D863C231B}"/>
          </ac:spMkLst>
        </pc:spChg>
        <pc:spChg chg="add del mod">
          <ac:chgData name="Viktor Skachkov" userId="4b13c37853f3b7d5" providerId="LiveId" clId="{8630CD77-0C5B-4E50-BCD1-A1DD1B6E6FD4}" dt="2022-02-17T18:19:13.464" v="348" actId="478"/>
          <ac:spMkLst>
            <pc:docMk/>
            <pc:sldMk cId="439172631" sldId="267"/>
            <ac:spMk id="19" creationId="{794C8E74-A008-4430-BCF5-A96D4B76FB5B}"/>
          </ac:spMkLst>
        </pc:spChg>
        <pc:spChg chg="add del mod">
          <ac:chgData name="Viktor Skachkov" userId="4b13c37853f3b7d5" providerId="LiveId" clId="{8630CD77-0C5B-4E50-BCD1-A1DD1B6E6FD4}" dt="2022-02-17T18:19:13.464" v="348" actId="478"/>
          <ac:spMkLst>
            <pc:docMk/>
            <pc:sldMk cId="439172631" sldId="267"/>
            <ac:spMk id="20" creationId="{D7053796-F133-4A8B-BC05-C9E8E41D425C}"/>
          </ac:spMkLst>
        </pc:spChg>
        <pc:spChg chg="add del mod">
          <ac:chgData name="Viktor Skachkov" userId="4b13c37853f3b7d5" providerId="LiveId" clId="{8630CD77-0C5B-4E50-BCD1-A1DD1B6E6FD4}" dt="2022-02-17T18:19:13.464" v="348" actId="478"/>
          <ac:spMkLst>
            <pc:docMk/>
            <pc:sldMk cId="439172631" sldId="267"/>
            <ac:spMk id="21" creationId="{D4D48114-C15B-4ECE-A0E6-906788275188}"/>
          </ac:spMkLst>
        </pc:spChg>
        <pc:spChg chg="add del mod">
          <ac:chgData name="Viktor Skachkov" userId="4b13c37853f3b7d5" providerId="LiveId" clId="{8630CD77-0C5B-4E50-BCD1-A1DD1B6E6FD4}" dt="2022-02-17T18:19:13.464" v="348" actId="478"/>
          <ac:spMkLst>
            <pc:docMk/>
            <pc:sldMk cId="439172631" sldId="267"/>
            <ac:spMk id="22" creationId="{133C6969-A241-4701-88C1-32C77E1EFAA4}"/>
          </ac:spMkLst>
        </pc:spChg>
        <pc:spChg chg="add del mod">
          <ac:chgData name="Viktor Skachkov" userId="4b13c37853f3b7d5" providerId="LiveId" clId="{8630CD77-0C5B-4E50-BCD1-A1DD1B6E6FD4}" dt="2022-02-17T18:19:13.464" v="348" actId="478"/>
          <ac:spMkLst>
            <pc:docMk/>
            <pc:sldMk cId="439172631" sldId="267"/>
            <ac:spMk id="23" creationId="{55868F2B-E8C9-4AA9-B8E2-07C72282D9D6}"/>
          </ac:spMkLst>
        </pc:spChg>
        <pc:spChg chg="add del mod">
          <ac:chgData name="Viktor Skachkov" userId="4b13c37853f3b7d5" providerId="LiveId" clId="{8630CD77-0C5B-4E50-BCD1-A1DD1B6E6FD4}" dt="2022-02-17T18:19:13.464" v="348" actId="478"/>
          <ac:spMkLst>
            <pc:docMk/>
            <pc:sldMk cId="439172631" sldId="267"/>
            <ac:spMk id="24" creationId="{FE4AC345-D87C-4B9E-B4C9-235E8309FB55}"/>
          </ac:spMkLst>
        </pc:spChg>
        <pc:spChg chg="add del mod">
          <ac:chgData name="Viktor Skachkov" userId="4b13c37853f3b7d5" providerId="LiveId" clId="{8630CD77-0C5B-4E50-BCD1-A1DD1B6E6FD4}" dt="2022-02-17T18:19:15.801" v="349" actId="478"/>
          <ac:spMkLst>
            <pc:docMk/>
            <pc:sldMk cId="439172631" sldId="267"/>
            <ac:spMk id="25" creationId="{5DA1BB25-FBCF-44F9-B88C-DDACC468CF49}"/>
          </ac:spMkLst>
        </pc:spChg>
        <pc:spChg chg="add del mod">
          <ac:chgData name="Viktor Skachkov" userId="4b13c37853f3b7d5" providerId="LiveId" clId="{8630CD77-0C5B-4E50-BCD1-A1DD1B6E6FD4}" dt="2022-02-17T18:19:15.801" v="349" actId="478"/>
          <ac:spMkLst>
            <pc:docMk/>
            <pc:sldMk cId="439172631" sldId="267"/>
            <ac:spMk id="26" creationId="{5A66854F-4708-4C75-B746-E64356C283E2}"/>
          </ac:spMkLst>
        </pc:spChg>
        <pc:spChg chg="add del mod">
          <ac:chgData name="Viktor Skachkov" userId="4b13c37853f3b7d5" providerId="LiveId" clId="{8630CD77-0C5B-4E50-BCD1-A1DD1B6E6FD4}" dt="2022-02-17T18:19:15.801" v="349" actId="478"/>
          <ac:spMkLst>
            <pc:docMk/>
            <pc:sldMk cId="439172631" sldId="267"/>
            <ac:spMk id="27" creationId="{01F8A695-665B-4E7B-AEFB-F4042B6EAAF2}"/>
          </ac:spMkLst>
        </pc:spChg>
        <pc:spChg chg="add del mod">
          <ac:chgData name="Viktor Skachkov" userId="4b13c37853f3b7d5" providerId="LiveId" clId="{8630CD77-0C5B-4E50-BCD1-A1DD1B6E6FD4}" dt="2022-02-17T18:19:15.801" v="349" actId="478"/>
          <ac:spMkLst>
            <pc:docMk/>
            <pc:sldMk cId="439172631" sldId="267"/>
            <ac:spMk id="28" creationId="{6A078134-4533-43D8-8945-38B1FE64BC35}"/>
          </ac:spMkLst>
        </pc:spChg>
        <pc:spChg chg="add del mod">
          <ac:chgData name="Viktor Skachkov" userId="4b13c37853f3b7d5" providerId="LiveId" clId="{8630CD77-0C5B-4E50-BCD1-A1DD1B6E6FD4}" dt="2022-02-17T18:19:15.801" v="349" actId="478"/>
          <ac:spMkLst>
            <pc:docMk/>
            <pc:sldMk cId="439172631" sldId="267"/>
            <ac:spMk id="29" creationId="{50A67B30-7ED9-4192-A363-9BB8297FE856}"/>
          </ac:spMkLst>
        </pc:spChg>
        <pc:spChg chg="add del mod">
          <ac:chgData name="Viktor Skachkov" userId="4b13c37853f3b7d5" providerId="LiveId" clId="{8630CD77-0C5B-4E50-BCD1-A1DD1B6E6FD4}" dt="2022-02-17T18:19:15.801" v="349" actId="478"/>
          <ac:spMkLst>
            <pc:docMk/>
            <pc:sldMk cId="439172631" sldId="267"/>
            <ac:spMk id="30" creationId="{07BC8488-12D2-421E-8785-E3030F2A364C}"/>
          </ac:spMkLst>
        </pc:spChg>
        <pc:spChg chg="add del mod">
          <ac:chgData name="Viktor Skachkov" userId="4b13c37853f3b7d5" providerId="LiveId" clId="{8630CD77-0C5B-4E50-BCD1-A1DD1B6E6FD4}" dt="2022-02-17T18:19:13.464" v="348" actId="478"/>
          <ac:spMkLst>
            <pc:docMk/>
            <pc:sldMk cId="439172631" sldId="267"/>
            <ac:spMk id="31" creationId="{4E2EBED8-2CDD-4D9E-B869-C440C9469BE6}"/>
          </ac:spMkLst>
        </pc:spChg>
        <pc:spChg chg="add del mod">
          <ac:chgData name="Viktor Skachkov" userId="4b13c37853f3b7d5" providerId="LiveId" clId="{8630CD77-0C5B-4E50-BCD1-A1DD1B6E6FD4}" dt="2022-02-17T18:19:13.464" v="348" actId="478"/>
          <ac:spMkLst>
            <pc:docMk/>
            <pc:sldMk cId="439172631" sldId="267"/>
            <ac:spMk id="32" creationId="{14C31E04-FBB8-428C-87AD-0FEC428CD6FC}"/>
          </ac:spMkLst>
        </pc:spChg>
        <pc:spChg chg="add del mod">
          <ac:chgData name="Viktor Skachkov" userId="4b13c37853f3b7d5" providerId="LiveId" clId="{8630CD77-0C5B-4E50-BCD1-A1DD1B6E6FD4}" dt="2022-02-17T18:19:13.464" v="348" actId="478"/>
          <ac:spMkLst>
            <pc:docMk/>
            <pc:sldMk cId="439172631" sldId="267"/>
            <ac:spMk id="33" creationId="{1E0EF88E-A911-4123-B787-DE992DA4CB82}"/>
          </ac:spMkLst>
        </pc:spChg>
        <pc:spChg chg="add del mod">
          <ac:chgData name="Viktor Skachkov" userId="4b13c37853f3b7d5" providerId="LiveId" clId="{8630CD77-0C5B-4E50-BCD1-A1DD1B6E6FD4}" dt="2022-02-17T18:19:13.464" v="348" actId="478"/>
          <ac:spMkLst>
            <pc:docMk/>
            <pc:sldMk cId="439172631" sldId="267"/>
            <ac:spMk id="34" creationId="{ACFD4DF4-8FAA-4594-A309-C1A3545BDDDF}"/>
          </ac:spMkLst>
        </pc:spChg>
        <pc:spChg chg="add del mod">
          <ac:chgData name="Viktor Skachkov" userId="4b13c37853f3b7d5" providerId="LiveId" clId="{8630CD77-0C5B-4E50-BCD1-A1DD1B6E6FD4}" dt="2022-02-17T18:19:13.464" v="348" actId="478"/>
          <ac:spMkLst>
            <pc:docMk/>
            <pc:sldMk cId="439172631" sldId="267"/>
            <ac:spMk id="35" creationId="{C8940291-D8CB-4CB1-8D43-9DAE4DFDF2F7}"/>
          </ac:spMkLst>
        </pc:spChg>
        <pc:spChg chg="add del mod">
          <ac:chgData name="Viktor Skachkov" userId="4b13c37853f3b7d5" providerId="LiveId" clId="{8630CD77-0C5B-4E50-BCD1-A1DD1B6E6FD4}" dt="2022-02-17T18:19:13.464" v="348" actId="478"/>
          <ac:spMkLst>
            <pc:docMk/>
            <pc:sldMk cId="439172631" sldId="267"/>
            <ac:spMk id="36" creationId="{411C4C2F-3886-47B1-9A1F-1398291CB593}"/>
          </ac:spMkLst>
        </pc:spChg>
        <pc:spChg chg="add mod">
          <ac:chgData name="Viktor Skachkov" userId="4b13c37853f3b7d5" providerId="LiveId" clId="{8630CD77-0C5B-4E50-BCD1-A1DD1B6E6FD4}" dt="2022-02-17T18:21:01.553" v="379" actId="1076"/>
          <ac:spMkLst>
            <pc:docMk/>
            <pc:sldMk cId="439172631" sldId="267"/>
            <ac:spMk id="37" creationId="{5B427216-B64E-4B61-ACAB-D2F895D62038}"/>
          </ac:spMkLst>
        </pc:spChg>
        <pc:spChg chg="add mod">
          <ac:chgData name="Viktor Skachkov" userId="4b13c37853f3b7d5" providerId="LiveId" clId="{8630CD77-0C5B-4E50-BCD1-A1DD1B6E6FD4}" dt="2022-02-17T18:22:09.151" v="387" actId="1076"/>
          <ac:spMkLst>
            <pc:docMk/>
            <pc:sldMk cId="439172631" sldId="267"/>
            <ac:spMk id="38" creationId="{5FD16BBF-DB94-4AB1-AC74-1BE35FDC02F3}"/>
          </ac:spMkLst>
        </pc:spChg>
        <pc:spChg chg="add mod">
          <ac:chgData name="Viktor Skachkov" userId="4b13c37853f3b7d5" providerId="LiveId" clId="{8630CD77-0C5B-4E50-BCD1-A1DD1B6E6FD4}" dt="2022-02-17T18:22:09.151" v="387" actId="1076"/>
          <ac:spMkLst>
            <pc:docMk/>
            <pc:sldMk cId="439172631" sldId="267"/>
            <ac:spMk id="39" creationId="{A47CCE81-D251-4061-9502-937AFD399009}"/>
          </ac:spMkLst>
        </pc:spChg>
        <pc:spChg chg="add mod">
          <ac:chgData name="Viktor Skachkov" userId="4b13c37853f3b7d5" providerId="LiveId" clId="{8630CD77-0C5B-4E50-BCD1-A1DD1B6E6FD4}" dt="2022-02-17T18:22:09.151" v="387" actId="1076"/>
          <ac:spMkLst>
            <pc:docMk/>
            <pc:sldMk cId="439172631" sldId="267"/>
            <ac:spMk id="40" creationId="{9409402D-E36D-42E2-A9C9-FC9EC54B7EF2}"/>
          </ac:spMkLst>
        </pc:spChg>
        <pc:spChg chg="add mod">
          <ac:chgData name="Viktor Skachkov" userId="4b13c37853f3b7d5" providerId="LiveId" clId="{8630CD77-0C5B-4E50-BCD1-A1DD1B6E6FD4}" dt="2022-02-17T18:22:09.151" v="387" actId="1076"/>
          <ac:spMkLst>
            <pc:docMk/>
            <pc:sldMk cId="439172631" sldId="267"/>
            <ac:spMk id="41" creationId="{9A901184-49D8-4EAC-860C-30A9E27EF0EF}"/>
          </ac:spMkLst>
        </pc:spChg>
        <pc:spChg chg="add mod">
          <ac:chgData name="Viktor Skachkov" userId="4b13c37853f3b7d5" providerId="LiveId" clId="{8630CD77-0C5B-4E50-BCD1-A1DD1B6E6FD4}" dt="2022-02-17T18:21:45.163" v="384" actId="1076"/>
          <ac:spMkLst>
            <pc:docMk/>
            <pc:sldMk cId="439172631" sldId="267"/>
            <ac:spMk id="42" creationId="{440D3AAB-5EC3-4352-89D3-F8DF68FC904B}"/>
          </ac:spMkLst>
        </pc:spChg>
        <pc:spChg chg="add mod">
          <ac:chgData name="Viktor Skachkov" userId="4b13c37853f3b7d5" providerId="LiveId" clId="{8630CD77-0C5B-4E50-BCD1-A1DD1B6E6FD4}" dt="2022-02-17T18:21:45.163" v="384" actId="1076"/>
          <ac:spMkLst>
            <pc:docMk/>
            <pc:sldMk cId="439172631" sldId="267"/>
            <ac:spMk id="43" creationId="{FC8D0EF6-8542-4BE5-A862-821CD94AF0EA}"/>
          </ac:spMkLst>
        </pc:spChg>
        <pc:spChg chg="add mod">
          <ac:chgData name="Viktor Skachkov" userId="4b13c37853f3b7d5" providerId="LiveId" clId="{8630CD77-0C5B-4E50-BCD1-A1DD1B6E6FD4}" dt="2022-02-17T18:21:45.163" v="384" actId="1076"/>
          <ac:spMkLst>
            <pc:docMk/>
            <pc:sldMk cId="439172631" sldId="267"/>
            <ac:spMk id="44" creationId="{78F11B83-324D-451B-8EA0-E27F0B884D00}"/>
          </ac:spMkLst>
        </pc:spChg>
        <pc:spChg chg="add mod">
          <ac:chgData name="Viktor Skachkov" userId="4b13c37853f3b7d5" providerId="LiveId" clId="{8630CD77-0C5B-4E50-BCD1-A1DD1B6E6FD4}" dt="2022-02-17T18:21:45.163" v="384" actId="1076"/>
          <ac:spMkLst>
            <pc:docMk/>
            <pc:sldMk cId="439172631" sldId="267"/>
            <ac:spMk id="45" creationId="{7F685331-8907-4115-A67A-D4A6B5C4F94B}"/>
          </ac:spMkLst>
        </pc:spChg>
        <pc:spChg chg="add mod">
          <ac:chgData name="Viktor Skachkov" userId="4b13c37853f3b7d5" providerId="LiveId" clId="{8630CD77-0C5B-4E50-BCD1-A1DD1B6E6FD4}" dt="2022-02-17T18:21:54.976" v="385" actId="1076"/>
          <ac:spMkLst>
            <pc:docMk/>
            <pc:sldMk cId="439172631" sldId="267"/>
            <ac:spMk id="46" creationId="{11840F0B-703A-4BCC-A988-20388BA84442}"/>
          </ac:spMkLst>
        </pc:spChg>
        <pc:spChg chg="add mod">
          <ac:chgData name="Viktor Skachkov" userId="4b13c37853f3b7d5" providerId="LiveId" clId="{8630CD77-0C5B-4E50-BCD1-A1DD1B6E6FD4}" dt="2022-02-17T18:21:54.976" v="385" actId="1076"/>
          <ac:spMkLst>
            <pc:docMk/>
            <pc:sldMk cId="439172631" sldId="267"/>
            <ac:spMk id="47" creationId="{B79CEFA2-D271-4D85-B32A-BD0A7F9C3C43}"/>
          </ac:spMkLst>
        </pc:spChg>
        <pc:spChg chg="add mod">
          <ac:chgData name="Viktor Skachkov" userId="4b13c37853f3b7d5" providerId="LiveId" clId="{8630CD77-0C5B-4E50-BCD1-A1DD1B6E6FD4}" dt="2022-02-17T18:21:54.976" v="385" actId="1076"/>
          <ac:spMkLst>
            <pc:docMk/>
            <pc:sldMk cId="439172631" sldId="267"/>
            <ac:spMk id="48" creationId="{925FDC8B-5410-4062-8892-D248F59AABC6}"/>
          </ac:spMkLst>
        </pc:spChg>
        <pc:spChg chg="add mod">
          <ac:chgData name="Viktor Skachkov" userId="4b13c37853f3b7d5" providerId="LiveId" clId="{8630CD77-0C5B-4E50-BCD1-A1DD1B6E6FD4}" dt="2022-02-17T18:21:54.976" v="385" actId="1076"/>
          <ac:spMkLst>
            <pc:docMk/>
            <pc:sldMk cId="439172631" sldId="267"/>
            <ac:spMk id="49" creationId="{DA83E084-A69C-4278-8710-59CA39370081}"/>
          </ac:spMkLst>
        </pc:spChg>
        <pc:spChg chg="add mod">
          <ac:chgData name="Viktor Skachkov" userId="4b13c37853f3b7d5" providerId="LiveId" clId="{8630CD77-0C5B-4E50-BCD1-A1DD1B6E6FD4}" dt="2022-02-17T18:21:28.078" v="382" actId="1076"/>
          <ac:spMkLst>
            <pc:docMk/>
            <pc:sldMk cId="439172631" sldId="267"/>
            <ac:spMk id="50" creationId="{4307C778-20BC-495E-B6C4-FA052C2A16BC}"/>
          </ac:spMkLst>
        </pc:spChg>
        <pc:spChg chg="add mod">
          <ac:chgData name="Viktor Skachkov" userId="4b13c37853f3b7d5" providerId="LiveId" clId="{8630CD77-0C5B-4E50-BCD1-A1DD1B6E6FD4}" dt="2022-02-17T18:21:28.078" v="382" actId="1076"/>
          <ac:spMkLst>
            <pc:docMk/>
            <pc:sldMk cId="439172631" sldId="267"/>
            <ac:spMk id="51" creationId="{77238210-6AB4-4D1A-BB5B-87925EA5AF3E}"/>
          </ac:spMkLst>
        </pc:spChg>
        <pc:spChg chg="add mod">
          <ac:chgData name="Viktor Skachkov" userId="4b13c37853f3b7d5" providerId="LiveId" clId="{8630CD77-0C5B-4E50-BCD1-A1DD1B6E6FD4}" dt="2022-02-17T18:21:28.078" v="382" actId="1076"/>
          <ac:spMkLst>
            <pc:docMk/>
            <pc:sldMk cId="439172631" sldId="267"/>
            <ac:spMk id="52" creationId="{C8058724-3672-4AF1-B690-4948345228FC}"/>
          </ac:spMkLst>
        </pc:spChg>
        <pc:spChg chg="add mod">
          <ac:chgData name="Viktor Skachkov" userId="4b13c37853f3b7d5" providerId="LiveId" clId="{8630CD77-0C5B-4E50-BCD1-A1DD1B6E6FD4}" dt="2022-02-17T18:21:28.078" v="382" actId="1076"/>
          <ac:spMkLst>
            <pc:docMk/>
            <pc:sldMk cId="439172631" sldId="267"/>
            <ac:spMk id="53" creationId="{119946C8-7A08-4790-B26E-B57DEE4DE3B2}"/>
          </ac:spMkLst>
        </pc:spChg>
        <pc:spChg chg="add mod">
          <ac:chgData name="Viktor Skachkov" userId="4b13c37853f3b7d5" providerId="LiveId" clId="{8630CD77-0C5B-4E50-BCD1-A1DD1B6E6FD4}" dt="2022-02-17T18:21:28.078" v="382" actId="1076"/>
          <ac:spMkLst>
            <pc:docMk/>
            <pc:sldMk cId="439172631" sldId="267"/>
            <ac:spMk id="54" creationId="{A7A8C150-505F-4B77-ACDD-566C043676AC}"/>
          </ac:spMkLst>
        </pc:spChg>
        <pc:spChg chg="add mod">
          <ac:chgData name="Viktor Skachkov" userId="4b13c37853f3b7d5" providerId="LiveId" clId="{8630CD77-0C5B-4E50-BCD1-A1DD1B6E6FD4}" dt="2022-02-17T18:21:28.078" v="382" actId="1076"/>
          <ac:spMkLst>
            <pc:docMk/>
            <pc:sldMk cId="439172631" sldId="267"/>
            <ac:spMk id="55" creationId="{C63AD28D-9723-4009-A3C7-E98F6ABA818D}"/>
          </ac:spMkLst>
        </pc:spChg>
        <pc:spChg chg="add mod">
          <ac:chgData name="Viktor Skachkov" userId="4b13c37853f3b7d5" providerId="LiveId" clId="{8630CD77-0C5B-4E50-BCD1-A1DD1B6E6FD4}" dt="2022-02-17T18:21:28.078" v="382" actId="1076"/>
          <ac:spMkLst>
            <pc:docMk/>
            <pc:sldMk cId="439172631" sldId="267"/>
            <ac:spMk id="56" creationId="{0BD8B649-49D0-4030-9D02-FF55BE9F0C55}"/>
          </ac:spMkLst>
        </pc:spChg>
        <pc:spChg chg="add mod">
          <ac:chgData name="Viktor Skachkov" userId="4b13c37853f3b7d5" providerId="LiveId" clId="{8630CD77-0C5B-4E50-BCD1-A1DD1B6E6FD4}" dt="2022-02-17T18:21:28.078" v="382" actId="1076"/>
          <ac:spMkLst>
            <pc:docMk/>
            <pc:sldMk cId="439172631" sldId="267"/>
            <ac:spMk id="57" creationId="{8350AE9E-D49F-4D34-BCAE-F7E9A4484C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20B620B-9A15-4CEC-897D-BFBDE96C4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C2A9B80A-BA3B-4BCF-95EB-97356BEA2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3976490D-C1B6-478C-A077-224312BF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9AE7-8CAD-4BAD-B6EC-B113ED31D5B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4EA9E3C-9122-4223-93FD-2A8B809E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FFD9BF80-E8BA-4F43-BEAA-F2160623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D921-F202-4D85-9AB2-842B3CDC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8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5AE7E6C-7F05-44E4-B33C-482E6ECE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BEACFD56-EF97-432F-97FD-96353AAEB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FA53FFD6-7D4B-4E26-BF6A-81645271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9AE7-8CAD-4BAD-B6EC-B113ED31D5B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40B7C634-83AC-49AA-9338-8E1E5048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E3FE6CD-8DEE-4E0D-A851-BCE1284E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D921-F202-4D85-9AB2-842B3CDC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8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30407C24-C105-4228-8BBC-30B59611F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CDC51E7E-EE2A-4E73-AC4E-DE23D325E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05235CB-737D-4062-834E-E151AE9F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9AE7-8CAD-4BAD-B6EC-B113ED31D5B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B5928DF-D006-4EF3-9C07-D6C223B3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57C2A0D-233B-469A-8F86-8FC81F6B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D921-F202-4D85-9AB2-842B3CDC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6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87CDE49-751A-4D90-BE5B-E6F871D3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789CF33-663B-43EE-AA60-3E911EAE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22A7C090-2FE0-4BB5-AA7A-3A24EC9F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9AE7-8CAD-4BAD-B6EC-B113ED31D5B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CC3F622E-48A4-4197-9968-7AC51579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27F79D72-B199-4F8F-8496-3FFF5780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D921-F202-4D85-9AB2-842B3CDC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2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A470905-EBDF-46BA-87E9-67B0AC48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DB2C13D-6666-4AF9-8D61-E47C9C684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79EB90C-7775-493D-A390-7A3E490B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9AE7-8CAD-4BAD-B6EC-B113ED31D5B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946C2D31-AEC6-4596-B68F-99E96B4F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01302C7-1015-4E79-AD77-7DEEC37F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D921-F202-4D85-9AB2-842B3CDC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8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7916413-CE3A-4442-8D7E-1B7B7CE5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C38E6CD-8BD1-44C9-B24F-6D41CC276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EBEB7A25-C4C7-4920-9AD3-3DAC822C4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4892984-F8A6-4874-BE55-5AEE3EF5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9AE7-8CAD-4BAD-B6EC-B113ED31D5B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5A5797A8-A123-420A-87B8-4A668369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20086950-112D-48B7-A407-C78BDEB8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D921-F202-4D85-9AB2-842B3CDC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0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BA48A5C-BFF0-45BE-A040-39CDBAD2A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468EB5A-539E-479B-B1A5-DB04B06F5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809C64B9-28EB-480A-A37D-D0E5C77A2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F5537F77-5599-45F8-A5C9-F7F9029CB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C301F4F0-6C2D-44D4-96C1-AB3B8EFB7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72FF334B-92A0-4DE3-888A-D2561A8B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9AE7-8CAD-4BAD-B6EC-B113ED31D5B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AFBBCA8A-FA0C-43D6-A24E-A6653359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EFCF5296-7792-47DC-B2E6-1DDCF6DD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D921-F202-4D85-9AB2-842B3CDC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4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8C477E4-45CC-4DF4-B552-EBEB3F9E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87BB0000-A091-402A-946C-906F301B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9AE7-8CAD-4BAD-B6EC-B113ED31D5B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B75C14BD-8005-4231-8B64-77EED2FA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A9558D8A-79B3-473B-9F6B-BB7202EA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D921-F202-4D85-9AB2-842B3CDC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4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99753579-D68B-45E0-8500-D9506EE0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9AE7-8CAD-4BAD-B6EC-B113ED31D5B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1576D7E8-3BFB-48FE-82EE-E9757A34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32E109AC-5D70-4C15-B6F4-4B407C1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D921-F202-4D85-9AB2-842B3CDC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9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5770231-295F-4F3E-8D60-18E408B1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2450288-8A76-4956-B28B-FA3C98E7F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403F7E81-2516-47E0-B23B-6843E8B2F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ED49E3D9-971C-40CD-A8B2-5D2AD2A6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9AE7-8CAD-4BAD-B6EC-B113ED31D5B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3A351D3D-C4AF-4CC9-9792-03C04848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35A3153F-C90C-4CAE-A8BD-EE1115F9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D921-F202-4D85-9AB2-842B3CDC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2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0D2FBA3-B30B-4D09-80EA-8744D11F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4F47876F-5235-479C-A2B4-A3CCB5ABB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9524FB35-09C5-44E5-9837-C012848AF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5C643774-9D77-45A3-89F5-A932B30A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09AE7-8CAD-4BAD-B6EC-B113ED31D5B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1E724AEA-A6B0-40DE-BC86-3495F926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D6957AFD-7E4C-411C-BEDF-E5E5F879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FD921-F202-4D85-9AB2-842B3CDC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3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FF35B608-23AB-478B-BAA0-A67680F0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BC0A365B-C6EB-432F-B083-D79FE7385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2D1A7A5B-ECE6-48BB-878C-F7D23097D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09AE7-8CAD-4BAD-B6EC-B113ED31D5B0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051C6BF-F8AD-4C02-9705-F98E63A22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E119DD58-08B9-4EA1-9A34-3886E7B73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D921-F202-4D85-9AB2-842B3CDCB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6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авоъгълник 14">
            <a:extLst>
              <a:ext uri="{FF2B5EF4-FFF2-40B4-BE49-F238E27FC236}">
                <a16:creationId xmlns:a16="http://schemas.microsoft.com/office/drawing/2014/main" id="{08DED70D-0CF7-4DBE-B3F2-231080B9B844}"/>
              </a:ext>
            </a:extLst>
          </p:cNvPr>
          <p:cNvSpPr/>
          <p:nvPr/>
        </p:nvSpPr>
        <p:spPr>
          <a:xfrm>
            <a:off x="866043" y="1004319"/>
            <a:ext cx="10577145" cy="2095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Текстово поле 6">
            <a:extLst>
              <a:ext uri="{FF2B5EF4-FFF2-40B4-BE49-F238E27FC236}">
                <a16:creationId xmlns:a16="http://schemas.microsoft.com/office/drawing/2014/main" id="{ACB425CD-57A2-491B-B50B-87FD613A8FEF}"/>
              </a:ext>
            </a:extLst>
          </p:cNvPr>
          <p:cNvSpPr txBox="1"/>
          <p:nvPr/>
        </p:nvSpPr>
        <p:spPr>
          <a:xfrm>
            <a:off x="3027383" y="1693170"/>
            <a:ext cx="5972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Header</a:t>
            </a:r>
          </a:p>
        </p:txBody>
      </p:sp>
      <p:sp>
        <p:nvSpPr>
          <p:cNvPr id="17" name="Правоъгълник 16">
            <a:extLst>
              <a:ext uri="{FF2B5EF4-FFF2-40B4-BE49-F238E27FC236}">
                <a16:creationId xmlns:a16="http://schemas.microsoft.com/office/drawing/2014/main" id="{59C79CC7-5A36-4A96-94D2-1A2C4B514DD0}"/>
              </a:ext>
            </a:extLst>
          </p:cNvPr>
          <p:cNvSpPr/>
          <p:nvPr/>
        </p:nvSpPr>
        <p:spPr>
          <a:xfrm>
            <a:off x="1" y="6148078"/>
            <a:ext cx="12192000" cy="7099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@Some company All Rights reserved</a:t>
            </a:r>
          </a:p>
        </p:txBody>
      </p:sp>
      <p:sp>
        <p:nvSpPr>
          <p:cNvPr id="18" name="Правоъгълник 17">
            <a:extLst>
              <a:ext uri="{FF2B5EF4-FFF2-40B4-BE49-F238E27FC236}">
                <a16:creationId xmlns:a16="http://schemas.microsoft.com/office/drawing/2014/main" id="{B3EA0233-5135-476B-86F7-468D56A363D9}"/>
              </a:ext>
            </a:extLst>
          </p:cNvPr>
          <p:cNvSpPr/>
          <p:nvPr/>
        </p:nvSpPr>
        <p:spPr>
          <a:xfrm>
            <a:off x="0" y="2403"/>
            <a:ext cx="12192000" cy="81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Текстово поле 15">
            <a:extLst>
              <a:ext uri="{FF2B5EF4-FFF2-40B4-BE49-F238E27FC236}">
                <a16:creationId xmlns:a16="http://schemas.microsoft.com/office/drawing/2014/main" id="{B9DB4F1C-C36C-47B6-B147-CB903284FF55}"/>
              </a:ext>
            </a:extLst>
          </p:cNvPr>
          <p:cNvSpPr txBox="1"/>
          <p:nvPr/>
        </p:nvSpPr>
        <p:spPr>
          <a:xfrm>
            <a:off x="10042464" y="2020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20" name="Текстово поле 16">
            <a:extLst>
              <a:ext uri="{FF2B5EF4-FFF2-40B4-BE49-F238E27FC236}">
                <a16:creationId xmlns:a16="http://schemas.microsoft.com/office/drawing/2014/main" id="{F60C4E47-0DE2-443E-9C20-4BADCA78518D}"/>
              </a:ext>
            </a:extLst>
          </p:cNvPr>
          <p:cNvSpPr txBox="1"/>
          <p:nvPr/>
        </p:nvSpPr>
        <p:spPr>
          <a:xfrm>
            <a:off x="4370640" y="1845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Meals</a:t>
            </a:r>
          </a:p>
        </p:txBody>
      </p:sp>
      <p:sp>
        <p:nvSpPr>
          <p:cNvPr id="21" name="Овал 19">
            <a:extLst>
              <a:ext uri="{FF2B5EF4-FFF2-40B4-BE49-F238E27FC236}">
                <a16:creationId xmlns:a16="http://schemas.microsoft.com/office/drawing/2014/main" id="{D82CB543-E0FE-4E82-915C-F010EBADA4BC}"/>
              </a:ext>
            </a:extLst>
          </p:cNvPr>
          <p:cNvSpPr/>
          <p:nvPr/>
        </p:nvSpPr>
        <p:spPr>
          <a:xfrm>
            <a:off x="206773" y="52447"/>
            <a:ext cx="1545359" cy="6684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22" name="Текстово поле 20">
            <a:extLst>
              <a:ext uri="{FF2B5EF4-FFF2-40B4-BE49-F238E27FC236}">
                <a16:creationId xmlns:a16="http://schemas.microsoft.com/office/drawing/2014/main" id="{0F8F7A47-A792-4FE3-86B3-EA61E39E60CE}"/>
              </a:ext>
            </a:extLst>
          </p:cNvPr>
          <p:cNvSpPr txBox="1"/>
          <p:nvPr/>
        </p:nvSpPr>
        <p:spPr>
          <a:xfrm>
            <a:off x="5456383" y="184392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23" name="Текстово поле 1">
            <a:extLst>
              <a:ext uri="{FF2B5EF4-FFF2-40B4-BE49-F238E27FC236}">
                <a16:creationId xmlns:a16="http://schemas.microsoft.com/office/drawing/2014/main" id="{2DC1419B-9F65-41D1-AAAF-F07D479909D6}"/>
              </a:ext>
            </a:extLst>
          </p:cNvPr>
          <p:cNvSpPr txBox="1"/>
          <p:nvPr/>
        </p:nvSpPr>
        <p:spPr>
          <a:xfrm>
            <a:off x="3224669" y="184515"/>
            <a:ext cx="75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Home</a:t>
            </a:r>
          </a:p>
        </p:txBody>
      </p:sp>
      <p:sp>
        <p:nvSpPr>
          <p:cNvPr id="24" name="Текстово поле 20">
            <a:extLst>
              <a:ext uri="{FF2B5EF4-FFF2-40B4-BE49-F238E27FC236}">
                <a16:creationId xmlns:a16="http://schemas.microsoft.com/office/drawing/2014/main" id="{5D779DF3-58FF-4731-83C9-72E64FB00253}"/>
              </a:ext>
            </a:extLst>
          </p:cNvPr>
          <p:cNvSpPr txBox="1"/>
          <p:nvPr/>
        </p:nvSpPr>
        <p:spPr>
          <a:xfrm>
            <a:off x="6966062" y="201730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25" name="Текстово поле 20">
            <a:extLst>
              <a:ext uri="{FF2B5EF4-FFF2-40B4-BE49-F238E27FC236}">
                <a16:creationId xmlns:a16="http://schemas.microsoft.com/office/drawing/2014/main" id="{F17A3DEA-CE93-41B5-9C6D-1C87DDC2F840}"/>
              </a:ext>
            </a:extLst>
          </p:cNvPr>
          <p:cNvSpPr txBox="1"/>
          <p:nvPr/>
        </p:nvSpPr>
        <p:spPr>
          <a:xfrm>
            <a:off x="8267256" y="201730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Reservations</a:t>
            </a:r>
          </a:p>
        </p:txBody>
      </p:sp>
    </p:spTree>
    <p:extLst>
      <p:ext uri="{BB962C8B-B14F-4D97-AF65-F5344CB8AC3E}">
        <p14:creationId xmlns:p14="http://schemas.microsoft.com/office/powerpoint/2010/main" val="45942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авоъгълник 48">
            <a:extLst>
              <a:ext uri="{FF2B5EF4-FFF2-40B4-BE49-F238E27FC236}">
                <a16:creationId xmlns:a16="http://schemas.microsoft.com/office/drawing/2014/main" id="{1364FE17-540D-4CD8-B44A-71B1B2C05BBE}"/>
              </a:ext>
            </a:extLst>
          </p:cNvPr>
          <p:cNvSpPr/>
          <p:nvPr/>
        </p:nvSpPr>
        <p:spPr>
          <a:xfrm>
            <a:off x="2271321" y="3393464"/>
            <a:ext cx="7401170" cy="5342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Правоъгълник 12">
            <a:extLst>
              <a:ext uri="{FF2B5EF4-FFF2-40B4-BE49-F238E27FC236}">
                <a16:creationId xmlns:a16="http://schemas.microsoft.com/office/drawing/2014/main" id="{1F71851F-E2E6-4B30-82CF-4AFF0B40B9CA}"/>
              </a:ext>
            </a:extLst>
          </p:cNvPr>
          <p:cNvSpPr/>
          <p:nvPr/>
        </p:nvSpPr>
        <p:spPr>
          <a:xfrm>
            <a:off x="1" y="6148078"/>
            <a:ext cx="12192000" cy="7099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@Some company All Rights reserved</a:t>
            </a:r>
          </a:p>
        </p:txBody>
      </p:sp>
      <p:sp>
        <p:nvSpPr>
          <p:cNvPr id="14" name="Текстово поле 6">
            <a:extLst>
              <a:ext uri="{FF2B5EF4-FFF2-40B4-BE49-F238E27FC236}">
                <a16:creationId xmlns:a16="http://schemas.microsoft.com/office/drawing/2014/main" id="{326DC751-6D0D-44F0-8EAE-5F6B391BE262}"/>
              </a:ext>
            </a:extLst>
          </p:cNvPr>
          <p:cNvSpPr txBox="1"/>
          <p:nvPr/>
        </p:nvSpPr>
        <p:spPr>
          <a:xfrm>
            <a:off x="3640485" y="1064161"/>
            <a:ext cx="495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Sales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08933986-E3F9-4393-90D6-F2A24635288C}"/>
              </a:ext>
            </a:extLst>
          </p:cNvPr>
          <p:cNvSpPr/>
          <p:nvPr/>
        </p:nvSpPr>
        <p:spPr>
          <a:xfrm>
            <a:off x="218516" y="1067152"/>
            <a:ext cx="770966" cy="4374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EC58A424-86D8-43FE-8721-C6D67924ED28}"/>
              </a:ext>
            </a:extLst>
          </p:cNvPr>
          <p:cNvSpPr txBox="1"/>
          <p:nvPr/>
        </p:nvSpPr>
        <p:spPr>
          <a:xfrm>
            <a:off x="1140311" y="1078139"/>
            <a:ext cx="6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7" name="Правоъгълник 16">
            <a:extLst>
              <a:ext uri="{FF2B5EF4-FFF2-40B4-BE49-F238E27FC236}">
                <a16:creationId xmlns:a16="http://schemas.microsoft.com/office/drawing/2014/main" id="{124EDB21-2170-4FF2-8D1B-51B89EC8AA22}"/>
              </a:ext>
            </a:extLst>
          </p:cNvPr>
          <p:cNvSpPr/>
          <p:nvPr/>
        </p:nvSpPr>
        <p:spPr>
          <a:xfrm>
            <a:off x="2271321" y="1841092"/>
            <a:ext cx="2312377" cy="281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DA85601F-FDB4-496C-83F0-33A26BE0E6B5}"/>
              </a:ext>
            </a:extLst>
          </p:cNvPr>
          <p:cNvSpPr txBox="1"/>
          <p:nvPr/>
        </p:nvSpPr>
        <p:spPr>
          <a:xfrm>
            <a:off x="2170944" y="1471760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Period of Time</a:t>
            </a:r>
          </a:p>
        </p:txBody>
      </p:sp>
      <p:sp>
        <p:nvSpPr>
          <p:cNvPr id="19" name="Равнобедрен триъгълник 18">
            <a:extLst>
              <a:ext uri="{FF2B5EF4-FFF2-40B4-BE49-F238E27FC236}">
                <a16:creationId xmlns:a16="http://schemas.microsoft.com/office/drawing/2014/main" id="{79914BF2-DE8E-4782-BD8B-4EE328EF66FB}"/>
              </a:ext>
            </a:extLst>
          </p:cNvPr>
          <p:cNvSpPr/>
          <p:nvPr/>
        </p:nvSpPr>
        <p:spPr>
          <a:xfrm rot="10800000">
            <a:off x="4412979" y="1934325"/>
            <a:ext cx="140677" cy="12133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A4D5831C-ADA5-46F8-8AD7-AAEF500F3D0A}"/>
              </a:ext>
            </a:extLst>
          </p:cNvPr>
          <p:cNvSpPr txBox="1"/>
          <p:nvPr/>
        </p:nvSpPr>
        <p:spPr>
          <a:xfrm>
            <a:off x="6600615" y="1797103"/>
            <a:ext cx="221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Total Income: </a:t>
            </a:r>
            <a:r>
              <a:rPr lang="en-US" dirty="0"/>
              <a:t>50000$</a:t>
            </a:r>
          </a:p>
        </p:txBody>
      </p:sp>
      <p:sp>
        <p:nvSpPr>
          <p:cNvPr id="21" name="Правоъгълник 20">
            <a:extLst>
              <a:ext uri="{FF2B5EF4-FFF2-40B4-BE49-F238E27FC236}">
                <a16:creationId xmlns:a16="http://schemas.microsoft.com/office/drawing/2014/main" id="{DC6DEDD9-56D0-4AA2-98D6-58D55094F7A2}"/>
              </a:ext>
            </a:extLst>
          </p:cNvPr>
          <p:cNvSpPr/>
          <p:nvPr/>
        </p:nvSpPr>
        <p:spPr>
          <a:xfrm>
            <a:off x="2271321" y="2854314"/>
            <a:ext cx="7401170" cy="5342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Правоъгълник 21">
            <a:extLst>
              <a:ext uri="{FF2B5EF4-FFF2-40B4-BE49-F238E27FC236}">
                <a16:creationId xmlns:a16="http://schemas.microsoft.com/office/drawing/2014/main" id="{BD37CFAD-52F9-4BED-8AC5-B837B634F908}"/>
              </a:ext>
            </a:extLst>
          </p:cNvPr>
          <p:cNvSpPr/>
          <p:nvPr/>
        </p:nvSpPr>
        <p:spPr>
          <a:xfrm>
            <a:off x="2475716" y="2932852"/>
            <a:ext cx="1064992" cy="378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</a:t>
            </a:r>
          </a:p>
        </p:txBody>
      </p:sp>
      <p:sp>
        <p:nvSpPr>
          <p:cNvPr id="23" name="Текстово поле 22">
            <a:extLst>
              <a:ext uri="{FF2B5EF4-FFF2-40B4-BE49-F238E27FC236}">
                <a16:creationId xmlns:a16="http://schemas.microsoft.com/office/drawing/2014/main" id="{903C56EB-C0C6-486D-85A2-B895A1A70C6E}"/>
              </a:ext>
            </a:extLst>
          </p:cNvPr>
          <p:cNvSpPr txBox="1"/>
          <p:nvPr/>
        </p:nvSpPr>
        <p:spPr>
          <a:xfrm>
            <a:off x="3805731" y="2949706"/>
            <a:ext cx="14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Pasta 1</a:t>
            </a:r>
          </a:p>
        </p:txBody>
      </p:sp>
      <p:sp>
        <p:nvSpPr>
          <p:cNvPr id="25" name="Текстово поле 24">
            <a:extLst>
              <a:ext uri="{FF2B5EF4-FFF2-40B4-BE49-F238E27FC236}">
                <a16:creationId xmlns:a16="http://schemas.microsoft.com/office/drawing/2014/main" id="{6879BD92-F5C6-4232-8E94-F9069B6F05B7}"/>
              </a:ext>
            </a:extLst>
          </p:cNvPr>
          <p:cNvSpPr txBox="1"/>
          <p:nvPr/>
        </p:nvSpPr>
        <p:spPr>
          <a:xfrm>
            <a:off x="5481493" y="2967015"/>
            <a:ext cx="108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13.99</a:t>
            </a:r>
          </a:p>
        </p:txBody>
      </p:sp>
      <p:sp>
        <p:nvSpPr>
          <p:cNvPr id="29" name="Правоъгълник 28">
            <a:extLst>
              <a:ext uri="{FF2B5EF4-FFF2-40B4-BE49-F238E27FC236}">
                <a16:creationId xmlns:a16="http://schemas.microsoft.com/office/drawing/2014/main" id="{85C4A69D-28E8-435C-8B68-38BC2673A19E}"/>
              </a:ext>
            </a:extLst>
          </p:cNvPr>
          <p:cNvSpPr/>
          <p:nvPr/>
        </p:nvSpPr>
        <p:spPr>
          <a:xfrm>
            <a:off x="2271321" y="2329072"/>
            <a:ext cx="7401170" cy="53425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Право съединение 30">
            <a:extLst>
              <a:ext uri="{FF2B5EF4-FFF2-40B4-BE49-F238E27FC236}">
                <a16:creationId xmlns:a16="http://schemas.microsoft.com/office/drawing/2014/main" id="{C74BE5DF-8024-4817-BA6C-E361797A8BF8}"/>
              </a:ext>
            </a:extLst>
          </p:cNvPr>
          <p:cNvCxnSpPr>
            <a:cxnSpLocks/>
          </p:cNvCxnSpPr>
          <p:nvPr/>
        </p:nvCxnSpPr>
        <p:spPr>
          <a:xfrm flipV="1">
            <a:off x="3904542" y="2312168"/>
            <a:ext cx="2148" cy="1615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Текстово поле 31">
            <a:extLst>
              <a:ext uri="{FF2B5EF4-FFF2-40B4-BE49-F238E27FC236}">
                <a16:creationId xmlns:a16="http://schemas.microsoft.com/office/drawing/2014/main" id="{6C7652BA-6886-440D-A95A-D1DE3D8F0432}"/>
              </a:ext>
            </a:extLst>
          </p:cNvPr>
          <p:cNvSpPr txBox="1"/>
          <p:nvPr/>
        </p:nvSpPr>
        <p:spPr>
          <a:xfrm>
            <a:off x="2271328" y="2415454"/>
            <a:ext cx="163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Picture</a:t>
            </a:r>
          </a:p>
        </p:txBody>
      </p:sp>
      <p:cxnSp>
        <p:nvCxnSpPr>
          <p:cNvPr id="34" name="Право съединение 33">
            <a:extLst>
              <a:ext uri="{FF2B5EF4-FFF2-40B4-BE49-F238E27FC236}">
                <a16:creationId xmlns:a16="http://schemas.microsoft.com/office/drawing/2014/main" id="{4953EF58-6749-497A-9129-ECAAA93EE2F8}"/>
              </a:ext>
            </a:extLst>
          </p:cNvPr>
          <p:cNvCxnSpPr>
            <a:cxnSpLocks/>
          </p:cNvCxnSpPr>
          <p:nvPr/>
        </p:nvCxnSpPr>
        <p:spPr>
          <a:xfrm flipV="1">
            <a:off x="5301044" y="2329072"/>
            <a:ext cx="0" cy="1598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Текстово поле 34">
            <a:extLst>
              <a:ext uri="{FF2B5EF4-FFF2-40B4-BE49-F238E27FC236}">
                <a16:creationId xmlns:a16="http://schemas.microsoft.com/office/drawing/2014/main" id="{03CBD1F9-DEF4-48B1-9962-37FDE81004D8}"/>
              </a:ext>
            </a:extLst>
          </p:cNvPr>
          <p:cNvSpPr txBox="1"/>
          <p:nvPr/>
        </p:nvSpPr>
        <p:spPr>
          <a:xfrm>
            <a:off x="3915286" y="2411634"/>
            <a:ext cx="138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37" name="Право съединение 36">
            <a:extLst>
              <a:ext uri="{FF2B5EF4-FFF2-40B4-BE49-F238E27FC236}">
                <a16:creationId xmlns:a16="http://schemas.microsoft.com/office/drawing/2014/main" id="{3C5E4EFA-5A41-4C04-A6BC-4790AF66C045}"/>
              </a:ext>
            </a:extLst>
          </p:cNvPr>
          <p:cNvCxnSpPr>
            <a:cxnSpLocks/>
          </p:cNvCxnSpPr>
          <p:nvPr/>
        </p:nvCxnSpPr>
        <p:spPr>
          <a:xfrm flipV="1">
            <a:off x="6754642" y="2329072"/>
            <a:ext cx="0" cy="1598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Текстово поле 37">
            <a:extLst>
              <a:ext uri="{FF2B5EF4-FFF2-40B4-BE49-F238E27FC236}">
                <a16:creationId xmlns:a16="http://schemas.microsoft.com/office/drawing/2014/main" id="{E7544D1D-87E7-470E-9FAE-F0468D4F1A7A}"/>
              </a:ext>
            </a:extLst>
          </p:cNvPr>
          <p:cNvSpPr txBox="1"/>
          <p:nvPr/>
        </p:nvSpPr>
        <p:spPr>
          <a:xfrm>
            <a:off x="6754638" y="2415454"/>
            <a:ext cx="145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Units Sold</a:t>
            </a:r>
          </a:p>
        </p:txBody>
      </p:sp>
      <p:sp>
        <p:nvSpPr>
          <p:cNvPr id="39" name="Текстово поле 38">
            <a:extLst>
              <a:ext uri="{FF2B5EF4-FFF2-40B4-BE49-F238E27FC236}">
                <a16:creationId xmlns:a16="http://schemas.microsoft.com/office/drawing/2014/main" id="{12C72635-E41F-495F-A977-E7AF30C0BBF6}"/>
              </a:ext>
            </a:extLst>
          </p:cNvPr>
          <p:cNvSpPr txBox="1"/>
          <p:nvPr/>
        </p:nvSpPr>
        <p:spPr>
          <a:xfrm>
            <a:off x="5301041" y="2411634"/>
            <a:ext cx="145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</a:t>
            </a:r>
          </a:p>
        </p:txBody>
      </p:sp>
      <p:sp>
        <p:nvSpPr>
          <p:cNvPr id="40" name="Текстово поле 39">
            <a:extLst>
              <a:ext uri="{FF2B5EF4-FFF2-40B4-BE49-F238E27FC236}">
                <a16:creationId xmlns:a16="http://schemas.microsoft.com/office/drawing/2014/main" id="{EE31EA05-C0C9-4BEC-9A63-5EFC393F276E}"/>
              </a:ext>
            </a:extLst>
          </p:cNvPr>
          <p:cNvSpPr txBox="1"/>
          <p:nvPr/>
        </p:nvSpPr>
        <p:spPr>
          <a:xfrm>
            <a:off x="6966612" y="2959663"/>
            <a:ext cx="108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60</a:t>
            </a:r>
          </a:p>
        </p:txBody>
      </p:sp>
      <p:cxnSp>
        <p:nvCxnSpPr>
          <p:cNvPr id="45" name="Право съединение 44">
            <a:extLst>
              <a:ext uri="{FF2B5EF4-FFF2-40B4-BE49-F238E27FC236}">
                <a16:creationId xmlns:a16="http://schemas.microsoft.com/office/drawing/2014/main" id="{271A0813-0A83-48E3-9713-D2524E461DF3}"/>
              </a:ext>
            </a:extLst>
          </p:cNvPr>
          <p:cNvCxnSpPr>
            <a:cxnSpLocks/>
          </p:cNvCxnSpPr>
          <p:nvPr/>
        </p:nvCxnSpPr>
        <p:spPr>
          <a:xfrm flipV="1">
            <a:off x="8208231" y="2320620"/>
            <a:ext cx="0" cy="1607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Текстово поле 46">
            <a:extLst>
              <a:ext uri="{FF2B5EF4-FFF2-40B4-BE49-F238E27FC236}">
                <a16:creationId xmlns:a16="http://schemas.microsoft.com/office/drawing/2014/main" id="{432BB8A7-255B-47ED-8C60-3DADBE15FD42}"/>
              </a:ext>
            </a:extLst>
          </p:cNvPr>
          <p:cNvSpPr txBox="1"/>
          <p:nvPr/>
        </p:nvSpPr>
        <p:spPr>
          <a:xfrm>
            <a:off x="8218903" y="2411532"/>
            <a:ext cx="1453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Income</a:t>
            </a:r>
          </a:p>
        </p:txBody>
      </p:sp>
      <p:sp>
        <p:nvSpPr>
          <p:cNvPr id="48" name="Текстово поле 47">
            <a:extLst>
              <a:ext uri="{FF2B5EF4-FFF2-40B4-BE49-F238E27FC236}">
                <a16:creationId xmlns:a16="http://schemas.microsoft.com/office/drawing/2014/main" id="{59572F32-AF50-42A6-BB53-C69BC07F96FE}"/>
              </a:ext>
            </a:extLst>
          </p:cNvPr>
          <p:cNvSpPr txBox="1"/>
          <p:nvPr/>
        </p:nvSpPr>
        <p:spPr>
          <a:xfrm>
            <a:off x="8328586" y="2961467"/>
            <a:ext cx="108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839.4</a:t>
            </a:r>
            <a:endParaRPr lang="en-US" dirty="0"/>
          </a:p>
        </p:txBody>
      </p:sp>
      <p:sp>
        <p:nvSpPr>
          <p:cNvPr id="50" name="Правоъгълник 49">
            <a:extLst>
              <a:ext uri="{FF2B5EF4-FFF2-40B4-BE49-F238E27FC236}">
                <a16:creationId xmlns:a16="http://schemas.microsoft.com/office/drawing/2014/main" id="{CAB5CC41-FBD7-46B9-8EC7-4148654FDC62}"/>
              </a:ext>
            </a:extLst>
          </p:cNvPr>
          <p:cNvSpPr/>
          <p:nvPr/>
        </p:nvSpPr>
        <p:spPr>
          <a:xfrm>
            <a:off x="2475716" y="3472002"/>
            <a:ext cx="1064992" cy="378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</a:t>
            </a:r>
          </a:p>
        </p:txBody>
      </p:sp>
      <p:sp>
        <p:nvSpPr>
          <p:cNvPr id="51" name="Текстово поле 50">
            <a:extLst>
              <a:ext uri="{FF2B5EF4-FFF2-40B4-BE49-F238E27FC236}">
                <a16:creationId xmlns:a16="http://schemas.microsoft.com/office/drawing/2014/main" id="{00B0099D-E245-4D19-8927-3512E935D7FB}"/>
              </a:ext>
            </a:extLst>
          </p:cNvPr>
          <p:cNvSpPr txBox="1"/>
          <p:nvPr/>
        </p:nvSpPr>
        <p:spPr>
          <a:xfrm>
            <a:off x="3805731" y="3488856"/>
            <a:ext cx="14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Pizza 1</a:t>
            </a:r>
          </a:p>
        </p:txBody>
      </p:sp>
      <p:sp>
        <p:nvSpPr>
          <p:cNvPr id="52" name="Текстово поле 51">
            <a:extLst>
              <a:ext uri="{FF2B5EF4-FFF2-40B4-BE49-F238E27FC236}">
                <a16:creationId xmlns:a16="http://schemas.microsoft.com/office/drawing/2014/main" id="{EE73D64A-68BD-469C-B13A-ECDD1A6D4EDC}"/>
              </a:ext>
            </a:extLst>
          </p:cNvPr>
          <p:cNvSpPr txBox="1"/>
          <p:nvPr/>
        </p:nvSpPr>
        <p:spPr>
          <a:xfrm>
            <a:off x="5481493" y="3506165"/>
            <a:ext cx="108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13.99</a:t>
            </a:r>
          </a:p>
        </p:txBody>
      </p:sp>
      <p:sp>
        <p:nvSpPr>
          <p:cNvPr id="53" name="Текстово поле 52">
            <a:extLst>
              <a:ext uri="{FF2B5EF4-FFF2-40B4-BE49-F238E27FC236}">
                <a16:creationId xmlns:a16="http://schemas.microsoft.com/office/drawing/2014/main" id="{5D623C9C-B67F-4F55-9A3D-AC5E73F658D2}"/>
              </a:ext>
            </a:extLst>
          </p:cNvPr>
          <p:cNvSpPr txBox="1"/>
          <p:nvPr/>
        </p:nvSpPr>
        <p:spPr>
          <a:xfrm>
            <a:off x="6966612" y="3498813"/>
            <a:ext cx="108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54" name="Текстово поле 53">
            <a:extLst>
              <a:ext uri="{FF2B5EF4-FFF2-40B4-BE49-F238E27FC236}">
                <a16:creationId xmlns:a16="http://schemas.microsoft.com/office/drawing/2014/main" id="{D66EE932-B82C-485E-80CD-B4467B034F74}"/>
              </a:ext>
            </a:extLst>
          </p:cNvPr>
          <p:cNvSpPr txBox="1"/>
          <p:nvPr/>
        </p:nvSpPr>
        <p:spPr>
          <a:xfrm>
            <a:off x="8328586" y="3500617"/>
            <a:ext cx="108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839.4</a:t>
            </a:r>
            <a:endParaRPr lang="en-US" dirty="0"/>
          </a:p>
        </p:txBody>
      </p:sp>
      <p:sp>
        <p:nvSpPr>
          <p:cNvPr id="60" name="Правоъгълник 59">
            <a:extLst>
              <a:ext uri="{FF2B5EF4-FFF2-40B4-BE49-F238E27FC236}">
                <a16:creationId xmlns:a16="http://schemas.microsoft.com/office/drawing/2014/main" id="{E227DCE4-453A-43BA-B5CE-0E73FF22BA26}"/>
              </a:ext>
            </a:extLst>
          </p:cNvPr>
          <p:cNvSpPr/>
          <p:nvPr/>
        </p:nvSpPr>
        <p:spPr>
          <a:xfrm>
            <a:off x="0" y="2403"/>
            <a:ext cx="12192000" cy="81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Текстово поле 15">
            <a:extLst>
              <a:ext uri="{FF2B5EF4-FFF2-40B4-BE49-F238E27FC236}">
                <a16:creationId xmlns:a16="http://schemas.microsoft.com/office/drawing/2014/main" id="{BD5DBF01-7675-4DCB-8E9C-9F931994319B}"/>
              </a:ext>
            </a:extLst>
          </p:cNvPr>
          <p:cNvSpPr txBox="1"/>
          <p:nvPr/>
        </p:nvSpPr>
        <p:spPr>
          <a:xfrm>
            <a:off x="10042464" y="2020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62" name="Текстово поле 16">
            <a:extLst>
              <a:ext uri="{FF2B5EF4-FFF2-40B4-BE49-F238E27FC236}">
                <a16:creationId xmlns:a16="http://schemas.microsoft.com/office/drawing/2014/main" id="{8E4BFA43-7847-4046-81BD-D86CFF37DC02}"/>
              </a:ext>
            </a:extLst>
          </p:cNvPr>
          <p:cNvSpPr txBox="1"/>
          <p:nvPr/>
        </p:nvSpPr>
        <p:spPr>
          <a:xfrm>
            <a:off x="4370640" y="1845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Meals</a:t>
            </a:r>
          </a:p>
        </p:txBody>
      </p:sp>
      <p:sp>
        <p:nvSpPr>
          <p:cNvPr id="63" name="Овал 19">
            <a:extLst>
              <a:ext uri="{FF2B5EF4-FFF2-40B4-BE49-F238E27FC236}">
                <a16:creationId xmlns:a16="http://schemas.microsoft.com/office/drawing/2014/main" id="{980502D2-22EF-4A72-868D-27120CE77CD4}"/>
              </a:ext>
            </a:extLst>
          </p:cNvPr>
          <p:cNvSpPr/>
          <p:nvPr/>
        </p:nvSpPr>
        <p:spPr>
          <a:xfrm>
            <a:off x="206773" y="52447"/>
            <a:ext cx="1545359" cy="6684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64" name="Текстово поле 20">
            <a:extLst>
              <a:ext uri="{FF2B5EF4-FFF2-40B4-BE49-F238E27FC236}">
                <a16:creationId xmlns:a16="http://schemas.microsoft.com/office/drawing/2014/main" id="{375FF316-1398-401B-A42E-A253B2989356}"/>
              </a:ext>
            </a:extLst>
          </p:cNvPr>
          <p:cNvSpPr txBox="1"/>
          <p:nvPr/>
        </p:nvSpPr>
        <p:spPr>
          <a:xfrm>
            <a:off x="5456383" y="184392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65" name="Текстово поле 1">
            <a:extLst>
              <a:ext uri="{FF2B5EF4-FFF2-40B4-BE49-F238E27FC236}">
                <a16:creationId xmlns:a16="http://schemas.microsoft.com/office/drawing/2014/main" id="{338646D6-F36F-49AF-939D-306D0896B8DC}"/>
              </a:ext>
            </a:extLst>
          </p:cNvPr>
          <p:cNvSpPr txBox="1"/>
          <p:nvPr/>
        </p:nvSpPr>
        <p:spPr>
          <a:xfrm>
            <a:off x="3224669" y="184515"/>
            <a:ext cx="75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66" name="Текстово поле 20">
            <a:extLst>
              <a:ext uri="{FF2B5EF4-FFF2-40B4-BE49-F238E27FC236}">
                <a16:creationId xmlns:a16="http://schemas.microsoft.com/office/drawing/2014/main" id="{5C7DFD2C-799D-4F17-A605-2DB5FEDB0AFC}"/>
              </a:ext>
            </a:extLst>
          </p:cNvPr>
          <p:cNvSpPr txBox="1"/>
          <p:nvPr/>
        </p:nvSpPr>
        <p:spPr>
          <a:xfrm>
            <a:off x="6966062" y="201730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Sales</a:t>
            </a:r>
          </a:p>
        </p:txBody>
      </p:sp>
      <p:sp>
        <p:nvSpPr>
          <p:cNvPr id="67" name="Текстово поле 20">
            <a:extLst>
              <a:ext uri="{FF2B5EF4-FFF2-40B4-BE49-F238E27FC236}">
                <a16:creationId xmlns:a16="http://schemas.microsoft.com/office/drawing/2014/main" id="{BF3CD817-DCBE-4D65-A0F9-68C3C0C97321}"/>
              </a:ext>
            </a:extLst>
          </p:cNvPr>
          <p:cNvSpPr txBox="1"/>
          <p:nvPr/>
        </p:nvSpPr>
        <p:spPr>
          <a:xfrm>
            <a:off x="8267256" y="201730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Reservations</a:t>
            </a:r>
          </a:p>
        </p:txBody>
      </p:sp>
    </p:spTree>
    <p:extLst>
      <p:ext uri="{BB962C8B-B14F-4D97-AF65-F5344CB8AC3E}">
        <p14:creationId xmlns:p14="http://schemas.microsoft.com/office/powerpoint/2010/main" val="254260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663E813E-0408-40BC-A354-725E68D5121A}"/>
              </a:ext>
            </a:extLst>
          </p:cNvPr>
          <p:cNvSpPr/>
          <p:nvPr/>
        </p:nvSpPr>
        <p:spPr>
          <a:xfrm>
            <a:off x="0" y="2403"/>
            <a:ext cx="12192000" cy="81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Текстово поле 15">
            <a:extLst>
              <a:ext uri="{FF2B5EF4-FFF2-40B4-BE49-F238E27FC236}">
                <a16:creationId xmlns:a16="http://schemas.microsoft.com/office/drawing/2014/main" id="{2FACE503-2B7C-47A2-874B-00C6D5CD0841}"/>
              </a:ext>
            </a:extLst>
          </p:cNvPr>
          <p:cNvSpPr txBox="1"/>
          <p:nvPr/>
        </p:nvSpPr>
        <p:spPr>
          <a:xfrm>
            <a:off x="10042464" y="2020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6" name="Текстово поле 16">
            <a:extLst>
              <a:ext uri="{FF2B5EF4-FFF2-40B4-BE49-F238E27FC236}">
                <a16:creationId xmlns:a16="http://schemas.microsoft.com/office/drawing/2014/main" id="{E3CDEB1E-B5C1-4A5B-9097-49F7FB36D625}"/>
              </a:ext>
            </a:extLst>
          </p:cNvPr>
          <p:cNvSpPr txBox="1"/>
          <p:nvPr/>
        </p:nvSpPr>
        <p:spPr>
          <a:xfrm>
            <a:off x="4370640" y="1845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Meals</a:t>
            </a:r>
          </a:p>
        </p:txBody>
      </p:sp>
      <p:sp>
        <p:nvSpPr>
          <p:cNvPr id="7" name="Овал 19">
            <a:extLst>
              <a:ext uri="{FF2B5EF4-FFF2-40B4-BE49-F238E27FC236}">
                <a16:creationId xmlns:a16="http://schemas.microsoft.com/office/drawing/2014/main" id="{096F6EF3-D2A1-43AF-8205-116F8B8892A3}"/>
              </a:ext>
            </a:extLst>
          </p:cNvPr>
          <p:cNvSpPr/>
          <p:nvPr/>
        </p:nvSpPr>
        <p:spPr>
          <a:xfrm>
            <a:off x="206773" y="52447"/>
            <a:ext cx="1545359" cy="6684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8" name="Текстово поле 20">
            <a:extLst>
              <a:ext uri="{FF2B5EF4-FFF2-40B4-BE49-F238E27FC236}">
                <a16:creationId xmlns:a16="http://schemas.microsoft.com/office/drawing/2014/main" id="{67CC2C62-2EAA-4809-B24F-36CC84F17E04}"/>
              </a:ext>
            </a:extLst>
          </p:cNvPr>
          <p:cNvSpPr txBox="1"/>
          <p:nvPr/>
        </p:nvSpPr>
        <p:spPr>
          <a:xfrm>
            <a:off x="5456383" y="184392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9" name="Текстово поле 1">
            <a:extLst>
              <a:ext uri="{FF2B5EF4-FFF2-40B4-BE49-F238E27FC236}">
                <a16:creationId xmlns:a16="http://schemas.microsoft.com/office/drawing/2014/main" id="{A34DC568-008A-449D-974D-E1B7CE32E662}"/>
              </a:ext>
            </a:extLst>
          </p:cNvPr>
          <p:cNvSpPr txBox="1"/>
          <p:nvPr/>
        </p:nvSpPr>
        <p:spPr>
          <a:xfrm>
            <a:off x="3224669" y="184515"/>
            <a:ext cx="75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0" name="Текстово поле 20">
            <a:extLst>
              <a:ext uri="{FF2B5EF4-FFF2-40B4-BE49-F238E27FC236}">
                <a16:creationId xmlns:a16="http://schemas.microsoft.com/office/drawing/2014/main" id="{9C072F2C-58D9-438B-AA50-539BD0FB5A14}"/>
              </a:ext>
            </a:extLst>
          </p:cNvPr>
          <p:cNvSpPr txBox="1"/>
          <p:nvPr/>
        </p:nvSpPr>
        <p:spPr>
          <a:xfrm>
            <a:off x="6966062" y="201730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13" name="Правоъгълник 12">
            <a:extLst>
              <a:ext uri="{FF2B5EF4-FFF2-40B4-BE49-F238E27FC236}">
                <a16:creationId xmlns:a16="http://schemas.microsoft.com/office/drawing/2014/main" id="{87A227E0-03E6-4031-B43E-0FAF9113812B}"/>
              </a:ext>
            </a:extLst>
          </p:cNvPr>
          <p:cNvSpPr/>
          <p:nvPr/>
        </p:nvSpPr>
        <p:spPr>
          <a:xfrm>
            <a:off x="1" y="6148078"/>
            <a:ext cx="12192000" cy="7099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@Some company All Rights reserved</a:t>
            </a:r>
          </a:p>
        </p:txBody>
      </p:sp>
      <p:sp>
        <p:nvSpPr>
          <p:cNvPr id="14" name="Текстово поле 20">
            <a:extLst>
              <a:ext uri="{FF2B5EF4-FFF2-40B4-BE49-F238E27FC236}">
                <a16:creationId xmlns:a16="http://schemas.microsoft.com/office/drawing/2014/main" id="{59ED45A9-0E54-4629-86E4-4814E4425A6F}"/>
              </a:ext>
            </a:extLst>
          </p:cNvPr>
          <p:cNvSpPr txBox="1"/>
          <p:nvPr/>
        </p:nvSpPr>
        <p:spPr>
          <a:xfrm>
            <a:off x="8267256" y="201730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Reservations</a:t>
            </a:r>
          </a:p>
        </p:txBody>
      </p:sp>
      <p:sp>
        <p:nvSpPr>
          <p:cNvPr id="15" name="Правоъгълник 14">
            <a:extLst>
              <a:ext uri="{FF2B5EF4-FFF2-40B4-BE49-F238E27FC236}">
                <a16:creationId xmlns:a16="http://schemas.microsoft.com/office/drawing/2014/main" id="{9E1C9551-781E-494E-83E6-70DE14F839DA}"/>
              </a:ext>
            </a:extLst>
          </p:cNvPr>
          <p:cNvSpPr/>
          <p:nvPr/>
        </p:nvSpPr>
        <p:spPr>
          <a:xfrm>
            <a:off x="855143" y="1732131"/>
            <a:ext cx="4739052" cy="1749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7D1578CB-6F76-40D8-8F35-2841996D9CE2}"/>
              </a:ext>
            </a:extLst>
          </p:cNvPr>
          <p:cNvSpPr txBox="1"/>
          <p:nvPr/>
        </p:nvSpPr>
        <p:spPr>
          <a:xfrm>
            <a:off x="855143" y="2224292"/>
            <a:ext cx="180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and Time:</a:t>
            </a:r>
          </a:p>
        </p:txBody>
      </p:sp>
      <p:sp>
        <p:nvSpPr>
          <p:cNvPr id="19" name="Текстово поле 18">
            <a:extLst>
              <a:ext uri="{FF2B5EF4-FFF2-40B4-BE49-F238E27FC236}">
                <a16:creationId xmlns:a16="http://schemas.microsoft.com/office/drawing/2014/main" id="{04AB14D5-7A6D-465B-9AF9-D7BE73E52755}"/>
              </a:ext>
            </a:extLst>
          </p:cNvPr>
          <p:cNvSpPr txBox="1"/>
          <p:nvPr/>
        </p:nvSpPr>
        <p:spPr>
          <a:xfrm>
            <a:off x="855143" y="3002913"/>
            <a:ext cx="153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Preferences:</a:t>
            </a:r>
          </a:p>
        </p:txBody>
      </p:sp>
      <p:sp>
        <p:nvSpPr>
          <p:cNvPr id="20" name="Правоъгълник 19">
            <a:extLst>
              <a:ext uri="{FF2B5EF4-FFF2-40B4-BE49-F238E27FC236}">
                <a16:creationId xmlns:a16="http://schemas.microsoft.com/office/drawing/2014/main" id="{1C9E2CE9-534D-4A2B-85C9-B5C9C6ACCC21}"/>
              </a:ext>
            </a:extLst>
          </p:cNvPr>
          <p:cNvSpPr/>
          <p:nvPr/>
        </p:nvSpPr>
        <p:spPr>
          <a:xfrm>
            <a:off x="3907314" y="1862443"/>
            <a:ext cx="1532550" cy="6870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Table</a:t>
            </a:r>
          </a:p>
        </p:txBody>
      </p: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166C53EB-CEC2-4601-95FB-D55CFA17471C}"/>
              </a:ext>
            </a:extLst>
          </p:cNvPr>
          <p:cNvSpPr txBox="1"/>
          <p:nvPr/>
        </p:nvSpPr>
        <p:spPr>
          <a:xfrm>
            <a:off x="855143" y="2613602"/>
            <a:ext cx="219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people:</a:t>
            </a:r>
          </a:p>
        </p:txBody>
      </p:sp>
      <p:sp>
        <p:nvSpPr>
          <p:cNvPr id="22" name="Текстово поле 21">
            <a:extLst>
              <a:ext uri="{FF2B5EF4-FFF2-40B4-BE49-F238E27FC236}">
                <a16:creationId xmlns:a16="http://schemas.microsoft.com/office/drawing/2014/main" id="{6CFFCB1E-5CBE-4B6E-BDCA-4AE2976B9A96}"/>
              </a:ext>
            </a:extLst>
          </p:cNvPr>
          <p:cNvSpPr txBox="1"/>
          <p:nvPr/>
        </p:nvSpPr>
        <p:spPr>
          <a:xfrm>
            <a:off x="855143" y="1807006"/>
            <a:ext cx="219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Number:</a:t>
            </a:r>
          </a:p>
        </p:txBody>
      </p:sp>
      <p:sp>
        <p:nvSpPr>
          <p:cNvPr id="23" name="Правоъгълник 22">
            <a:extLst>
              <a:ext uri="{FF2B5EF4-FFF2-40B4-BE49-F238E27FC236}">
                <a16:creationId xmlns:a16="http://schemas.microsoft.com/office/drawing/2014/main" id="{67C935F6-F602-4A80-B84A-6007DA0448DD}"/>
              </a:ext>
            </a:extLst>
          </p:cNvPr>
          <p:cNvSpPr/>
          <p:nvPr/>
        </p:nvSpPr>
        <p:spPr>
          <a:xfrm>
            <a:off x="6454392" y="1736695"/>
            <a:ext cx="4739052" cy="1749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6ADCD48B-34AC-44FB-A6B0-1EF2DE857F22}"/>
              </a:ext>
            </a:extLst>
          </p:cNvPr>
          <p:cNvSpPr txBox="1"/>
          <p:nvPr/>
        </p:nvSpPr>
        <p:spPr>
          <a:xfrm>
            <a:off x="6454392" y="2228856"/>
            <a:ext cx="91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</a:t>
            </a:r>
          </a:p>
        </p:txBody>
      </p:sp>
      <p:sp>
        <p:nvSpPr>
          <p:cNvPr id="25" name="Текстово поле 24">
            <a:extLst>
              <a:ext uri="{FF2B5EF4-FFF2-40B4-BE49-F238E27FC236}">
                <a16:creationId xmlns:a16="http://schemas.microsoft.com/office/drawing/2014/main" id="{2BC8A463-3C03-4CF4-A040-6B49C839B1BB}"/>
              </a:ext>
            </a:extLst>
          </p:cNvPr>
          <p:cNvSpPr txBox="1"/>
          <p:nvPr/>
        </p:nvSpPr>
        <p:spPr>
          <a:xfrm>
            <a:off x="6454392" y="3007477"/>
            <a:ext cx="153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Preferences:</a:t>
            </a:r>
          </a:p>
        </p:txBody>
      </p:sp>
      <p:sp>
        <p:nvSpPr>
          <p:cNvPr id="27" name="Текстово поле 26">
            <a:extLst>
              <a:ext uri="{FF2B5EF4-FFF2-40B4-BE49-F238E27FC236}">
                <a16:creationId xmlns:a16="http://schemas.microsoft.com/office/drawing/2014/main" id="{951A662A-3994-4E2F-B908-09F1538C728D}"/>
              </a:ext>
            </a:extLst>
          </p:cNvPr>
          <p:cNvSpPr txBox="1"/>
          <p:nvPr/>
        </p:nvSpPr>
        <p:spPr>
          <a:xfrm>
            <a:off x="6454392" y="2618166"/>
            <a:ext cx="219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people:</a:t>
            </a:r>
          </a:p>
        </p:txBody>
      </p:sp>
      <p:sp>
        <p:nvSpPr>
          <p:cNvPr id="28" name="Текстово поле 27">
            <a:extLst>
              <a:ext uri="{FF2B5EF4-FFF2-40B4-BE49-F238E27FC236}">
                <a16:creationId xmlns:a16="http://schemas.microsoft.com/office/drawing/2014/main" id="{2444A316-24F7-41F0-AC32-5B6F69C714D8}"/>
              </a:ext>
            </a:extLst>
          </p:cNvPr>
          <p:cNvSpPr txBox="1"/>
          <p:nvPr/>
        </p:nvSpPr>
        <p:spPr>
          <a:xfrm>
            <a:off x="6454392" y="1811570"/>
            <a:ext cx="219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Number:</a:t>
            </a:r>
          </a:p>
        </p:txBody>
      </p:sp>
      <p:sp>
        <p:nvSpPr>
          <p:cNvPr id="29" name="Правоъгълник 28">
            <a:extLst>
              <a:ext uri="{FF2B5EF4-FFF2-40B4-BE49-F238E27FC236}">
                <a16:creationId xmlns:a16="http://schemas.microsoft.com/office/drawing/2014/main" id="{49D20C22-A27A-4D8F-8F12-FD6835B9FF2A}"/>
              </a:ext>
            </a:extLst>
          </p:cNvPr>
          <p:cNvSpPr/>
          <p:nvPr/>
        </p:nvSpPr>
        <p:spPr>
          <a:xfrm>
            <a:off x="855143" y="3792873"/>
            <a:ext cx="4739052" cy="1749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Текстово поле 29">
            <a:extLst>
              <a:ext uri="{FF2B5EF4-FFF2-40B4-BE49-F238E27FC236}">
                <a16:creationId xmlns:a16="http://schemas.microsoft.com/office/drawing/2014/main" id="{EFA542B3-A9DC-48D9-BF75-E8EEDED6F9EE}"/>
              </a:ext>
            </a:extLst>
          </p:cNvPr>
          <p:cNvSpPr txBox="1"/>
          <p:nvPr/>
        </p:nvSpPr>
        <p:spPr>
          <a:xfrm>
            <a:off x="855143" y="4285034"/>
            <a:ext cx="91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</a:t>
            </a:r>
          </a:p>
        </p:txBody>
      </p:sp>
      <p:sp>
        <p:nvSpPr>
          <p:cNvPr id="31" name="Текстово поле 30">
            <a:extLst>
              <a:ext uri="{FF2B5EF4-FFF2-40B4-BE49-F238E27FC236}">
                <a16:creationId xmlns:a16="http://schemas.microsoft.com/office/drawing/2014/main" id="{6DFCDEE1-A54A-473A-8722-64EAD3BC8210}"/>
              </a:ext>
            </a:extLst>
          </p:cNvPr>
          <p:cNvSpPr txBox="1"/>
          <p:nvPr/>
        </p:nvSpPr>
        <p:spPr>
          <a:xfrm>
            <a:off x="855143" y="5063655"/>
            <a:ext cx="153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Preferences:</a:t>
            </a:r>
          </a:p>
        </p:txBody>
      </p:sp>
      <p:sp>
        <p:nvSpPr>
          <p:cNvPr id="33" name="Текстово поле 32">
            <a:extLst>
              <a:ext uri="{FF2B5EF4-FFF2-40B4-BE49-F238E27FC236}">
                <a16:creationId xmlns:a16="http://schemas.microsoft.com/office/drawing/2014/main" id="{2F31C9B7-16A7-4E08-91F6-E68075859E6B}"/>
              </a:ext>
            </a:extLst>
          </p:cNvPr>
          <p:cNvSpPr txBox="1"/>
          <p:nvPr/>
        </p:nvSpPr>
        <p:spPr>
          <a:xfrm>
            <a:off x="855143" y="4674344"/>
            <a:ext cx="219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people:</a:t>
            </a:r>
          </a:p>
        </p:txBody>
      </p:sp>
      <p:sp>
        <p:nvSpPr>
          <p:cNvPr id="34" name="Текстово поле 33">
            <a:extLst>
              <a:ext uri="{FF2B5EF4-FFF2-40B4-BE49-F238E27FC236}">
                <a16:creationId xmlns:a16="http://schemas.microsoft.com/office/drawing/2014/main" id="{36264125-20EE-4995-BE72-492D055A10DD}"/>
              </a:ext>
            </a:extLst>
          </p:cNvPr>
          <p:cNvSpPr txBox="1"/>
          <p:nvPr/>
        </p:nvSpPr>
        <p:spPr>
          <a:xfrm>
            <a:off x="855143" y="3867748"/>
            <a:ext cx="219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Number:</a:t>
            </a:r>
          </a:p>
        </p:txBody>
      </p:sp>
      <p:sp>
        <p:nvSpPr>
          <p:cNvPr id="35" name="Правоъгълник 34">
            <a:extLst>
              <a:ext uri="{FF2B5EF4-FFF2-40B4-BE49-F238E27FC236}">
                <a16:creationId xmlns:a16="http://schemas.microsoft.com/office/drawing/2014/main" id="{23B9045A-4D4C-487A-95C0-2DCF03DF4207}"/>
              </a:ext>
            </a:extLst>
          </p:cNvPr>
          <p:cNvSpPr/>
          <p:nvPr/>
        </p:nvSpPr>
        <p:spPr>
          <a:xfrm>
            <a:off x="6454392" y="3797437"/>
            <a:ext cx="4739052" cy="1749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Текстово поле 35">
            <a:extLst>
              <a:ext uri="{FF2B5EF4-FFF2-40B4-BE49-F238E27FC236}">
                <a16:creationId xmlns:a16="http://schemas.microsoft.com/office/drawing/2014/main" id="{4D0C42C8-5320-4763-A827-D610964610DE}"/>
              </a:ext>
            </a:extLst>
          </p:cNvPr>
          <p:cNvSpPr txBox="1"/>
          <p:nvPr/>
        </p:nvSpPr>
        <p:spPr>
          <a:xfrm>
            <a:off x="6454392" y="4289598"/>
            <a:ext cx="91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</a:t>
            </a:r>
          </a:p>
        </p:txBody>
      </p:sp>
      <p:sp>
        <p:nvSpPr>
          <p:cNvPr id="37" name="Текстово поле 36">
            <a:extLst>
              <a:ext uri="{FF2B5EF4-FFF2-40B4-BE49-F238E27FC236}">
                <a16:creationId xmlns:a16="http://schemas.microsoft.com/office/drawing/2014/main" id="{F10BDD90-1AD9-4C80-9190-4CCF9335EEF5}"/>
              </a:ext>
            </a:extLst>
          </p:cNvPr>
          <p:cNvSpPr txBox="1"/>
          <p:nvPr/>
        </p:nvSpPr>
        <p:spPr>
          <a:xfrm>
            <a:off x="6454392" y="5068219"/>
            <a:ext cx="153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Preferences:</a:t>
            </a:r>
          </a:p>
        </p:txBody>
      </p:sp>
      <p:sp>
        <p:nvSpPr>
          <p:cNvPr id="39" name="Текстово поле 38">
            <a:extLst>
              <a:ext uri="{FF2B5EF4-FFF2-40B4-BE49-F238E27FC236}">
                <a16:creationId xmlns:a16="http://schemas.microsoft.com/office/drawing/2014/main" id="{6F1A8E81-8BA3-426A-89A7-87809BBD81AD}"/>
              </a:ext>
            </a:extLst>
          </p:cNvPr>
          <p:cNvSpPr txBox="1"/>
          <p:nvPr/>
        </p:nvSpPr>
        <p:spPr>
          <a:xfrm>
            <a:off x="6454392" y="4678908"/>
            <a:ext cx="219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people:</a:t>
            </a:r>
          </a:p>
        </p:txBody>
      </p:sp>
      <p:sp>
        <p:nvSpPr>
          <p:cNvPr id="40" name="Текстово поле 39">
            <a:extLst>
              <a:ext uri="{FF2B5EF4-FFF2-40B4-BE49-F238E27FC236}">
                <a16:creationId xmlns:a16="http://schemas.microsoft.com/office/drawing/2014/main" id="{9B6E390F-5D6F-4048-A419-87E240ADD3CF}"/>
              </a:ext>
            </a:extLst>
          </p:cNvPr>
          <p:cNvSpPr txBox="1"/>
          <p:nvPr/>
        </p:nvSpPr>
        <p:spPr>
          <a:xfrm>
            <a:off x="6454392" y="3872312"/>
            <a:ext cx="219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Reservation Number:</a:t>
            </a:r>
          </a:p>
        </p:txBody>
      </p:sp>
      <p:sp>
        <p:nvSpPr>
          <p:cNvPr id="41" name="Текстово поле 6">
            <a:extLst>
              <a:ext uri="{FF2B5EF4-FFF2-40B4-BE49-F238E27FC236}">
                <a16:creationId xmlns:a16="http://schemas.microsoft.com/office/drawing/2014/main" id="{8B12BFD8-11E5-48B4-9732-BAC77BF08C9B}"/>
              </a:ext>
            </a:extLst>
          </p:cNvPr>
          <p:cNvSpPr txBox="1"/>
          <p:nvPr/>
        </p:nvSpPr>
        <p:spPr>
          <a:xfrm>
            <a:off x="3640485" y="1064161"/>
            <a:ext cx="495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View Reservations</a:t>
            </a:r>
          </a:p>
        </p:txBody>
      </p:sp>
      <p:sp>
        <p:nvSpPr>
          <p:cNvPr id="42" name="Правоъгълник 41">
            <a:extLst>
              <a:ext uri="{FF2B5EF4-FFF2-40B4-BE49-F238E27FC236}">
                <a16:creationId xmlns:a16="http://schemas.microsoft.com/office/drawing/2014/main" id="{EF6DA286-3E48-478E-AB1B-CD9F9D5B1789}"/>
              </a:ext>
            </a:extLst>
          </p:cNvPr>
          <p:cNvSpPr/>
          <p:nvPr/>
        </p:nvSpPr>
        <p:spPr>
          <a:xfrm>
            <a:off x="3906550" y="2683647"/>
            <a:ext cx="1532550" cy="6870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</a:t>
            </a:r>
          </a:p>
        </p:txBody>
      </p:sp>
      <p:sp>
        <p:nvSpPr>
          <p:cNvPr id="50" name="Правоъгълник 49">
            <a:extLst>
              <a:ext uri="{FF2B5EF4-FFF2-40B4-BE49-F238E27FC236}">
                <a16:creationId xmlns:a16="http://schemas.microsoft.com/office/drawing/2014/main" id="{FEECCE85-D4AA-4711-A579-57CD825467D6}"/>
              </a:ext>
            </a:extLst>
          </p:cNvPr>
          <p:cNvSpPr/>
          <p:nvPr/>
        </p:nvSpPr>
        <p:spPr>
          <a:xfrm>
            <a:off x="9521585" y="1862388"/>
            <a:ext cx="1532550" cy="6870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Table</a:t>
            </a:r>
          </a:p>
        </p:txBody>
      </p:sp>
      <p:sp>
        <p:nvSpPr>
          <p:cNvPr id="51" name="Правоъгълник 50">
            <a:extLst>
              <a:ext uri="{FF2B5EF4-FFF2-40B4-BE49-F238E27FC236}">
                <a16:creationId xmlns:a16="http://schemas.microsoft.com/office/drawing/2014/main" id="{82EAE018-8900-41AE-910F-2489091409BB}"/>
              </a:ext>
            </a:extLst>
          </p:cNvPr>
          <p:cNvSpPr/>
          <p:nvPr/>
        </p:nvSpPr>
        <p:spPr>
          <a:xfrm>
            <a:off x="9520821" y="2683592"/>
            <a:ext cx="1532550" cy="6870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</a:t>
            </a:r>
          </a:p>
        </p:txBody>
      </p:sp>
      <p:sp>
        <p:nvSpPr>
          <p:cNvPr id="53" name="Правоъгълник 52">
            <a:extLst>
              <a:ext uri="{FF2B5EF4-FFF2-40B4-BE49-F238E27FC236}">
                <a16:creationId xmlns:a16="http://schemas.microsoft.com/office/drawing/2014/main" id="{99E045BC-7F01-45CF-9070-B9A5E086EC4C}"/>
              </a:ext>
            </a:extLst>
          </p:cNvPr>
          <p:cNvSpPr/>
          <p:nvPr/>
        </p:nvSpPr>
        <p:spPr>
          <a:xfrm>
            <a:off x="3899595" y="4752647"/>
            <a:ext cx="1532550" cy="6870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</a:t>
            </a:r>
          </a:p>
        </p:txBody>
      </p:sp>
      <p:sp>
        <p:nvSpPr>
          <p:cNvPr id="54" name="Правоъгълник 53">
            <a:extLst>
              <a:ext uri="{FF2B5EF4-FFF2-40B4-BE49-F238E27FC236}">
                <a16:creationId xmlns:a16="http://schemas.microsoft.com/office/drawing/2014/main" id="{3A7AD4A9-44E0-4B8E-8F2E-7534C7B20AA7}"/>
              </a:ext>
            </a:extLst>
          </p:cNvPr>
          <p:cNvSpPr/>
          <p:nvPr/>
        </p:nvSpPr>
        <p:spPr>
          <a:xfrm>
            <a:off x="9522448" y="3941505"/>
            <a:ext cx="1532550" cy="6870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Table</a:t>
            </a:r>
          </a:p>
        </p:txBody>
      </p:sp>
      <p:sp>
        <p:nvSpPr>
          <p:cNvPr id="55" name="Правоъгълник 54">
            <a:extLst>
              <a:ext uri="{FF2B5EF4-FFF2-40B4-BE49-F238E27FC236}">
                <a16:creationId xmlns:a16="http://schemas.microsoft.com/office/drawing/2014/main" id="{0951D2F5-6791-4F28-A0B3-0BA0B9B893EE}"/>
              </a:ext>
            </a:extLst>
          </p:cNvPr>
          <p:cNvSpPr/>
          <p:nvPr/>
        </p:nvSpPr>
        <p:spPr>
          <a:xfrm>
            <a:off x="9521684" y="4762709"/>
            <a:ext cx="1532550" cy="6870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</a:t>
            </a:r>
          </a:p>
        </p:txBody>
      </p:sp>
      <p:sp>
        <p:nvSpPr>
          <p:cNvPr id="56" name="Текстово поле 55">
            <a:extLst>
              <a:ext uri="{FF2B5EF4-FFF2-40B4-BE49-F238E27FC236}">
                <a16:creationId xmlns:a16="http://schemas.microsoft.com/office/drawing/2014/main" id="{A18E704C-F38D-4DB7-89A7-4386398BD176}"/>
              </a:ext>
            </a:extLst>
          </p:cNvPr>
          <p:cNvSpPr txBox="1"/>
          <p:nvPr/>
        </p:nvSpPr>
        <p:spPr>
          <a:xfrm>
            <a:off x="3899595" y="4038649"/>
            <a:ext cx="153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Assigned with table 4</a:t>
            </a:r>
          </a:p>
        </p:txBody>
      </p:sp>
    </p:spTree>
    <p:extLst>
      <p:ext uri="{BB962C8B-B14F-4D97-AF65-F5344CB8AC3E}">
        <p14:creationId xmlns:p14="http://schemas.microsoft.com/office/powerpoint/2010/main" val="4013731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0760857F-7ABF-4B3C-BB14-C8C9C5CA8BFA}"/>
              </a:ext>
            </a:extLst>
          </p:cNvPr>
          <p:cNvSpPr/>
          <p:nvPr/>
        </p:nvSpPr>
        <p:spPr>
          <a:xfrm>
            <a:off x="0" y="2403"/>
            <a:ext cx="12192000" cy="81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Текстово поле 15">
            <a:extLst>
              <a:ext uri="{FF2B5EF4-FFF2-40B4-BE49-F238E27FC236}">
                <a16:creationId xmlns:a16="http://schemas.microsoft.com/office/drawing/2014/main" id="{4E3C72BB-E25C-4852-BF3A-5BE29D3A56E9}"/>
              </a:ext>
            </a:extLst>
          </p:cNvPr>
          <p:cNvSpPr txBox="1"/>
          <p:nvPr/>
        </p:nvSpPr>
        <p:spPr>
          <a:xfrm>
            <a:off x="10042464" y="2020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6" name="Текстово поле 16">
            <a:extLst>
              <a:ext uri="{FF2B5EF4-FFF2-40B4-BE49-F238E27FC236}">
                <a16:creationId xmlns:a16="http://schemas.microsoft.com/office/drawing/2014/main" id="{56BA132A-6830-4D50-BE55-19E3A43099B4}"/>
              </a:ext>
            </a:extLst>
          </p:cNvPr>
          <p:cNvSpPr txBox="1"/>
          <p:nvPr/>
        </p:nvSpPr>
        <p:spPr>
          <a:xfrm>
            <a:off x="4370640" y="1845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Meals</a:t>
            </a:r>
          </a:p>
        </p:txBody>
      </p:sp>
      <p:sp>
        <p:nvSpPr>
          <p:cNvPr id="7" name="Овал 19">
            <a:extLst>
              <a:ext uri="{FF2B5EF4-FFF2-40B4-BE49-F238E27FC236}">
                <a16:creationId xmlns:a16="http://schemas.microsoft.com/office/drawing/2014/main" id="{E4855A93-8A99-4559-BB30-CE6F83D089A2}"/>
              </a:ext>
            </a:extLst>
          </p:cNvPr>
          <p:cNvSpPr/>
          <p:nvPr/>
        </p:nvSpPr>
        <p:spPr>
          <a:xfrm>
            <a:off x="206773" y="52447"/>
            <a:ext cx="1545359" cy="6684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8" name="Текстово поле 20">
            <a:extLst>
              <a:ext uri="{FF2B5EF4-FFF2-40B4-BE49-F238E27FC236}">
                <a16:creationId xmlns:a16="http://schemas.microsoft.com/office/drawing/2014/main" id="{CA5A0E4D-5C6B-49A6-949E-534E3C377560}"/>
              </a:ext>
            </a:extLst>
          </p:cNvPr>
          <p:cNvSpPr txBox="1"/>
          <p:nvPr/>
        </p:nvSpPr>
        <p:spPr>
          <a:xfrm>
            <a:off x="5456383" y="184392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9" name="Текстово поле 1">
            <a:extLst>
              <a:ext uri="{FF2B5EF4-FFF2-40B4-BE49-F238E27FC236}">
                <a16:creationId xmlns:a16="http://schemas.microsoft.com/office/drawing/2014/main" id="{CF01061E-429F-4601-BDC1-4086544673B0}"/>
              </a:ext>
            </a:extLst>
          </p:cNvPr>
          <p:cNvSpPr txBox="1"/>
          <p:nvPr/>
        </p:nvSpPr>
        <p:spPr>
          <a:xfrm>
            <a:off x="3224669" y="184515"/>
            <a:ext cx="75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10" name="Текстово поле 20">
            <a:extLst>
              <a:ext uri="{FF2B5EF4-FFF2-40B4-BE49-F238E27FC236}">
                <a16:creationId xmlns:a16="http://schemas.microsoft.com/office/drawing/2014/main" id="{51649C44-B778-49DF-9712-91838102FB01}"/>
              </a:ext>
            </a:extLst>
          </p:cNvPr>
          <p:cNvSpPr txBox="1"/>
          <p:nvPr/>
        </p:nvSpPr>
        <p:spPr>
          <a:xfrm>
            <a:off x="6966062" y="201730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11" name="Правоъгълник 10">
            <a:extLst>
              <a:ext uri="{FF2B5EF4-FFF2-40B4-BE49-F238E27FC236}">
                <a16:creationId xmlns:a16="http://schemas.microsoft.com/office/drawing/2014/main" id="{22078192-FB99-4C27-B4B6-DA831A0EF4EB}"/>
              </a:ext>
            </a:extLst>
          </p:cNvPr>
          <p:cNvSpPr/>
          <p:nvPr/>
        </p:nvSpPr>
        <p:spPr>
          <a:xfrm>
            <a:off x="1" y="6148078"/>
            <a:ext cx="12192000" cy="7099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@Some company All Rights reserved</a:t>
            </a:r>
          </a:p>
        </p:txBody>
      </p:sp>
      <p:sp>
        <p:nvSpPr>
          <p:cNvPr id="12" name="Текстово поле 20">
            <a:extLst>
              <a:ext uri="{FF2B5EF4-FFF2-40B4-BE49-F238E27FC236}">
                <a16:creationId xmlns:a16="http://schemas.microsoft.com/office/drawing/2014/main" id="{17C34013-F589-46E6-AAA6-6D589EE36293}"/>
              </a:ext>
            </a:extLst>
          </p:cNvPr>
          <p:cNvSpPr txBox="1"/>
          <p:nvPr/>
        </p:nvSpPr>
        <p:spPr>
          <a:xfrm>
            <a:off x="8267256" y="201730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Reservations</a:t>
            </a:r>
          </a:p>
        </p:txBody>
      </p:sp>
      <p:sp>
        <p:nvSpPr>
          <p:cNvPr id="13" name="Правоъгълник 12">
            <a:extLst>
              <a:ext uri="{FF2B5EF4-FFF2-40B4-BE49-F238E27FC236}">
                <a16:creationId xmlns:a16="http://schemas.microsoft.com/office/drawing/2014/main" id="{252A9439-232B-4C6A-AC21-62C0A0D5999E}"/>
              </a:ext>
            </a:extLst>
          </p:cNvPr>
          <p:cNvSpPr/>
          <p:nvPr/>
        </p:nvSpPr>
        <p:spPr>
          <a:xfrm>
            <a:off x="573184" y="1722094"/>
            <a:ext cx="3593765" cy="1749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60F897C8-5A1C-48DB-83C4-F4AF0C77B6FB}"/>
              </a:ext>
            </a:extLst>
          </p:cNvPr>
          <p:cNvSpPr txBox="1"/>
          <p:nvPr/>
        </p:nvSpPr>
        <p:spPr>
          <a:xfrm>
            <a:off x="573184" y="2214255"/>
            <a:ext cx="180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Seats: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1137FC5A-2C00-4DE9-9BDD-784545C4F708}"/>
              </a:ext>
            </a:extLst>
          </p:cNvPr>
          <p:cNvSpPr txBox="1"/>
          <p:nvPr/>
        </p:nvSpPr>
        <p:spPr>
          <a:xfrm>
            <a:off x="573184" y="2992876"/>
            <a:ext cx="153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Location:</a:t>
            </a:r>
          </a:p>
        </p:txBody>
      </p:sp>
      <p:sp>
        <p:nvSpPr>
          <p:cNvPr id="16" name="Правоъгълник 15">
            <a:extLst>
              <a:ext uri="{FF2B5EF4-FFF2-40B4-BE49-F238E27FC236}">
                <a16:creationId xmlns:a16="http://schemas.microsoft.com/office/drawing/2014/main" id="{0C75B084-D42F-4EE5-A927-458C08200567}"/>
              </a:ext>
            </a:extLst>
          </p:cNvPr>
          <p:cNvSpPr/>
          <p:nvPr/>
        </p:nvSpPr>
        <p:spPr>
          <a:xfrm>
            <a:off x="2508254" y="2253399"/>
            <a:ext cx="1532550" cy="6870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</a:t>
            </a:r>
          </a:p>
        </p:txBody>
      </p:sp>
      <p:sp>
        <p:nvSpPr>
          <p:cNvPr id="37" name="Текстово поле 6">
            <a:extLst>
              <a:ext uri="{FF2B5EF4-FFF2-40B4-BE49-F238E27FC236}">
                <a16:creationId xmlns:a16="http://schemas.microsoft.com/office/drawing/2014/main" id="{5B427216-B64E-4B61-ACAB-D2F895D62038}"/>
              </a:ext>
            </a:extLst>
          </p:cNvPr>
          <p:cNvSpPr txBox="1"/>
          <p:nvPr/>
        </p:nvSpPr>
        <p:spPr>
          <a:xfrm>
            <a:off x="3764709" y="980574"/>
            <a:ext cx="495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Assign Table</a:t>
            </a:r>
          </a:p>
        </p:txBody>
      </p:sp>
      <p:sp>
        <p:nvSpPr>
          <p:cNvPr id="38" name="Правоъгълник 37">
            <a:extLst>
              <a:ext uri="{FF2B5EF4-FFF2-40B4-BE49-F238E27FC236}">
                <a16:creationId xmlns:a16="http://schemas.microsoft.com/office/drawing/2014/main" id="{5FD16BBF-DB94-4AB1-AC74-1BE35FDC02F3}"/>
              </a:ext>
            </a:extLst>
          </p:cNvPr>
          <p:cNvSpPr/>
          <p:nvPr/>
        </p:nvSpPr>
        <p:spPr>
          <a:xfrm>
            <a:off x="8049137" y="1714230"/>
            <a:ext cx="3593765" cy="1749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Текстово поле 38">
            <a:extLst>
              <a:ext uri="{FF2B5EF4-FFF2-40B4-BE49-F238E27FC236}">
                <a16:creationId xmlns:a16="http://schemas.microsoft.com/office/drawing/2014/main" id="{A47CCE81-D251-4061-9502-937AFD399009}"/>
              </a:ext>
            </a:extLst>
          </p:cNvPr>
          <p:cNvSpPr txBox="1"/>
          <p:nvPr/>
        </p:nvSpPr>
        <p:spPr>
          <a:xfrm>
            <a:off x="8049137" y="2206391"/>
            <a:ext cx="180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Seats:</a:t>
            </a:r>
          </a:p>
        </p:txBody>
      </p:sp>
      <p:sp>
        <p:nvSpPr>
          <p:cNvPr id="40" name="Текстово поле 39">
            <a:extLst>
              <a:ext uri="{FF2B5EF4-FFF2-40B4-BE49-F238E27FC236}">
                <a16:creationId xmlns:a16="http://schemas.microsoft.com/office/drawing/2014/main" id="{9409402D-E36D-42E2-A9C9-FC9EC54B7EF2}"/>
              </a:ext>
            </a:extLst>
          </p:cNvPr>
          <p:cNvSpPr txBox="1"/>
          <p:nvPr/>
        </p:nvSpPr>
        <p:spPr>
          <a:xfrm>
            <a:off x="8049137" y="2985012"/>
            <a:ext cx="153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Location:</a:t>
            </a:r>
          </a:p>
        </p:txBody>
      </p:sp>
      <p:sp>
        <p:nvSpPr>
          <p:cNvPr id="41" name="Правоъгълник 40">
            <a:extLst>
              <a:ext uri="{FF2B5EF4-FFF2-40B4-BE49-F238E27FC236}">
                <a16:creationId xmlns:a16="http://schemas.microsoft.com/office/drawing/2014/main" id="{9A901184-49D8-4EAC-860C-30A9E27EF0EF}"/>
              </a:ext>
            </a:extLst>
          </p:cNvPr>
          <p:cNvSpPr/>
          <p:nvPr/>
        </p:nvSpPr>
        <p:spPr>
          <a:xfrm>
            <a:off x="9984207" y="2245535"/>
            <a:ext cx="1532550" cy="6870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</a:t>
            </a:r>
          </a:p>
        </p:txBody>
      </p:sp>
      <p:sp>
        <p:nvSpPr>
          <p:cNvPr id="42" name="Правоъгълник 41">
            <a:extLst>
              <a:ext uri="{FF2B5EF4-FFF2-40B4-BE49-F238E27FC236}">
                <a16:creationId xmlns:a16="http://schemas.microsoft.com/office/drawing/2014/main" id="{440D3AAB-5EC3-4352-89D3-F8DF68FC904B}"/>
              </a:ext>
            </a:extLst>
          </p:cNvPr>
          <p:cNvSpPr/>
          <p:nvPr/>
        </p:nvSpPr>
        <p:spPr>
          <a:xfrm>
            <a:off x="573184" y="3988214"/>
            <a:ext cx="3593765" cy="1749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Текстово поле 42">
            <a:extLst>
              <a:ext uri="{FF2B5EF4-FFF2-40B4-BE49-F238E27FC236}">
                <a16:creationId xmlns:a16="http://schemas.microsoft.com/office/drawing/2014/main" id="{FC8D0EF6-8542-4BE5-A862-821CD94AF0EA}"/>
              </a:ext>
            </a:extLst>
          </p:cNvPr>
          <p:cNvSpPr txBox="1"/>
          <p:nvPr/>
        </p:nvSpPr>
        <p:spPr>
          <a:xfrm>
            <a:off x="573184" y="4480375"/>
            <a:ext cx="180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Seats:</a:t>
            </a:r>
          </a:p>
        </p:txBody>
      </p:sp>
      <p:sp>
        <p:nvSpPr>
          <p:cNvPr id="44" name="Текстово поле 43">
            <a:extLst>
              <a:ext uri="{FF2B5EF4-FFF2-40B4-BE49-F238E27FC236}">
                <a16:creationId xmlns:a16="http://schemas.microsoft.com/office/drawing/2014/main" id="{78F11B83-324D-451B-8EA0-E27F0B884D00}"/>
              </a:ext>
            </a:extLst>
          </p:cNvPr>
          <p:cNvSpPr txBox="1"/>
          <p:nvPr/>
        </p:nvSpPr>
        <p:spPr>
          <a:xfrm>
            <a:off x="573184" y="5258996"/>
            <a:ext cx="153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Location:</a:t>
            </a:r>
          </a:p>
        </p:txBody>
      </p:sp>
      <p:sp>
        <p:nvSpPr>
          <p:cNvPr id="45" name="Правоъгълник 44">
            <a:extLst>
              <a:ext uri="{FF2B5EF4-FFF2-40B4-BE49-F238E27FC236}">
                <a16:creationId xmlns:a16="http://schemas.microsoft.com/office/drawing/2014/main" id="{7F685331-8907-4115-A67A-D4A6B5C4F94B}"/>
              </a:ext>
            </a:extLst>
          </p:cNvPr>
          <p:cNvSpPr/>
          <p:nvPr/>
        </p:nvSpPr>
        <p:spPr>
          <a:xfrm>
            <a:off x="2508254" y="4519519"/>
            <a:ext cx="1532550" cy="6870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</a:t>
            </a:r>
          </a:p>
        </p:txBody>
      </p:sp>
      <p:sp>
        <p:nvSpPr>
          <p:cNvPr id="46" name="Правоъгълник 45">
            <a:extLst>
              <a:ext uri="{FF2B5EF4-FFF2-40B4-BE49-F238E27FC236}">
                <a16:creationId xmlns:a16="http://schemas.microsoft.com/office/drawing/2014/main" id="{11840F0B-703A-4BCC-A988-20388BA84442}"/>
              </a:ext>
            </a:extLst>
          </p:cNvPr>
          <p:cNvSpPr/>
          <p:nvPr/>
        </p:nvSpPr>
        <p:spPr>
          <a:xfrm>
            <a:off x="8049137" y="3988214"/>
            <a:ext cx="3593765" cy="1749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Текстово поле 46">
            <a:extLst>
              <a:ext uri="{FF2B5EF4-FFF2-40B4-BE49-F238E27FC236}">
                <a16:creationId xmlns:a16="http://schemas.microsoft.com/office/drawing/2014/main" id="{B79CEFA2-D271-4D85-B32A-BD0A7F9C3C43}"/>
              </a:ext>
            </a:extLst>
          </p:cNvPr>
          <p:cNvSpPr txBox="1"/>
          <p:nvPr/>
        </p:nvSpPr>
        <p:spPr>
          <a:xfrm>
            <a:off x="8049137" y="4480375"/>
            <a:ext cx="180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Seats:</a:t>
            </a:r>
          </a:p>
        </p:txBody>
      </p:sp>
      <p:sp>
        <p:nvSpPr>
          <p:cNvPr id="48" name="Текстово поле 47">
            <a:extLst>
              <a:ext uri="{FF2B5EF4-FFF2-40B4-BE49-F238E27FC236}">
                <a16:creationId xmlns:a16="http://schemas.microsoft.com/office/drawing/2014/main" id="{925FDC8B-5410-4062-8892-D248F59AABC6}"/>
              </a:ext>
            </a:extLst>
          </p:cNvPr>
          <p:cNvSpPr txBox="1"/>
          <p:nvPr/>
        </p:nvSpPr>
        <p:spPr>
          <a:xfrm>
            <a:off x="8049137" y="5258996"/>
            <a:ext cx="153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Location:</a:t>
            </a:r>
          </a:p>
        </p:txBody>
      </p:sp>
      <p:sp>
        <p:nvSpPr>
          <p:cNvPr id="49" name="Правоъгълник 48">
            <a:extLst>
              <a:ext uri="{FF2B5EF4-FFF2-40B4-BE49-F238E27FC236}">
                <a16:creationId xmlns:a16="http://schemas.microsoft.com/office/drawing/2014/main" id="{DA83E084-A69C-4278-8710-59CA39370081}"/>
              </a:ext>
            </a:extLst>
          </p:cNvPr>
          <p:cNvSpPr/>
          <p:nvPr/>
        </p:nvSpPr>
        <p:spPr>
          <a:xfrm>
            <a:off x="9984207" y="4519519"/>
            <a:ext cx="1532550" cy="6870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</a:t>
            </a:r>
          </a:p>
        </p:txBody>
      </p:sp>
      <p:sp>
        <p:nvSpPr>
          <p:cNvPr id="50" name="Правоъгълник 49">
            <a:extLst>
              <a:ext uri="{FF2B5EF4-FFF2-40B4-BE49-F238E27FC236}">
                <a16:creationId xmlns:a16="http://schemas.microsoft.com/office/drawing/2014/main" id="{4307C778-20BC-495E-B6C4-FA052C2A16BC}"/>
              </a:ext>
            </a:extLst>
          </p:cNvPr>
          <p:cNvSpPr/>
          <p:nvPr/>
        </p:nvSpPr>
        <p:spPr>
          <a:xfrm>
            <a:off x="4317185" y="1708753"/>
            <a:ext cx="3593765" cy="1749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Текстово поле 50">
            <a:extLst>
              <a:ext uri="{FF2B5EF4-FFF2-40B4-BE49-F238E27FC236}">
                <a16:creationId xmlns:a16="http://schemas.microsoft.com/office/drawing/2014/main" id="{77238210-6AB4-4D1A-BB5B-87925EA5AF3E}"/>
              </a:ext>
            </a:extLst>
          </p:cNvPr>
          <p:cNvSpPr txBox="1"/>
          <p:nvPr/>
        </p:nvSpPr>
        <p:spPr>
          <a:xfrm>
            <a:off x="4317185" y="2200914"/>
            <a:ext cx="180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Seats:</a:t>
            </a:r>
          </a:p>
        </p:txBody>
      </p:sp>
      <p:sp>
        <p:nvSpPr>
          <p:cNvPr id="52" name="Текстово поле 51">
            <a:extLst>
              <a:ext uri="{FF2B5EF4-FFF2-40B4-BE49-F238E27FC236}">
                <a16:creationId xmlns:a16="http://schemas.microsoft.com/office/drawing/2014/main" id="{C8058724-3672-4AF1-B690-4948345228FC}"/>
              </a:ext>
            </a:extLst>
          </p:cNvPr>
          <p:cNvSpPr txBox="1"/>
          <p:nvPr/>
        </p:nvSpPr>
        <p:spPr>
          <a:xfrm>
            <a:off x="4317185" y="2979535"/>
            <a:ext cx="153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Location:</a:t>
            </a:r>
          </a:p>
        </p:txBody>
      </p:sp>
      <p:sp>
        <p:nvSpPr>
          <p:cNvPr id="53" name="Правоъгълник 52">
            <a:extLst>
              <a:ext uri="{FF2B5EF4-FFF2-40B4-BE49-F238E27FC236}">
                <a16:creationId xmlns:a16="http://schemas.microsoft.com/office/drawing/2014/main" id="{119946C8-7A08-4790-B26E-B57DEE4DE3B2}"/>
              </a:ext>
            </a:extLst>
          </p:cNvPr>
          <p:cNvSpPr/>
          <p:nvPr/>
        </p:nvSpPr>
        <p:spPr>
          <a:xfrm>
            <a:off x="6252255" y="2240058"/>
            <a:ext cx="1532550" cy="6870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</a:t>
            </a:r>
          </a:p>
        </p:txBody>
      </p:sp>
      <p:sp>
        <p:nvSpPr>
          <p:cNvPr id="54" name="Правоъгълник 53">
            <a:extLst>
              <a:ext uri="{FF2B5EF4-FFF2-40B4-BE49-F238E27FC236}">
                <a16:creationId xmlns:a16="http://schemas.microsoft.com/office/drawing/2014/main" id="{A7A8C150-505F-4B77-ACDD-566C043676AC}"/>
              </a:ext>
            </a:extLst>
          </p:cNvPr>
          <p:cNvSpPr/>
          <p:nvPr/>
        </p:nvSpPr>
        <p:spPr>
          <a:xfrm>
            <a:off x="4317185" y="3989727"/>
            <a:ext cx="3593765" cy="1749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Текстово поле 54">
            <a:extLst>
              <a:ext uri="{FF2B5EF4-FFF2-40B4-BE49-F238E27FC236}">
                <a16:creationId xmlns:a16="http://schemas.microsoft.com/office/drawing/2014/main" id="{C63AD28D-9723-4009-A3C7-E98F6ABA818D}"/>
              </a:ext>
            </a:extLst>
          </p:cNvPr>
          <p:cNvSpPr txBox="1"/>
          <p:nvPr/>
        </p:nvSpPr>
        <p:spPr>
          <a:xfrm>
            <a:off x="4317185" y="4481888"/>
            <a:ext cx="180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Seats:</a:t>
            </a:r>
          </a:p>
        </p:txBody>
      </p:sp>
      <p:sp>
        <p:nvSpPr>
          <p:cNvPr id="56" name="Текстово поле 55">
            <a:extLst>
              <a:ext uri="{FF2B5EF4-FFF2-40B4-BE49-F238E27FC236}">
                <a16:creationId xmlns:a16="http://schemas.microsoft.com/office/drawing/2014/main" id="{0BD8B649-49D0-4030-9D02-FF55BE9F0C55}"/>
              </a:ext>
            </a:extLst>
          </p:cNvPr>
          <p:cNvSpPr txBox="1"/>
          <p:nvPr/>
        </p:nvSpPr>
        <p:spPr>
          <a:xfrm>
            <a:off x="4317185" y="5260509"/>
            <a:ext cx="153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Location:</a:t>
            </a:r>
          </a:p>
        </p:txBody>
      </p:sp>
      <p:sp>
        <p:nvSpPr>
          <p:cNvPr id="57" name="Правоъгълник 56">
            <a:extLst>
              <a:ext uri="{FF2B5EF4-FFF2-40B4-BE49-F238E27FC236}">
                <a16:creationId xmlns:a16="http://schemas.microsoft.com/office/drawing/2014/main" id="{8350AE9E-D49F-4D34-BCAE-F7E9A4484C4B}"/>
              </a:ext>
            </a:extLst>
          </p:cNvPr>
          <p:cNvSpPr/>
          <p:nvPr/>
        </p:nvSpPr>
        <p:spPr>
          <a:xfrm>
            <a:off x="6252255" y="4521032"/>
            <a:ext cx="1532550" cy="68705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</a:t>
            </a:r>
          </a:p>
        </p:txBody>
      </p:sp>
    </p:spTree>
    <p:extLst>
      <p:ext uri="{BB962C8B-B14F-4D97-AF65-F5344CB8AC3E}">
        <p14:creationId xmlns:p14="http://schemas.microsoft.com/office/powerpoint/2010/main" val="43917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1002782B-3406-4569-9DCE-9A5F3AB078B2}"/>
              </a:ext>
            </a:extLst>
          </p:cNvPr>
          <p:cNvSpPr txBox="1"/>
          <p:nvPr/>
        </p:nvSpPr>
        <p:spPr>
          <a:xfrm>
            <a:off x="3620965" y="1576069"/>
            <a:ext cx="495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Fill in your personal information</a:t>
            </a:r>
          </a:p>
        </p:txBody>
      </p:sp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0546741E-08EF-446F-A1B7-7CBFC812B62D}"/>
              </a:ext>
            </a:extLst>
          </p:cNvPr>
          <p:cNvSpPr/>
          <p:nvPr/>
        </p:nvSpPr>
        <p:spPr>
          <a:xfrm>
            <a:off x="5040190" y="2601027"/>
            <a:ext cx="2312377" cy="281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1642B10B-7DE4-4D59-90E6-A99EF3CEA953}"/>
              </a:ext>
            </a:extLst>
          </p:cNvPr>
          <p:cNvSpPr/>
          <p:nvPr/>
        </p:nvSpPr>
        <p:spPr>
          <a:xfrm>
            <a:off x="5040190" y="3402157"/>
            <a:ext cx="2312377" cy="281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91790DF6-60A4-42F1-8967-1DFA3E7332B8}"/>
              </a:ext>
            </a:extLst>
          </p:cNvPr>
          <p:cNvSpPr txBox="1"/>
          <p:nvPr/>
        </p:nvSpPr>
        <p:spPr>
          <a:xfrm>
            <a:off x="4939813" y="2231695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347287F7-514F-4D9B-9A4A-A53A4FCEF5C4}"/>
              </a:ext>
            </a:extLst>
          </p:cNvPr>
          <p:cNvSpPr txBox="1"/>
          <p:nvPr/>
        </p:nvSpPr>
        <p:spPr>
          <a:xfrm>
            <a:off x="4939810" y="3031663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9" name="Правоъгълник: със заоблени ъгли 8">
            <a:extLst>
              <a:ext uri="{FF2B5EF4-FFF2-40B4-BE49-F238E27FC236}">
                <a16:creationId xmlns:a16="http://schemas.microsoft.com/office/drawing/2014/main" id="{0B86909B-CB4F-4433-8D82-C014BEA2225A}"/>
              </a:ext>
            </a:extLst>
          </p:cNvPr>
          <p:cNvSpPr/>
          <p:nvPr/>
        </p:nvSpPr>
        <p:spPr>
          <a:xfrm>
            <a:off x="5040190" y="4236978"/>
            <a:ext cx="2312377" cy="56150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11" name="Правоъгълник 10">
            <a:extLst>
              <a:ext uri="{FF2B5EF4-FFF2-40B4-BE49-F238E27FC236}">
                <a16:creationId xmlns:a16="http://schemas.microsoft.com/office/drawing/2014/main" id="{55F9E5A1-E348-4818-AF09-D7D16F04ABDA}"/>
              </a:ext>
            </a:extLst>
          </p:cNvPr>
          <p:cNvSpPr/>
          <p:nvPr/>
        </p:nvSpPr>
        <p:spPr>
          <a:xfrm>
            <a:off x="1" y="6148078"/>
            <a:ext cx="12192000" cy="7099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@Some company All Rights reserved</a:t>
            </a:r>
          </a:p>
        </p:txBody>
      </p:sp>
      <p:sp>
        <p:nvSpPr>
          <p:cNvPr id="12" name="Текстово поле 6">
            <a:extLst>
              <a:ext uri="{FF2B5EF4-FFF2-40B4-BE49-F238E27FC236}">
                <a16:creationId xmlns:a16="http://schemas.microsoft.com/office/drawing/2014/main" id="{7610C82D-5A91-4C5F-BDB1-843BC0A41B70}"/>
              </a:ext>
            </a:extLst>
          </p:cNvPr>
          <p:cNvSpPr txBox="1"/>
          <p:nvPr/>
        </p:nvSpPr>
        <p:spPr>
          <a:xfrm>
            <a:off x="3634398" y="1099281"/>
            <a:ext cx="495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LOGIN</a:t>
            </a:r>
          </a:p>
        </p:txBody>
      </p:sp>
      <p:sp>
        <p:nvSpPr>
          <p:cNvPr id="29" name="Правоъгълник 28">
            <a:extLst>
              <a:ext uri="{FF2B5EF4-FFF2-40B4-BE49-F238E27FC236}">
                <a16:creationId xmlns:a16="http://schemas.microsoft.com/office/drawing/2014/main" id="{C914F8AC-3973-4242-BF7A-BF65A4A87DF5}"/>
              </a:ext>
            </a:extLst>
          </p:cNvPr>
          <p:cNvSpPr/>
          <p:nvPr/>
        </p:nvSpPr>
        <p:spPr>
          <a:xfrm>
            <a:off x="0" y="2403"/>
            <a:ext cx="12192000" cy="81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Текстово поле 15">
            <a:extLst>
              <a:ext uri="{FF2B5EF4-FFF2-40B4-BE49-F238E27FC236}">
                <a16:creationId xmlns:a16="http://schemas.microsoft.com/office/drawing/2014/main" id="{95BA1387-4B80-42E7-99B1-BFD046320F3D}"/>
              </a:ext>
            </a:extLst>
          </p:cNvPr>
          <p:cNvSpPr txBox="1"/>
          <p:nvPr/>
        </p:nvSpPr>
        <p:spPr>
          <a:xfrm>
            <a:off x="10042464" y="2020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 In</a:t>
            </a:r>
          </a:p>
        </p:txBody>
      </p:sp>
      <p:sp>
        <p:nvSpPr>
          <p:cNvPr id="31" name="Текстово поле 16">
            <a:extLst>
              <a:ext uri="{FF2B5EF4-FFF2-40B4-BE49-F238E27FC236}">
                <a16:creationId xmlns:a16="http://schemas.microsoft.com/office/drawing/2014/main" id="{8C9592B0-457C-4B89-AB62-5112749D47BC}"/>
              </a:ext>
            </a:extLst>
          </p:cNvPr>
          <p:cNvSpPr txBox="1"/>
          <p:nvPr/>
        </p:nvSpPr>
        <p:spPr>
          <a:xfrm>
            <a:off x="4370640" y="1845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Meals</a:t>
            </a:r>
          </a:p>
        </p:txBody>
      </p:sp>
      <p:sp>
        <p:nvSpPr>
          <p:cNvPr id="32" name="Овал 19">
            <a:extLst>
              <a:ext uri="{FF2B5EF4-FFF2-40B4-BE49-F238E27FC236}">
                <a16:creationId xmlns:a16="http://schemas.microsoft.com/office/drawing/2014/main" id="{63A99199-4241-4D55-9455-C31F8A2012ED}"/>
              </a:ext>
            </a:extLst>
          </p:cNvPr>
          <p:cNvSpPr/>
          <p:nvPr/>
        </p:nvSpPr>
        <p:spPr>
          <a:xfrm>
            <a:off x="206773" y="52447"/>
            <a:ext cx="1545359" cy="6684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33" name="Текстово поле 20">
            <a:extLst>
              <a:ext uri="{FF2B5EF4-FFF2-40B4-BE49-F238E27FC236}">
                <a16:creationId xmlns:a16="http://schemas.microsoft.com/office/drawing/2014/main" id="{715D0CAB-B465-42CA-A52C-80BB622B7FB1}"/>
              </a:ext>
            </a:extLst>
          </p:cNvPr>
          <p:cNvSpPr txBox="1"/>
          <p:nvPr/>
        </p:nvSpPr>
        <p:spPr>
          <a:xfrm>
            <a:off x="5456383" y="184392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34" name="Текстово поле 1">
            <a:extLst>
              <a:ext uri="{FF2B5EF4-FFF2-40B4-BE49-F238E27FC236}">
                <a16:creationId xmlns:a16="http://schemas.microsoft.com/office/drawing/2014/main" id="{EEC4883A-ECFF-4EA8-9D48-11A4E1FBAF8E}"/>
              </a:ext>
            </a:extLst>
          </p:cNvPr>
          <p:cNvSpPr txBox="1"/>
          <p:nvPr/>
        </p:nvSpPr>
        <p:spPr>
          <a:xfrm>
            <a:off x="3224669" y="184515"/>
            <a:ext cx="75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35" name="Текстово поле 20">
            <a:extLst>
              <a:ext uri="{FF2B5EF4-FFF2-40B4-BE49-F238E27FC236}">
                <a16:creationId xmlns:a16="http://schemas.microsoft.com/office/drawing/2014/main" id="{D0B38E18-AE0A-457E-8845-AAB5AAEAC0DD}"/>
              </a:ext>
            </a:extLst>
          </p:cNvPr>
          <p:cNvSpPr txBox="1"/>
          <p:nvPr/>
        </p:nvSpPr>
        <p:spPr>
          <a:xfrm>
            <a:off x="6966062" y="201730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36" name="Текстово поле 20">
            <a:extLst>
              <a:ext uri="{FF2B5EF4-FFF2-40B4-BE49-F238E27FC236}">
                <a16:creationId xmlns:a16="http://schemas.microsoft.com/office/drawing/2014/main" id="{C4984F46-4A0C-4E02-8EE5-6DD675BDABA8}"/>
              </a:ext>
            </a:extLst>
          </p:cNvPr>
          <p:cNvSpPr txBox="1"/>
          <p:nvPr/>
        </p:nvSpPr>
        <p:spPr>
          <a:xfrm>
            <a:off x="8267256" y="201730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Reservations</a:t>
            </a:r>
          </a:p>
        </p:txBody>
      </p:sp>
    </p:spTree>
    <p:extLst>
      <p:ext uri="{BB962C8B-B14F-4D97-AF65-F5344CB8AC3E}">
        <p14:creationId xmlns:p14="http://schemas.microsoft.com/office/powerpoint/2010/main" val="22559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: със заоблени ъгли 8">
            <a:extLst>
              <a:ext uri="{FF2B5EF4-FFF2-40B4-BE49-F238E27FC236}">
                <a16:creationId xmlns:a16="http://schemas.microsoft.com/office/drawing/2014/main" id="{3FABC06A-E9B3-4618-AA50-BE3D38759658}"/>
              </a:ext>
            </a:extLst>
          </p:cNvPr>
          <p:cNvSpPr/>
          <p:nvPr/>
        </p:nvSpPr>
        <p:spPr>
          <a:xfrm>
            <a:off x="1206744" y="2981483"/>
            <a:ext cx="2312377" cy="56150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682CD84B-8321-4C93-825E-CFE6B087245D}"/>
              </a:ext>
            </a:extLst>
          </p:cNvPr>
          <p:cNvSpPr/>
          <p:nvPr/>
        </p:nvSpPr>
        <p:spPr>
          <a:xfrm>
            <a:off x="1" y="6148078"/>
            <a:ext cx="12192000" cy="7099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@Some company All Rights reserved</a:t>
            </a:r>
          </a:p>
        </p:txBody>
      </p:sp>
      <p:sp>
        <p:nvSpPr>
          <p:cNvPr id="11" name="Текстово поле 6">
            <a:extLst>
              <a:ext uri="{FF2B5EF4-FFF2-40B4-BE49-F238E27FC236}">
                <a16:creationId xmlns:a16="http://schemas.microsoft.com/office/drawing/2014/main" id="{692C8FDD-1A30-48BF-BED7-3198EF95FB14}"/>
              </a:ext>
            </a:extLst>
          </p:cNvPr>
          <p:cNvSpPr txBox="1"/>
          <p:nvPr/>
        </p:nvSpPr>
        <p:spPr>
          <a:xfrm>
            <a:off x="3634398" y="1099281"/>
            <a:ext cx="495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Meals</a:t>
            </a:r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7CA4ACE6-9BBA-4A44-B62D-94EE4AC10F86}"/>
              </a:ext>
            </a:extLst>
          </p:cNvPr>
          <p:cNvSpPr/>
          <p:nvPr/>
        </p:nvSpPr>
        <p:spPr>
          <a:xfrm>
            <a:off x="8365692" y="2981483"/>
            <a:ext cx="2312377" cy="56150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</a:p>
        </p:txBody>
      </p:sp>
      <p:sp>
        <p:nvSpPr>
          <p:cNvPr id="36" name="Правоъгълник 35">
            <a:extLst>
              <a:ext uri="{FF2B5EF4-FFF2-40B4-BE49-F238E27FC236}">
                <a16:creationId xmlns:a16="http://schemas.microsoft.com/office/drawing/2014/main" id="{09158048-117E-46F9-9B99-1AA719BF1652}"/>
              </a:ext>
            </a:extLst>
          </p:cNvPr>
          <p:cNvSpPr/>
          <p:nvPr/>
        </p:nvSpPr>
        <p:spPr>
          <a:xfrm>
            <a:off x="0" y="2403"/>
            <a:ext cx="12192000" cy="81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Текстово поле 15">
            <a:extLst>
              <a:ext uri="{FF2B5EF4-FFF2-40B4-BE49-F238E27FC236}">
                <a16:creationId xmlns:a16="http://schemas.microsoft.com/office/drawing/2014/main" id="{5C560E89-A90D-4080-955D-41C7B12A5C83}"/>
              </a:ext>
            </a:extLst>
          </p:cNvPr>
          <p:cNvSpPr txBox="1"/>
          <p:nvPr/>
        </p:nvSpPr>
        <p:spPr>
          <a:xfrm>
            <a:off x="10042464" y="2020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38" name="Текстово поле 16">
            <a:extLst>
              <a:ext uri="{FF2B5EF4-FFF2-40B4-BE49-F238E27FC236}">
                <a16:creationId xmlns:a16="http://schemas.microsoft.com/office/drawing/2014/main" id="{A69A7A7E-B33C-4AC6-891D-572AD08751D5}"/>
              </a:ext>
            </a:extLst>
          </p:cNvPr>
          <p:cNvSpPr txBox="1"/>
          <p:nvPr/>
        </p:nvSpPr>
        <p:spPr>
          <a:xfrm>
            <a:off x="4370640" y="1845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Meals</a:t>
            </a:r>
          </a:p>
        </p:txBody>
      </p:sp>
      <p:sp>
        <p:nvSpPr>
          <p:cNvPr id="39" name="Овал 19">
            <a:extLst>
              <a:ext uri="{FF2B5EF4-FFF2-40B4-BE49-F238E27FC236}">
                <a16:creationId xmlns:a16="http://schemas.microsoft.com/office/drawing/2014/main" id="{105CECF4-0D24-4790-A772-9B0377128207}"/>
              </a:ext>
            </a:extLst>
          </p:cNvPr>
          <p:cNvSpPr/>
          <p:nvPr/>
        </p:nvSpPr>
        <p:spPr>
          <a:xfrm>
            <a:off x="206773" y="52447"/>
            <a:ext cx="1545359" cy="6684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40" name="Текстово поле 20">
            <a:extLst>
              <a:ext uri="{FF2B5EF4-FFF2-40B4-BE49-F238E27FC236}">
                <a16:creationId xmlns:a16="http://schemas.microsoft.com/office/drawing/2014/main" id="{BA328284-2EFB-4552-94F9-A4C9E1D12F66}"/>
              </a:ext>
            </a:extLst>
          </p:cNvPr>
          <p:cNvSpPr txBox="1"/>
          <p:nvPr/>
        </p:nvSpPr>
        <p:spPr>
          <a:xfrm>
            <a:off x="5456383" y="184392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41" name="Текстово поле 1">
            <a:extLst>
              <a:ext uri="{FF2B5EF4-FFF2-40B4-BE49-F238E27FC236}">
                <a16:creationId xmlns:a16="http://schemas.microsoft.com/office/drawing/2014/main" id="{100A8DEC-6BCF-4DBC-B95E-1B3AC623EBFC}"/>
              </a:ext>
            </a:extLst>
          </p:cNvPr>
          <p:cNvSpPr txBox="1"/>
          <p:nvPr/>
        </p:nvSpPr>
        <p:spPr>
          <a:xfrm>
            <a:off x="3224669" y="184515"/>
            <a:ext cx="75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42" name="Текстово поле 20">
            <a:extLst>
              <a:ext uri="{FF2B5EF4-FFF2-40B4-BE49-F238E27FC236}">
                <a16:creationId xmlns:a16="http://schemas.microsoft.com/office/drawing/2014/main" id="{07D5155C-2906-401D-80BC-D503B62695EB}"/>
              </a:ext>
            </a:extLst>
          </p:cNvPr>
          <p:cNvSpPr txBox="1"/>
          <p:nvPr/>
        </p:nvSpPr>
        <p:spPr>
          <a:xfrm>
            <a:off x="6966062" y="201730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43" name="Текстово поле 20">
            <a:extLst>
              <a:ext uri="{FF2B5EF4-FFF2-40B4-BE49-F238E27FC236}">
                <a16:creationId xmlns:a16="http://schemas.microsoft.com/office/drawing/2014/main" id="{306E7490-3FBD-416D-B8F3-543634179102}"/>
              </a:ext>
            </a:extLst>
          </p:cNvPr>
          <p:cNvSpPr txBox="1"/>
          <p:nvPr/>
        </p:nvSpPr>
        <p:spPr>
          <a:xfrm>
            <a:off x="8267256" y="201730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Reservations</a:t>
            </a:r>
          </a:p>
        </p:txBody>
      </p:sp>
    </p:spTree>
    <p:extLst>
      <p:ext uri="{BB962C8B-B14F-4D97-AF65-F5344CB8AC3E}">
        <p14:creationId xmlns:p14="http://schemas.microsoft.com/office/powerpoint/2010/main" val="356392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BBF3D608-ACB4-4399-AEDF-071E71269CE6}"/>
              </a:ext>
            </a:extLst>
          </p:cNvPr>
          <p:cNvSpPr/>
          <p:nvPr/>
        </p:nvSpPr>
        <p:spPr>
          <a:xfrm>
            <a:off x="5067275" y="3205980"/>
            <a:ext cx="2312377" cy="281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E3EEA912-8E29-4449-9CC7-97AA9A5426FD}"/>
              </a:ext>
            </a:extLst>
          </p:cNvPr>
          <p:cNvSpPr txBox="1"/>
          <p:nvPr/>
        </p:nvSpPr>
        <p:spPr>
          <a:xfrm>
            <a:off x="4966898" y="2836648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Category</a:t>
            </a:r>
          </a:p>
        </p:txBody>
      </p:sp>
      <p:sp>
        <p:nvSpPr>
          <p:cNvPr id="13" name="Правоъгълник: със заоблени ъгли 12">
            <a:extLst>
              <a:ext uri="{FF2B5EF4-FFF2-40B4-BE49-F238E27FC236}">
                <a16:creationId xmlns:a16="http://schemas.microsoft.com/office/drawing/2014/main" id="{BA7AC580-60A5-4F6D-B79D-04F818DC7703}"/>
              </a:ext>
            </a:extLst>
          </p:cNvPr>
          <p:cNvSpPr/>
          <p:nvPr/>
        </p:nvSpPr>
        <p:spPr>
          <a:xfrm>
            <a:off x="5073605" y="5486221"/>
            <a:ext cx="2312377" cy="56150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</a:t>
            </a:r>
          </a:p>
        </p:txBody>
      </p:sp>
      <p:sp>
        <p:nvSpPr>
          <p:cNvPr id="14" name="Правоъгълник 13">
            <a:extLst>
              <a:ext uri="{FF2B5EF4-FFF2-40B4-BE49-F238E27FC236}">
                <a16:creationId xmlns:a16="http://schemas.microsoft.com/office/drawing/2014/main" id="{06C8481F-6E15-4BD4-BDB6-0D11C0F4D4FD}"/>
              </a:ext>
            </a:extLst>
          </p:cNvPr>
          <p:cNvSpPr/>
          <p:nvPr/>
        </p:nvSpPr>
        <p:spPr>
          <a:xfrm>
            <a:off x="1" y="6148078"/>
            <a:ext cx="12192000" cy="7099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@Some company All Rights reserved</a:t>
            </a:r>
          </a:p>
        </p:txBody>
      </p:sp>
      <p:sp>
        <p:nvSpPr>
          <p:cNvPr id="15" name="Текстово поле 6">
            <a:extLst>
              <a:ext uri="{FF2B5EF4-FFF2-40B4-BE49-F238E27FC236}">
                <a16:creationId xmlns:a16="http://schemas.microsoft.com/office/drawing/2014/main" id="{3D0FF34F-7CC6-48D2-BD01-261C9FCC44F7}"/>
              </a:ext>
            </a:extLst>
          </p:cNvPr>
          <p:cNvSpPr txBox="1"/>
          <p:nvPr/>
        </p:nvSpPr>
        <p:spPr>
          <a:xfrm>
            <a:off x="3640485" y="1064161"/>
            <a:ext cx="495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Select a category</a:t>
            </a:r>
          </a:p>
        </p:txBody>
      </p:sp>
      <p:sp>
        <p:nvSpPr>
          <p:cNvPr id="23" name="Равнобедрен триъгълник 22">
            <a:extLst>
              <a:ext uri="{FF2B5EF4-FFF2-40B4-BE49-F238E27FC236}">
                <a16:creationId xmlns:a16="http://schemas.microsoft.com/office/drawing/2014/main" id="{44FF238C-EA09-4E04-B8DC-DA92F9810027}"/>
              </a:ext>
            </a:extLst>
          </p:cNvPr>
          <p:cNvSpPr/>
          <p:nvPr/>
        </p:nvSpPr>
        <p:spPr>
          <a:xfrm rot="10800000">
            <a:off x="7208933" y="3299213"/>
            <a:ext cx="140677" cy="12133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C3DA0AE4-7A7D-4284-990F-6362F29A71C4}"/>
              </a:ext>
            </a:extLst>
          </p:cNvPr>
          <p:cNvSpPr/>
          <p:nvPr/>
        </p:nvSpPr>
        <p:spPr>
          <a:xfrm>
            <a:off x="218516" y="1067152"/>
            <a:ext cx="770966" cy="4374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</a:p>
        </p:txBody>
      </p:sp>
      <p:sp>
        <p:nvSpPr>
          <p:cNvPr id="42" name="Текстово поле 41">
            <a:extLst>
              <a:ext uri="{FF2B5EF4-FFF2-40B4-BE49-F238E27FC236}">
                <a16:creationId xmlns:a16="http://schemas.microsoft.com/office/drawing/2014/main" id="{61517E31-C5FE-4C01-A622-E0A771BA4949}"/>
              </a:ext>
            </a:extLst>
          </p:cNvPr>
          <p:cNvSpPr txBox="1"/>
          <p:nvPr/>
        </p:nvSpPr>
        <p:spPr>
          <a:xfrm>
            <a:off x="1140311" y="1078139"/>
            <a:ext cx="6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3" name="Правоъгълник 42">
            <a:extLst>
              <a:ext uri="{FF2B5EF4-FFF2-40B4-BE49-F238E27FC236}">
                <a16:creationId xmlns:a16="http://schemas.microsoft.com/office/drawing/2014/main" id="{AC2A3334-F7A2-4183-8D48-059136DA2BDA}"/>
              </a:ext>
            </a:extLst>
          </p:cNvPr>
          <p:cNvSpPr/>
          <p:nvPr/>
        </p:nvSpPr>
        <p:spPr>
          <a:xfrm>
            <a:off x="0" y="2403"/>
            <a:ext cx="12192000" cy="81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Текстово поле 15">
            <a:extLst>
              <a:ext uri="{FF2B5EF4-FFF2-40B4-BE49-F238E27FC236}">
                <a16:creationId xmlns:a16="http://schemas.microsoft.com/office/drawing/2014/main" id="{B166CD7B-5564-455F-9E51-E20BCC75AC77}"/>
              </a:ext>
            </a:extLst>
          </p:cNvPr>
          <p:cNvSpPr txBox="1"/>
          <p:nvPr/>
        </p:nvSpPr>
        <p:spPr>
          <a:xfrm>
            <a:off x="10042464" y="2020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45" name="Текстово поле 16">
            <a:extLst>
              <a:ext uri="{FF2B5EF4-FFF2-40B4-BE49-F238E27FC236}">
                <a16:creationId xmlns:a16="http://schemas.microsoft.com/office/drawing/2014/main" id="{EB231F8D-F4F4-47DC-9BDD-DB37C8DC8EC2}"/>
              </a:ext>
            </a:extLst>
          </p:cNvPr>
          <p:cNvSpPr txBox="1"/>
          <p:nvPr/>
        </p:nvSpPr>
        <p:spPr>
          <a:xfrm>
            <a:off x="4370640" y="1845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Meals</a:t>
            </a:r>
          </a:p>
        </p:txBody>
      </p:sp>
      <p:sp>
        <p:nvSpPr>
          <p:cNvPr id="46" name="Овал 19">
            <a:extLst>
              <a:ext uri="{FF2B5EF4-FFF2-40B4-BE49-F238E27FC236}">
                <a16:creationId xmlns:a16="http://schemas.microsoft.com/office/drawing/2014/main" id="{215CF242-B8C1-437E-AA04-31ED7C2CC1D7}"/>
              </a:ext>
            </a:extLst>
          </p:cNvPr>
          <p:cNvSpPr/>
          <p:nvPr/>
        </p:nvSpPr>
        <p:spPr>
          <a:xfrm>
            <a:off x="206773" y="52447"/>
            <a:ext cx="1545359" cy="6684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47" name="Текстово поле 20">
            <a:extLst>
              <a:ext uri="{FF2B5EF4-FFF2-40B4-BE49-F238E27FC236}">
                <a16:creationId xmlns:a16="http://schemas.microsoft.com/office/drawing/2014/main" id="{A6048B3F-9455-4C48-8F24-983A9EF54501}"/>
              </a:ext>
            </a:extLst>
          </p:cNvPr>
          <p:cNvSpPr txBox="1"/>
          <p:nvPr/>
        </p:nvSpPr>
        <p:spPr>
          <a:xfrm>
            <a:off x="5456383" y="184392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48" name="Текстово поле 1">
            <a:extLst>
              <a:ext uri="{FF2B5EF4-FFF2-40B4-BE49-F238E27FC236}">
                <a16:creationId xmlns:a16="http://schemas.microsoft.com/office/drawing/2014/main" id="{B766F385-3EA2-4B49-917C-D5A687509ACC}"/>
              </a:ext>
            </a:extLst>
          </p:cNvPr>
          <p:cNvSpPr txBox="1"/>
          <p:nvPr/>
        </p:nvSpPr>
        <p:spPr>
          <a:xfrm>
            <a:off x="3224669" y="184515"/>
            <a:ext cx="75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49" name="Текстово поле 20">
            <a:extLst>
              <a:ext uri="{FF2B5EF4-FFF2-40B4-BE49-F238E27FC236}">
                <a16:creationId xmlns:a16="http://schemas.microsoft.com/office/drawing/2014/main" id="{23FF19E2-E1E8-4506-BA18-FC0CCA3ADA77}"/>
              </a:ext>
            </a:extLst>
          </p:cNvPr>
          <p:cNvSpPr txBox="1"/>
          <p:nvPr/>
        </p:nvSpPr>
        <p:spPr>
          <a:xfrm>
            <a:off x="6966062" y="201730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50" name="Текстово поле 20">
            <a:extLst>
              <a:ext uri="{FF2B5EF4-FFF2-40B4-BE49-F238E27FC236}">
                <a16:creationId xmlns:a16="http://schemas.microsoft.com/office/drawing/2014/main" id="{15FD3578-D63B-4F5E-80B5-C91EB43B35AF}"/>
              </a:ext>
            </a:extLst>
          </p:cNvPr>
          <p:cNvSpPr txBox="1"/>
          <p:nvPr/>
        </p:nvSpPr>
        <p:spPr>
          <a:xfrm>
            <a:off x="8267256" y="201730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Reservations</a:t>
            </a:r>
          </a:p>
        </p:txBody>
      </p:sp>
    </p:spTree>
    <p:extLst>
      <p:ext uri="{BB962C8B-B14F-4D97-AF65-F5344CB8AC3E}">
        <p14:creationId xmlns:p14="http://schemas.microsoft.com/office/powerpoint/2010/main" val="408902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Правоъгълник 39">
            <a:extLst>
              <a:ext uri="{FF2B5EF4-FFF2-40B4-BE49-F238E27FC236}">
                <a16:creationId xmlns:a16="http://schemas.microsoft.com/office/drawing/2014/main" id="{6332C89F-8F3D-44C1-B808-087C57DA89EF}"/>
              </a:ext>
            </a:extLst>
          </p:cNvPr>
          <p:cNvSpPr/>
          <p:nvPr/>
        </p:nvSpPr>
        <p:spPr>
          <a:xfrm>
            <a:off x="4667007" y="2343111"/>
            <a:ext cx="2884320" cy="27750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BF3458CA-897C-47C8-B4B1-D0C427AEE8C7}"/>
              </a:ext>
            </a:extLst>
          </p:cNvPr>
          <p:cNvSpPr/>
          <p:nvPr/>
        </p:nvSpPr>
        <p:spPr>
          <a:xfrm>
            <a:off x="2168860" y="1850950"/>
            <a:ext cx="2312377" cy="281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AEB9C474-9B34-481A-961C-4C393F41E15A}"/>
              </a:ext>
            </a:extLst>
          </p:cNvPr>
          <p:cNvSpPr txBox="1"/>
          <p:nvPr/>
        </p:nvSpPr>
        <p:spPr>
          <a:xfrm>
            <a:off x="2068480" y="1480456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9" name="Правоъгълник: със заоблени ъгли 8">
            <a:extLst>
              <a:ext uri="{FF2B5EF4-FFF2-40B4-BE49-F238E27FC236}">
                <a16:creationId xmlns:a16="http://schemas.microsoft.com/office/drawing/2014/main" id="{85E0DF0F-6908-49E3-B5A5-7A4F0E3B6B68}"/>
              </a:ext>
            </a:extLst>
          </p:cNvPr>
          <p:cNvSpPr/>
          <p:nvPr/>
        </p:nvSpPr>
        <p:spPr>
          <a:xfrm>
            <a:off x="5073605" y="5486221"/>
            <a:ext cx="2312377" cy="56150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A4DC4D8F-6DF2-4646-A707-29B7C39DAF2F}"/>
              </a:ext>
            </a:extLst>
          </p:cNvPr>
          <p:cNvSpPr/>
          <p:nvPr/>
        </p:nvSpPr>
        <p:spPr>
          <a:xfrm>
            <a:off x="1" y="6148078"/>
            <a:ext cx="12192000" cy="7099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@Some company All Rights reserved</a:t>
            </a:r>
          </a:p>
        </p:txBody>
      </p:sp>
      <p:sp>
        <p:nvSpPr>
          <p:cNvPr id="11" name="Текстово поле 6">
            <a:extLst>
              <a:ext uri="{FF2B5EF4-FFF2-40B4-BE49-F238E27FC236}">
                <a16:creationId xmlns:a16="http://schemas.microsoft.com/office/drawing/2014/main" id="{6D4554B8-0017-4625-A5A7-390FDB798A31}"/>
              </a:ext>
            </a:extLst>
          </p:cNvPr>
          <p:cNvSpPr txBox="1"/>
          <p:nvPr/>
        </p:nvSpPr>
        <p:spPr>
          <a:xfrm>
            <a:off x="3640485" y="1064161"/>
            <a:ext cx="495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Add Meal</a:t>
            </a:r>
          </a:p>
        </p:txBody>
      </p:sp>
      <p:sp>
        <p:nvSpPr>
          <p:cNvPr id="20" name="Правоъгълник 19">
            <a:extLst>
              <a:ext uri="{FF2B5EF4-FFF2-40B4-BE49-F238E27FC236}">
                <a16:creationId xmlns:a16="http://schemas.microsoft.com/office/drawing/2014/main" id="{9D429AE3-7542-4B1A-B886-350FC52C3F51}"/>
              </a:ext>
            </a:extLst>
          </p:cNvPr>
          <p:cNvSpPr/>
          <p:nvPr/>
        </p:nvSpPr>
        <p:spPr>
          <a:xfrm>
            <a:off x="1178014" y="2343112"/>
            <a:ext cx="3029310" cy="27750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Pizza</a:t>
            </a:r>
          </a:p>
          <a:p>
            <a:pPr algn="ctr"/>
            <a:r>
              <a:rPr lang="en-US" dirty="0"/>
              <a:t>Price for small pizza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Price for large pizza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Price for family pizza</a:t>
            </a:r>
          </a:p>
          <a:p>
            <a:pPr algn="ctr"/>
            <a:endParaRPr lang="en-US" dirty="0"/>
          </a:p>
        </p:txBody>
      </p:sp>
      <p:sp>
        <p:nvSpPr>
          <p:cNvPr id="21" name="Правоъгълник 20">
            <a:extLst>
              <a:ext uri="{FF2B5EF4-FFF2-40B4-BE49-F238E27FC236}">
                <a16:creationId xmlns:a16="http://schemas.microsoft.com/office/drawing/2014/main" id="{A69EB2BF-B625-4D7F-8377-C66829A1FE1A}"/>
              </a:ext>
            </a:extLst>
          </p:cNvPr>
          <p:cNvSpPr/>
          <p:nvPr/>
        </p:nvSpPr>
        <p:spPr>
          <a:xfrm>
            <a:off x="1424019" y="3096400"/>
            <a:ext cx="2312377" cy="281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Правоъгълник 21">
            <a:extLst>
              <a:ext uri="{FF2B5EF4-FFF2-40B4-BE49-F238E27FC236}">
                <a16:creationId xmlns:a16="http://schemas.microsoft.com/office/drawing/2014/main" id="{369B3033-5F32-4098-9F2D-4671C52CCB67}"/>
              </a:ext>
            </a:extLst>
          </p:cNvPr>
          <p:cNvSpPr/>
          <p:nvPr/>
        </p:nvSpPr>
        <p:spPr>
          <a:xfrm>
            <a:off x="1424018" y="3893496"/>
            <a:ext cx="2312377" cy="281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Правоъгълник 22">
            <a:extLst>
              <a:ext uri="{FF2B5EF4-FFF2-40B4-BE49-F238E27FC236}">
                <a16:creationId xmlns:a16="http://schemas.microsoft.com/office/drawing/2014/main" id="{09F390D5-1C8C-4C71-8018-8A1D47DC1DD0}"/>
              </a:ext>
            </a:extLst>
          </p:cNvPr>
          <p:cNvSpPr/>
          <p:nvPr/>
        </p:nvSpPr>
        <p:spPr>
          <a:xfrm>
            <a:off x="1424017" y="4751436"/>
            <a:ext cx="2312377" cy="281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8D976182-0C0D-418A-87B5-C1BBB182AD1F}"/>
              </a:ext>
            </a:extLst>
          </p:cNvPr>
          <p:cNvSpPr txBox="1"/>
          <p:nvPr/>
        </p:nvSpPr>
        <p:spPr>
          <a:xfrm>
            <a:off x="7807020" y="1483595"/>
            <a:ext cx="163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Picture</a:t>
            </a:r>
          </a:p>
        </p:txBody>
      </p:sp>
      <p:sp>
        <p:nvSpPr>
          <p:cNvPr id="25" name="Правоъгълник 24">
            <a:extLst>
              <a:ext uri="{FF2B5EF4-FFF2-40B4-BE49-F238E27FC236}">
                <a16:creationId xmlns:a16="http://schemas.microsoft.com/office/drawing/2014/main" id="{EBD98C9A-2936-41B2-B02E-64F6A283D1A9}"/>
              </a:ext>
            </a:extLst>
          </p:cNvPr>
          <p:cNvSpPr/>
          <p:nvPr/>
        </p:nvSpPr>
        <p:spPr>
          <a:xfrm>
            <a:off x="7921502" y="1849788"/>
            <a:ext cx="686279" cy="2813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Текстово поле 6">
            <a:extLst>
              <a:ext uri="{FF2B5EF4-FFF2-40B4-BE49-F238E27FC236}">
                <a16:creationId xmlns:a16="http://schemas.microsoft.com/office/drawing/2014/main" id="{FBE8EE85-5466-430B-B353-DF9E6D33D292}"/>
              </a:ext>
            </a:extLst>
          </p:cNvPr>
          <p:cNvSpPr txBox="1"/>
          <p:nvPr/>
        </p:nvSpPr>
        <p:spPr>
          <a:xfrm>
            <a:off x="4667006" y="2455083"/>
            <a:ext cx="2884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Ingredients</a:t>
            </a:r>
          </a:p>
        </p:txBody>
      </p:sp>
      <p:sp>
        <p:nvSpPr>
          <p:cNvPr id="32" name="Rectangle 161">
            <a:extLst>
              <a:ext uri="{FF2B5EF4-FFF2-40B4-BE49-F238E27FC236}">
                <a16:creationId xmlns:a16="http://schemas.microsoft.com/office/drawing/2014/main" id="{63F8DF9C-5EBD-410E-A7D1-C8638461F067}"/>
              </a:ext>
            </a:extLst>
          </p:cNvPr>
          <p:cNvSpPr/>
          <p:nvPr/>
        </p:nvSpPr>
        <p:spPr>
          <a:xfrm>
            <a:off x="5112129" y="2996346"/>
            <a:ext cx="216477" cy="23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Текстово поле 41">
            <a:extLst>
              <a:ext uri="{FF2B5EF4-FFF2-40B4-BE49-F238E27FC236}">
                <a16:creationId xmlns:a16="http://schemas.microsoft.com/office/drawing/2014/main" id="{3735438D-6A55-408B-8793-1D40963B4494}"/>
              </a:ext>
            </a:extLst>
          </p:cNvPr>
          <p:cNvSpPr txBox="1"/>
          <p:nvPr/>
        </p:nvSpPr>
        <p:spPr>
          <a:xfrm>
            <a:off x="5445880" y="2924768"/>
            <a:ext cx="1898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</a:rPr>
              <a:t>Ingredient 1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</a:rPr>
              <a:t>Ingredient 2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</a:rPr>
              <a:t>Ingredient 3</a:t>
            </a:r>
          </a:p>
        </p:txBody>
      </p:sp>
      <p:sp>
        <p:nvSpPr>
          <p:cNvPr id="34" name="Rectangle 163">
            <a:extLst>
              <a:ext uri="{FF2B5EF4-FFF2-40B4-BE49-F238E27FC236}">
                <a16:creationId xmlns:a16="http://schemas.microsoft.com/office/drawing/2014/main" id="{7CC963D4-2B54-4BA6-BD13-4E6EF1D1AAAF}"/>
              </a:ext>
            </a:extLst>
          </p:cNvPr>
          <p:cNvSpPr/>
          <p:nvPr/>
        </p:nvSpPr>
        <p:spPr>
          <a:xfrm>
            <a:off x="5112128" y="3492508"/>
            <a:ext cx="216477" cy="23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64">
            <a:extLst>
              <a:ext uri="{FF2B5EF4-FFF2-40B4-BE49-F238E27FC236}">
                <a16:creationId xmlns:a16="http://schemas.microsoft.com/office/drawing/2014/main" id="{FE7958A6-F5D3-4D10-9361-D05A69805E1C}"/>
              </a:ext>
            </a:extLst>
          </p:cNvPr>
          <p:cNvSpPr/>
          <p:nvPr/>
        </p:nvSpPr>
        <p:spPr>
          <a:xfrm>
            <a:off x="5112128" y="3963610"/>
            <a:ext cx="216477" cy="23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Правоъгълник 40">
            <a:extLst>
              <a:ext uri="{FF2B5EF4-FFF2-40B4-BE49-F238E27FC236}">
                <a16:creationId xmlns:a16="http://schemas.microsoft.com/office/drawing/2014/main" id="{E5B0D83A-90B2-4ACC-A5C7-13D3385BE11D}"/>
              </a:ext>
            </a:extLst>
          </p:cNvPr>
          <p:cNvSpPr/>
          <p:nvPr/>
        </p:nvSpPr>
        <p:spPr>
          <a:xfrm>
            <a:off x="7961862" y="2343336"/>
            <a:ext cx="2884320" cy="2771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Текстово поле 6">
            <a:extLst>
              <a:ext uri="{FF2B5EF4-FFF2-40B4-BE49-F238E27FC236}">
                <a16:creationId xmlns:a16="http://schemas.microsoft.com/office/drawing/2014/main" id="{DC1157FB-45B1-4C58-A61C-F91113393144}"/>
              </a:ext>
            </a:extLst>
          </p:cNvPr>
          <p:cNvSpPr txBox="1"/>
          <p:nvPr/>
        </p:nvSpPr>
        <p:spPr>
          <a:xfrm>
            <a:off x="7961861" y="2455308"/>
            <a:ext cx="2884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Alergens</a:t>
            </a:r>
            <a:endParaRPr lang="en-US" sz="2000" b="1" dirty="0"/>
          </a:p>
        </p:txBody>
      </p:sp>
      <p:sp>
        <p:nvSpPr>
          <p:cNvPr id="43" name="Rectangle 161">
            <a:extLst>
              <a:ext uri="{FF2B5EF4-FFF2-40B4-BE49-F238E27FC236}">
                <a16:creationId xmlns:a16="http://schemas.microsoft.com/office/drawing/2014/main" id="{4EE2CE46-F58D-4667-9FED-7A99D7ABA111}"/>
              </a:ext>
            </a:extLst>
          </p:cNvPr>
          <p:cNvSpPr/>
          <p:nvPr/>
        </p:nvSpPr>
        <p:spPr>
          <a:xfrm>
            <a:off x="8406984" y="2996571"/>
            <a:ext cx="216477" cy="23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Текстово поле 41">
            <a:extLst>
              <a:ext uri="{FF2B5EF4-FFF2-40B4-BE49-F238E27FC236}">
                <a16:creationId xmlns:a16="http://schemas.microsoft.com/office/drawing/2014/main" id="{FFA0D962-DC22-4B40-B931-4BFE58772CFD}"/>
              </a:ext>
            </a:extLst>
          </p:cNvPr>
          <p:cNvSpPr txBox="1"/>
          <p:nvPr/>
        </p:nvSpPr>
        <p:spPr>
          <a:xfrm>
            <a:off x="8740735" y="2924993"/>
            <a:ext cx="1898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err="1">
                <a:solidFill>
                  <a:srgbClr val="000000"/>
                </a:solidFill>
                <a:effectLst/>
              </a:rPr>
              <a:t>Alergen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1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0" i="0" dirty="0" err="1">
                <a:solidFill>
                  <a:srgbClr val="000000"/>
                </a:solidFill>
                <a:effectLst/>
              </a:rPr>
              <a:t>Alergen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2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0" i="0" dirty="0" err="1">
                <a:solidFill>
                  <a:srgbClr val="000000"/>
                </a:solidFill>
                <a:effectLst/>
              </a:rPr>
              <a:t>Alergen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3</a:t>
            </a:r>
          </a:p>
        </p:txBody>
      </p:sp>
      <p:sp>
        <p:nvSpPr>
          <p:cNvPr id="45" name="Rectangle 163">
            <a:extLst>
              <a:ext uri="{FF2B5EF4-FFF2-40B4-BE49-F238E27FC236}">
                <a16:creationId xmlns:a16="http://schemas.microsoft.com/office/drawing/2014/main" id="{34796439-4D88-4AC3-8282-7F62F592A358}"/>
              </a:ext>
            </a:extLst>
          </p:cNvPr>
          <p:cNvSpPr/>
          <p:nvPr/>
        </p:nvSpPr>
        <p:spPr>
          <a:xfrm>
            <a:off x="8406983" y="3492733"/>
            <a:ext cx="216477" cy="23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64">
            <a:extLst>
              <a:ext uri="{FF2B5EF4-FFF2-40B4-BE49-F238E27FC236}">
                <a16:creationId xmlns:a16="http://schemas.microsoft.com/office/drawing/2014/main" id="{F6CFE52F-5FEB-4413-A4D1-B60CEF88C0E2}"/>
              </a:ext>
            </a:extLst>
          </p:cNvPr>
          <p:cNvSpPr/>
          <p:nvPr/>
        </p:nvSpPr>
        <p:spPr>
          <a:xfrm>
            <a:off x="8406983" y="3963835"/>
            <a:ext cx="216477" cy="23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885FE017-1967-4FEC-8B19-9B7F20489066}"/>
              </a:ext>
            </a:extLst>
          </p:cNvPr>
          <p:cNvSpPr/>
          <p:nvPr/>
        </p:nvSpPr>
        <p:spPr>
          <a:xfrm>
            <a:off x="218516" y="1067152"/>
            <a:ext cx="770966" cy="4374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</a:p>
        </p:txBody>
      </p:sp>
      <p:sp>
        <p:nvSpPr>
          <p:cNvPr id="48" name="Текстово поле 47">
            <a:extLst>
              <a:ext uri="{FF2B5EF4-FFF2-40B4-BE49-F238E27FC236}">
                <a16:creationId xmlns:a16="http://schemas.microsoft.com/office/drawing/2014/main" id="{04770EBE-E37B-453A-82E2-0D393B8C6D4D}"/>
              </a:ext>
            </a:extLst>
          </p:cNvPr>
          <p:cNvSpPr txBox="1"/>
          <p:nvPr/>
        </p:nvSpPr>
        <p:spPr>
          <a:xfrm>
            <a:off x="1140311" y="1078139"/>
            <a:ext cx="6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9" name="Правоъгълник 48">
            <a:extLst>
              <a:ext uri="{FF2B5EF4-FFF2-40B4-BE49-F238E27FC236}">
                <a16:creationId xmlns:a16="http://schemas.microsoft.com/office/drawing/2014/main" id="{BC240071-32F2-4089-B58C-F4A3120BAED5}"/>
              </a:ext>
            </a:extLst>
          </p:cNvPr>
          <p:cNvSpPr/>
          <p:nvPr/>
        </p:nvSpPr>
        <p:spPr>
          <a:xfrm>
            <a:off x="0" y="2403"/>
            <a:ext cx="12192000" cy="81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Текстово поле 15">
            <a:extLst>
              <a:ext uri="{FF2B5EF4-FFF2-40B4-BE49-F238E27FC236}">
                <a16:creationId xmlns:a16="http://schemas.microsoft.com/office/drawing/2014/main" id="{12F39482-5AFA-43F8-BD52-E704E4DE362F}"/>
              </a:ext>
            </a:extLst>
          </p:cNvPr>
          <p:cNvSpPr txBox="1"/>
          <p:nvPr/>
        </p:nvSpPr>
        <p:spPr>
          <a:xfrm>
            <a:off x="10042464" y="2020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51" name="Текстово поле 16">
            <a:extLst>
              <a:ext uri="{FF2B5EF4-FFF2-40B4-BE49-F238E27FC236}">
                <a16:creationId xmlns:a16="http://schemas.microsoft.com/office/drawing/2014/main" id="{32565EE0-FE3E-4C03-9593-65A4BB339290}"/>
              </a:ext>
            </a:extLst>
          </p:cNvPr>
          <p:cNvSpPr txBox="1"/>
          <p:nvPr/>
        </p:nvSpPr>
        <p:spPr>
          <a:xfrm>
            <a:off x="4370640" y="1845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Meals</a:t>
            </a:r>
          </a:p>
        </p:txBody>
      </p:sp>
      <p:sp>
        <p:nvSpPr>
          <p:cNvPr id="52" name="Овал 19">
            <a:extLst>
              <a:ext uri="{FF2B5EF4-FFF2-40B4-BE49-F238E27FC236}">
                <a16:creationId xmlns:a16="http://schemas.microsoft.com/office/drawing/2014/main" id="{B38140AE-AFD1-42E8-B4D4-1FF8A2DA71C4}"/>
              </a:ext>
            </a:extLst>
          </p:cNvPr>
          <p:cNvSpPr/>
          <p:nvPr/>
        </p:nvSpPr>
        <p:spPr>
          <a:xfrm>
            <a:off x="206773" y="52447"/>
            <a:ext cx="1545359" cy="6684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53" name="Текстово поле 20">
            <a:extLst>
              <a:ext uri="{FF2B5EF4-FFF2-40B4-BE49-F238E27FC236}">
                <a16:creationId xmlns:a16="http://schemas.microsoft.com/office/drawing/2014/main" id="{53C1DECD-27C8-4B81-A379-CE38DA50970B}"/>
              </a:ext>
            </a:extLst>
          </p:cNvPr>
          <p:cNvSpPr txBox="1"/>
          <p:nvPr/>
        </p:nvSpPr>
        <p:spPr>
          <a:xfrm>
            <a:off x="5456383" y="184392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54" name="Текстово поле 1">
            <a:extLst>
              <a:ext uri="{FF2B5EF4-FFF2-40B4-BE49-F238E27FC236}">
                <a16:creationId xmlns:a16="http://schemas.microsoft.com/office/drawing/2014/main" id="{4C21654F-13C6-43F9-B4F7-C837BB5BB3C5}"/>
              </a:ext>
            </a:extLst>
          </p:cNvPr>
          <p:cNvSpPr txBox="1"/>
          <p:nvPr/>
        </p:nvSpPr>
        <p:spPr>
          <a:xfrm>
            <a:off x="3224669" y="184515"/>
            <a:ext cx="75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55" name="Текстово поле 20">
            <a:extLst>
              <a:ext uri="{FF2B5EF4-FFF2-40B4-BE49-F238E27FC236}">
                <a16:creationId xmlns:a16="http://schemas.microsoft.com/office/drawing/2014/main" id="{DDCD7321-B318-4B66-B555-FA121DCB0EE6}"/>
              </a:ext>
            </a:extLst>
          </p:cNvPr>
          <p:cNvSpPr txBox="1"/>
          <p:nvPr/>
        </p:nvSpPr>
        <p:spPr>
          <a:xfrm>
            <a:off x="6966062" y="201730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56" name="Текстово поле 20">
            <a:extLst>
              <a:ext uri="{FF2B5EF4-FFF2-40B4-BE49-F238E27FC236}">
                <a16:creationId xmlns:a16="http://schemas.microsoft.com/office/drawing/2014/main" id="{01AC36BC-1322-42F1-B977-918D3DCFD4C7}"/>
              </a:ext>
            </a:extLst>
          </p:cNvPr>
          <p:cNvSpPr txBox="1"/>
          <p:nvPr/>
        </p:nvSpPr>
        <p:spPr>
          <a:xfrm>
            <a:off x="8267256" y="201730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Reservations</a:t>
            </a:r>
          </a:p>
        </p:txBody>
      </p:sp>
    </p:spTree>
    <p:extLst>
      <p:ext uri="{BB962C8B-B14F-4D97-AF65-F5344CB8AC3E}">
        <p14:creationId xmlns:p14="http://schemas.microsoft.com/office/powerpoint/2010/main" val="299075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DB89579B-3B4C-4FCA-BD28-E33EA2FD83EF}"/>
              </a:ext>
            </a:extLst>
          </p:cNvPr>
          <p:cNvSpPr/>
          <p:nvPr/>
        </p:nvSpPr>
        <p:spPr>
          <a:xfrm>
            <a:off x="1867989" y="2437477"/>
            <a:ext cx="2884320" cy="27750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38EB09B6-F2C2-4474-B7C3-128E26C04B4E}"/>
              </a:ext>
            </a:extLst>
          </p:cNvPr>
          <p:cNvSpPr/>
          <p:nvPr/>
        </p:nvSpPr>
        <p:spPr>
          <a:xfrm>
            <a:off x="1867989" y="1834765"/>
            <a:ext cx="2312377" cy="281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75BE36D-1ABD-4CFD-B874-5DFD8CA7B838}"/>
              </a:ext>
            </a:extLst>
          </p:cNvPr>
          <p:cNvSpPr txBox="1"/>
          <p:nvPr/>
        </p:nvSpPr>
        <p:spPr>
          <a:xfrm>
            <a:off x="1767609" y="146427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7" name="Правоъгълник: със заоблени ъгли 6">
            <a:extLst>
              <a:ext uri="{FF2B5EF4-FFF2-40B4-BE49-F238E27FC236}">
                <a16:creationId xmlns:a16="http://schemas.microsoft.com/office/drawing/2014/main" id="{293F6ECE-2C4F-4328-8D74-F0CF3FF81F36}"/>
              </a:ext>
            </a:extLst>
          </p:cNvPr>
          <p:cNvSpPr/>
          <p:nvPr/>
        </p:nvSpPr>
        <p:spPr>
          <a:xfrm>
            <a:off x="5073605" y="5486221"/>
            <a:ext cx="2312377" cy="56150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ECAC47A8-ED9E-4872-B548-88483E2996EA}"/>
              </a:ext>
            </a:extLst>
          </p:cNvPr>
          <p:cNvSpPr/>
          <p:nvPr/>
        </p:nvSpPr>
        <p:spPr>
          <a:xfrm>
            <a:off x="1" y="6148078"/>
            <a:ext cx="12192000" cy="7099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@Some company All Rights reserved</a:t>
            </a:r>
          </a:p>
        </p:txBody>
      </p:sp>
      <p:sp>
        <p:nvSpPr>
          <p:cNvPr id="9" name="Текстово поле 6">
            <a:extLst>
              <a:ext uri="{FF2B5EF4-FFF2-40B4-BE49-F238E27FC236}">
                <a16:creationId xmlns:a16="http://schemas.microsoft.com/office/drawing/2014/main" id="{B89CB2B2-ABF7-430A-985D-E49A808AFFDA}"/>
              </a:ext>
            </a:extLst>
          </p:cNvPr>
          <p:cNvSpPr txBox="1"/>
          <p:nvPr/>
        </p:nvSpPr>
        <p:spPr>
          <a:xfrm>
            <a:off x="3640485" y="1064161"/>
            <a:ext cx="495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Add Meal</a:t>
            </a:r>
          </a:p>
        </p:txBody>
      </p: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FD1F271D-0092-4354-9606-C68280D77C0F}"/>
              </a:ext>
            </a:extLst>
          </p:cNvPr>
          <p:cNvSpPr txBox="1"/>
          <p:nvPr/>
        </p:nvSpPr>
        <p:spPr>
          <a:xfrm>
            <a:off x="7506149" y="1467410"/>
            <a:ext cx="163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Picture</a:t>
            </a:r>
          </a:p>
        </p:txBody>
      </p:sp>
      <p:sp>
        <p:nvSpPr>
          <p:cNvPr id="22" name="Правоъгълник 21">
            <a:extLst>
              <a:ext uri="{FF2B5EF4-FFF2-40B4-BE49-F238E27FC236}">
                <a16:creationId xmlns:a16="http://schemas.microsoft.com/office/drawing/2014/main" id="{F6DB3CDC-21B9-4ABF-B519-296B80F36B0C}"/>
              </a:ext>
            </a:extLst>
          </p:cNvPr>
          <p:cNvSpPr/>
          <p:nvPr/>
        </p:nvSpPr>
        <p:spPr>
          <a:xfrm>
            <a:off x="7620631" y="1833603"/>
            <a:ext cx="686279" cy="2813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Текстово поле 6">
            <a:extLst>
              <a:ext uri="{FF2B5EF4-FFF2-40B4-BE49-F238E27FC236}">
                <a16:creationId xmlns:a16="http://schemas.microsoft.com/office/drawing/2014/main" id="{EDBC8005-DB24-4417-80C9-3C6EB6140DDD}"/>
              </a:ext>
            </a:extLst>
          </p:cNvPr>
          <p:cNvSpPr txBox="1"/>
          <p:nvPr/>
        </p:nvSpPr>
        <p:spPr>
          <a:xfrm>
            <a:off x="1867988" y="2549449"/>
            <a:ext cx="2884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Ingredients</a:t>
            </a:r>
          </a:p>
        </p:txBody>
      </p:sp>
      <p:sp>
        <p:nvSpPr>
          <p:cNvPr id="24" name="Rectangle 161">
            <a:extLst>
              <a:ext uri="{FF2B5EF4-FFF2-40B4-BE49-F238E27FC236}">
                <a16:creationId xmlns:a16="http://schemas.microsoft.com/office/drawing/2014/main" id="{68A070BB-FA83-4230-8B17-7C035A267287}"/>
              </a:ext>
            </a:extLst>
          </p:cNvPr>
          <p:cNvSpPr/>
          <p:nvPr/>
        </p:nvSpPr>
        <p:spPr>
          <a:xfrm>
            <a:off x="2313111" y="3090712"/>
            <a:ext cx="216477" cy="23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Текстово поле 41">
            <a:extLst>
              <a:ext uri="{FF2B5EF4-FFF2-40B4-BE49-F238E27FC236}">
                <a16:creationId xmlns:a16="http://schemas.microsoft.com/office/drawing/2014/main" id="{61D5CAFD-57C3-425A-AEBC-6AE4544DAA6E}"/>
              </a:ext>
            </a:extLst>
          </p:cNvPr>
          <p:cNvSpPr txBox="1"/>
          <p:nvPr/>
        </p:nvSpPr>
        <p:spPr>
          <a:xfrm>
            <a:off x="2646862" y="3019134"/>
            <a:ext cx="1898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</a:rPr>
              <a:t>Ingredient 1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</a:rPr>
              <a:t>Ingredient 2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</a:rPr>
              <a:t>Ingredient 3</a:t>
            </a:r>
          </a:p>
        </p:txBody>
      </p:sp>
      <p:sp>
        <p:nvSpPr>
          <p:cNvPr id="26" name="Rectangle 163">
            <a:extLst>
              <a:ext uri="{FF2B5EF4-FFF2-40B4-BE49-F238E27FC236}">
                <a16:creationId xmlns:a16="http://schemas.microsoft.com/office/drawing/2014/main" id="{DA76A36B-4B10-4934-8B27-D092957C81DF}"/>
              </a:ext>
            </a:extLst>
          </p:cNvPr>
          <p:cNvSpPr/>
          <p:nvPr/>
        </p:nvSpPr>
        <p:spPr>
          <a:xfrm>
            <a:off x="2313110" y="3586874"/>
            <a:ext cx="216477" cy="23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4">
            <a:extLst>
              <a:ext uri="{FF2B5EF4-FFF2-40B4-BE49-F238E27FC236}">
                <a16:creationId xmlns:a16="http://schemas.microsoft.com/office/drawing/2014/main" id="{2B8DDCF2-793E-4C24-95C5-6C5199DC9CB2}"/>
              </a:ext>
            </a:extLst>
          </p:cNvPr>
          <p:cNvSpPr/>
          <p:nvPr/>
        </p:nvSpPr>
        <p:spPr>
          <a:xfrm>
            <a:off x="2313110" y="4057976"/>
            <a:ext cx="216477" cy="23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Правоъгълник 27">
            <a:extLst>
              <a:ext uri="{FF2B5EF4-FFF2-40B4-BE49-F238E27FC236}">
                <a16:creationId xmlns:a16="http://schemas.microsoft.com/office/drawing/2014/main" id="{CDAB1005-A1A2-4040-A4EF-2A96127A2295}"/>
              </a:ext>
            </a:extLst>
          </p:cNvPr>
          <p:cNvSpPr/>
          <p:nvPr/>
        </p:nvSpPr>
        <p:spPr>
          <a:xfrm>
            <a:off x="7660991" y="2327151"/>
            <a:ext cx="2884320" cy="28853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Текстово поле 6">
            <a:extLst>
              <a:ext uri="{FF2B5EF4-FFF2-40B4-BE49-F238E27FC236}">
                <a16:creationId xmlns:a16="http://schemas.microsoft.com/office/drawing/2014/main" id="{DEDF9250-F0F3-4C1D-BEE7-A5C013BE3067}"/>
              </a:ext>
            </a:extLst>
          </p:cNvPr>
          <p:cNvSpPr txBox="1"/>
          <p:nvPr/>
        </p:nvSpPr>
        <p:spPr>
          <a:xfrm>
            <a:off x="7660990" y="2439123"/>
            <a:ext cx="2884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Alergens</a:t>
            </a:r>
            <a:endParaRPr lang="en-US" sz="2000" b="1" dirty="0"/>
          </a:p>
        </p:txBody>
      </p:sp>
      <p:sp>
        <p:nvSpPr>
          <p:cNvPr id="30" name="Rectangle 161">
            <a:extLst>
              <a:ext uri="{FF2B5EF4-FFF2-40B4-BE49-F238E27FC236}">
                <a16:creationId xmlns:a16="http://schemas.microsoft.com/office/drawing/2014/main" id="{4635AA73-A9C5-4E2B-9752-040D85B5A010}"/>
              </a:ext>
            </a:extLst>
          </p:cNvPr>
          <p:cNvSpPr/>
          <p:nvPr/>
        </p:nvSpPr>
        <p:spPr>
          <a:xfrm>
            <a:off x="8106113" y="2980386"/>
            <a:ext cx="216477" cy="23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Текстово поле 41">
            <a:extLst>
              <a:ext uri="{FF2B5EF4-FFF2-40B4-BE49-F238E27FC236}">
                <a16:creationId xmlns:a16="http://schemas.microsoft.com/office/drawing/2014/main" id="{F32B1121-2221-47AB-8554-F4EA504792D0}"/>
              </a:ext>
            </a:extLst>
          </p:cNvPr>
          <p:cNvSpPr txBox="1"/>
          <p:nvPr/>
        </p:nvSpPr>
        <p:spPr>
          <a:xfrm>
            <a:off x="8439864" y="2908808"/>
            <a:ext cx="1898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err="1">
                <a:solidFill>
                  <a:srgbClr val="000000"/>
                </a:solidFill>
                <a:effectLst/>
              </a:rPr>
              <a:t>Alergen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1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0" i="0" dirty="0" err="1">
                <a:solidFill>
                  <a:srgbClr val="000000"/>
                </a:solidFill>
                <a:effectLst/>
              </a:rPr>
              <a:t>Alergen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2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0" i="0" dirty="0" err="1">
                <a:solidFill>
                  <a:srgbClr val="000000"/>
                </a:solidFill>
                <a:effectLst/>
              </a:rPr>
              <a:t>Alergen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3</a:t>
            </a:r>
          </a:p>
        </p:txBody>
      </p:sp>
      <p:sp>
        <p:nvSpPr>
          <p:cNvPr id="32" name="Rectangle 163">
            <a:extLst>
              <a:ext uri="{FF2B5EF4-FFF2-40B4-BE49-F238E27FC236}">
                <a16:creationId xmlns:a16="http://schemas.microsoft.com/office/drawing/2014/main" id="{DC845BD8-D15C-40B5-93B3-3761FB3FCC6B}"/>
              </a:ext>
            </a:extLst>
          </p:cNvPr>
          <p:cNvSpPr/>
          <p:nvPr/>
        </p:nvSpPr>
        <p:spPr>
          <a:xfrm>
            <a:off x="8106112" y="3476548"/>
            <a:ext cx="216477" cy="23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64">
            <a:extLst>
              <a:ext uri="{FF2B5EF4-FFF2-40B4-BE49-F238E27FC236}">
                <a16:creationId xmlns:a16="http://schemas.microsoft.com/office/drawing/2014/main" id="{4E60A558-1B16-483C-BD8D-47C3404611EE}"/>
              </a:ext>
            </a:extLst>
          </p:cNvPr>
          <p:cNvSpPr/>
          <p:nvPr/>
        </p:nvSpPr>
        <p:spPr>
          <a:xfrm>
            <a:off x="8106112" y="3947650"/>
            <a:ext cx="216477" cy="23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Правоъгълник 33">
            <a:extLst>
              <a:ext uri="{FF2B5EF4-FFF2-40B4-BE49-F238E27FC236}">
                <a16:creationId xmlns:a16="http://schemas.microsoft.com/office/drawing/2014/main" id="{8E5CC5CC-7593-4179-A6E6-F3B1C9518FA1}"/>
              </a:ext>
            </a:extLst>
          </p:cNvPr>
          <p:cNvSpPr/>
          <p:nvPr/>
        </p:nvSpPr>
        <p:spPr>
          <a:xfrm>
            <a:off x="4852689" y="1838154"/>
            <a:ext cx="2312377" cy="281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Текстово поле 34">
            <a:extLst>
              <a:ext uri="{FF2B5EF4-FFF2-40B4-BE49-F238E27FC236}">
                <a16:creationId xmlns:a16="http://schemas.microsoft.com/office/drawing/2014/main" id="{40CCE2C4-1E8F-42CE-9DF6-3CC543E77C53}"/>
              </a:ext>
            </a:extLst>
          </p:cNvPr>
          <p:cNvSpPr txBox="1"/>
          <p:nvPr/>
        </p:nvSpPr>
        <p:spPr>
          <a:xfrm>
            <a:off x="4752309" y="1467660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A80D9EFC-E17F-4E0B-AAFE-E345418F6CB9}"/>
              </a:ext>
            </a:extLst>
          </p:cNvPr>
          <p:cNvSpPr/>
          <p:nvPr/>
        </p:nvSpPr>
        <p:spPr>
          <a:xfrm>
            <a:off x="218516" y="1067152"/>
            <a:ext cx="770966" cy="4374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</a:p>
        </p:txBody>
      </p:sp>
      <p:sp>
        <p:nvSpPr>
          <p:cNvPr id="37" name="Текстово поле 36">
            <a:extLst>
              <a:ext uri="{FF2B5EF4-FFF2-40B4-BE49-F238E27FC236}">
                <a16:creationId xmlns:a16="http://schemas.microsoft.com/office/drawing/2014/main" id="{6CBF646A-100F-45A8-9DA8-FD8DC779F629}"/>
              </a:ext>
            </a:extLst>
          </p:cNvPr>
          <p:cNvSpPr txBox="1"/>
          <p:nvPr/>
        </p:nvSpPr>
        <p:spPr>
          <a:xfrm>
            <a:off x="1140311" y="1078139"/>
            <a:ext cx="6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38" name="Правоъгълник 37">
            <a:extLst>
              <a:ext uri="{FF2B5EF4-FFF2-40B4-BE49-F238E27FC236}">
                <a16:creationId xmlns:a16="http://schemas.microsoft.com/office/drawing/2014/main" id="{1B6F1352-5C85-47A9-9677-5F6D46FB13A5}"/>
              </a:ext>
            </a:extLst>
          </p:cNvPr>
          <p:cNvSpPr/>
          <p:nvPr/>
        </p:nvSpPr>
        <p:spPr>
          <a:xfrm>
            <a:off x="0" y="2403"/>
            <a:ext cx="12192000" cy="81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Текстово поле 15">
            <a:extLst>
              <a:ext uri="{FF2B5EF4-FFF2-40B4-BE49-F238E27FC236}">
                <a16:creationId xmlns:a16="http://schemas.microsoft.com/office/drawing/2014/main" id="{C2E0316B-C854-4D55-BE44-865E5A9C8A37}"/>
              </a:ext>
            </a:extLst>
          </p:cNvPr>
          <p:cNvSpPr txBox="1"/>
          <p:nvPr/>
        </p:nvSpPr>
        <p:spPr>
          <a:xfrm>
            <a:off x="10042464" y="2020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40" name="Текстово поле 16">
            <a:extLst>
              <a:ext uri="{FF2B5EF4-FFF2-40B4-BE49-F238E27FC236}">
                <a16:creationId xmlns:a16="http://schemas.microsoft.com/office/drawing/2014/main" id="{F6F9FCC6-D6E9-4245-823F-3D75C9970C4F}"/>
              </a:ext>
            </a:extLst>
          </p:cNvPr>
          <p:cNvSpPr txBox="1"/>
          <p:nvPr/>
        </p:nvSpPr>
        <p:spPr>
          <a:xfrm>
            <a:off x="4370640" y="1845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Meals</a:t>
            </a:r>
          </a:p>
        </p:txBody>
      </p:sp>
      <p:sp>
        <p:nvSpPr>
          <p:cNvPr id="41" name="Овал 19">
            <a:extLst>
              <a:ext uri="{FF2B5EF4-FFF2-40B4-BE49-F238E27FC236}">
                <a16:creationId xmlns:a16="http://schemas.microsoft.com/office/drawing/2014/main" id="{48D43AFA-D6C2-40F6-A287-161D34750B66}"/>
              </a:ext>
            </a:extLst>
          </p:cNvPr>
          <p:cNvSpPr/>
          <p:nvPr/>
        </p:nvSpPr>
        <p:spPr>
          <a:xfrm>
            <a:off x="206773" y="52447"/>
            <a:ext cx="1545359" cy="6684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42" name="Текстово поле 20">
            <a:extLst>
              <a:ext uri="{FF2B5EF4-FFF2-40B4-BE49-F238E27FC236}">
                <a16:creationId xmlns:a16="http://schemas.microsoft.com/office/drawing/2014/main" id="{78F8CCFD-0428-4FC2-89A5-0FF42A71D829}"/>
              </a:ext>
            </a:extLst>
          </p:cNvPr>
          <p:cNvSpPr txBox="1"/>
          <p:nvPr/>
        </p:nvSpPr>
        <p:spPr>
          <a:xfrm>
            <a:off x="5456383" y="184392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43" name="Текстово поле 1">
            <a:extLst>
              <a:ext uri="{FF2B5EF4-FFF2-40B4-BE49-F238E27FC236}">
                <a16:creationId xmlns:a16="http://schemas.microsoft.com/office/drawing/2014/main" id="{B4CA16A2-D07A-485C-9102-D6D3CEB774DA}"/>
              </a:ext>
            </a:extLst>
          </p:cNvPr>
          <p:cNvSpPr txBox="1"/>
          <p:nvPr/>
        </p:nvSpPr>
        <p:spPr>
          <a:xfrm>
            <a:off x="3224669" y="184515"/>
            <a:ext cx="75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44" name="Текстово поле 20">
            <a:extLst>
              <a:ext uri="{FF2B5EF4-FFF2-40B4-BE49-F238E27FC236}">
                <a16:creationId xmlns:a16="http://schemas.microsoft.com/office/drawing/2014/main" id="{47361407-2301-4A53-9A27-D554495A6F3F}"/>
              </a:ext>
            </a:extLst>
          </p:cNvPr>
          <p:cNvSpPr txBox="1"/>
          <p:nvPr/>
        </p:nvSpPr>
        <p:spPr>
          <a:xfrm>
            <a:off x="6966062" y="201730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45" name="Текстово поле 20">
            <a:extLst>
              <a:ext uri="{FF2B5EF4-FFF2-40B4-BE49-F238E27FC236}">
                <a16:creationId xmlns:a16="http://schemas.microsoft.com/office/drawing/2014/main" id="{28AC6BA3-746D-4FF7-A90B-C6E8CA840AFD}"/>
              </a:ext>
            </a:extLst>
          </p:cNvPr>
          <p:cNvSpPr txBox="1"/>
          <p:nvPr/>
        </p:nvSpPr>
        <p:spPr>
          <a:xfrm>
            <a:off x="8267256" y="201730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Reservations</a:t>
            </a:r>
          </a:p>
        </p:txBody>
      </p:sp>
    </p:spTree>
    <p:extLst>
      <p:ext uri="{BB962C8B-B14F-4D97-AF65-F5344CB8AC3E}">
        <p14:creationId xmlns:p14="http://schemas.microsoft.com/office/powerpoint/2010/main" val="187488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3738B03F-7CFB-4831-907E-F1FF5C0A2CE7}"/>
              </a:ext>
            </a:extLst>
          </p:cNvPr>
          <p:cNvSpPr/>
          <p:nvPr/>
        </p:nvSpPr>
        <p:spPr>
          <a:xfrm>
            <a:off x="1140311" y="2258650"/>
            <a:ext cx="4739052" cy="1284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18104F04-8DDF-43E8-8193-484D683D0099}"/>
              </a:ext>
            </a:extLst>
          </p:cNvPr>
          <p:cNvSpPr/>
          <p:nvPr/>
        </p:nvSpPr>
        <p:spPr>
          <a:xfrm>
            <a:off x="1267231" y="2388215"/>
            <a:ext cx="1495313" cy="104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DBEF45DF-4BD5-4FD9-8076-6FBE9BA98737}"/>
              </a:ext>
            </a:extLst>
          </p:cNvPr>
          <p:cNvSpPr txBox="1"/>
          <p:nvPr/>
        </p:nvSpPr>
        <p:spPr>
          <a:xfrm>
            <a:off x="2848604" y="2335499"/>
            <a:ext cx="14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Pizza 1</a:t>
            </a:r>
          </a:p>
        </p:txBody>
      </p:sp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6A78D2FF-7070-443F-8B9D-377081A5CF56}"/>
              </a:ext>
            </a:extLst>
          </p:cNvPr>
          <p:cNvSpPr/>
          <p:nvPr/>
        </p:nvSpPr>
        <p:spPr>
          <a:xfrm>
            <a:off x="4781441" y="2328261"/>
            <a:ext cx="914399" cy="5287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9AE8D9AF-2A1C-43D8-B496-485350497A71}"/>
              </a:ext>
            </a:extLst>
          </p:cNvPr>
          <p:cNvSpPr txBox="1"/>
          <p:nvPr/>
        </p:nvSpPr>
        <p:spPr>
          <a:xfrm>
            <a:off x="3222362" y="2805296"/>
            <a:ext cx="1495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Ingredients:</a:t>
            </a:r>
          </a:p>
          <a:p>
            <a:r>
              <a:rPr lang="en-US" dirty="0" err="1"/>
              <a:t>Alergens</a:t>
            </a:r>
            <a:r>
              <a:rPr lang="en-US" dirty="0"/>
              <a:t>: </a:t>
            </a:r>
          </a:p>
        </p:txBody>
      </p:sp>
      <p:sp>
        <p:nvSpPr>
          <p:cNvPr id="22" name="Правоъгълник 21">
            <a:extLst>
              <a:ext uri="{FF2B5EF4-FFF2-40B4-BE49-F238E27FC236}">
                <a16:creationId xmlns:a16="http://schemas.microsoft.com/office/drawing/2014/main" id="{E39500E4-09E3-4F2A-925B-96506851E623}"/>
              </a:ext>
            </a:extLst>
          </p:cNvPr>
          <p:cNvSpPr/>
          <p:nvPr/>
        </p:nvSpPr>
        <p:spPr>
          <a:xfrm>
            <a:off x="6339181" y="2258650"/>
            <a:ext cx="4739052" cy="1284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Правоъгълник 22">
            <a:extLst>
              <a:ext uri="{FF2B5EF4-FFF2-40B4-BE49-F238E27FC236}">
                <a16:creationId xmlns:a16="http://schemas.microsoft.com/office/drawing/2014/main" id="{8208FAB1-633A-4FEE-802A-32BD23471032}"/>
              </a:ext>
            </a:extLst>
          </p:cNvPr>
          <p:cNvSpPr/>
          <p:nvPr/>
        </p:nvSpPr>
        <p:spPr>
          <a:xfrm>
            <a:off x="6466101" y="2388215"/>
            <a:ext cx="1495313" cy="104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</a:t>
            </a:r>
          </a:p>
        </p:txBody>
      </p:sp>
      <p:sp>
        <p:nvSpPr>
          <p:cNvPr id="24" name="Текстово поле 23">
            <a:extLst>
              <a:ext uri="{FF2B5EF4-FFF2-40B4-BE49-F238E27FC236}">
                <a16:creationId xmlns:a16="http://schemas.microsoft.com/office/drawing/2014/main" id="{48C8D889-7AE3-45FF-8EFA-26C911DB24B2}"/>
              </a:ext>
            </a:extLst>
          </p:cNvPr>
          <p:cNvSpPr txBox="1"/>
          <p:nvPr/>
        </p:nvSpPr>
        <p:spPr>
          <a:xfrm>
            <a:off x="8047474" y="2335499"/>
            <a:ext cx="14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Pizza 2</a:t>
            </a:r>
          </a:p>
        </p:txBody>
      </p:sp>
      <p:sp>
        <p:nvSpPr>
          <p:cNvPr id="26" name="Текстово поле 25">
            <a:extLst>
              <a:ext uri="{FF2B5EF4-FFF2-40B4-BE49-F238E27FC236}">
                <a16:creationId xmlns:a16="http://schemas.microsoft.com/office/drawing/2014/main" id="{D29EFD6C-EAD8-445C-ADC7-01A136E9E0C9}"/>
              </a:ext>
            </a:extLst>
          </p:cNvPr>
          <p:cNvSpPr txBox="1"/>
          <p:nvPr/>
        </p:nvSpPr>
        <p:spPr>
          <a:xfrm>
            <a:off x="8421232" y="2805296"/>
            <a:ext cx="1495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Ingredients:</a:t>
            </a:r>
          </a:p>
          <a:p>
            <a:r>
              <a:rPr lang="en-US" dirty="0" err="1"/>
              <a:t>Alergens</a:t>
            </a:r>
            <a:r>
              <a:rPr lang="en-US" dirty="0"/>
              <a:t>: </a:t>
            </a:r>
          </a:p>
        </p:txBody>
      </p:sp>
      <p:sp>
        <p:nvSpPr>
          <p:cNvPr id="27" name="Правоъгълник 26">
            <a:extLst>
              <a:ext uri="{FF2B5EF4-FFF2-40B4-BE49-F238E27FC236}">
                <a16:creationId xmlns:a16="http://schemas.microsoft.com/office/drawing/2014/main" id="{CA418C7B-3F74-4EDB-8978-010EEEBAD330}"/>
              </a:ext>
            </a:extLst>
          </p:cNvPr>
          <p:cNvSpPr/>
          <p:nvPr/>
        </p:nvSpPr>
        <p:spPr>
          <a:xfrm>
            <a:off x="1140311" y="3828431"/>
            <a:ext cx="4739052" cy="1284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Правоъгълник 27">
            <a:extLst>
              <a:ext uri="{FF2B5EF4-FFF2-40B4-BE49-F238E27FC236}">
                <a16:creationId xmlns:a16="http://schemas.microsoft.com/office/drawing/2014/main" id="{E942D474-5936-459C-BD53-CA80D346EEF2}"/>
              </a:ext>
            </a:extLst>
          </p:cNvPr>
          <p:cNvSpPr/>
          <p:nvPr/>
        </p:nvSpPr>
        <p:spPr>
          <a:xfrm>
            <a:off x="1267231" y="3957996"/>
            <a:ext cx="1495313" cy="104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</a:t>
            </a:r>
          </a:p>
        </p:txBody>
      </p:sp>
      <p:sp>
        <p:nvSpPr>
          <p:cNvPr id="29" name="Текстово поле 28">
            <a:extLst>
              <a:ext uri="{FF2B5EF4-FFF2-40B4-BE49-F238E27FC236}">
                <a16:creationId xmlns:a16="http://schemas.microsoft.com/office/drawing/2014/main" id="{F75953AE-B41B-4B7E-98B2-E284E22AF97E}"/>
              </a:ext>
            </a:extLst>
          </p:cNvPr>
          <p:cNvSpPr txBox="1"/>
          <p:nvPr/>
        </p:nvSpPr>
        <p:spPr>
          <a:xfrm>
            <a:off x="2848604" y="3905280"/>
            <a:ext cx="14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Pasta 1</a:t>
            </a:r>
          </a:p>
        </p:txBody>
      </p:sp>
      <p:sp>
        <p:nvSpPr>
          <p:cNvPr id="31" name="Текстово поле 30">
            <a:extLst>
              <a:ext uri="{FF2B5EF4-FFF2-40B4-BE49-F238E27FC236}">
                <a16:creationId xmlns:a16="http://schemas.microsoft.com/office/drawing/2014/main" id="{6D458FF9-6B54-4C68-8A64-CAAAED6DB015}"/>
              </a:ext>
            </a:extLst>
          </p:cNvPr>
          <p:cNvSpPr txBox="1"/>
          <p:nvPr/>
        </p:nvSpPr>
        <p:spPr>
          <a:xfrm>
            <a:off x="3222362" y="4375077"/>
            <a:ext cx="1495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Ingredients:</a:t>
            </a:r>
          </a:p>
          <a:p>
            <a:r>
              <a:rPr lang="en-US" dirty="0" err="1"/>
              <a:t>Alergens</a:t>
            </a:r>
            <a:r>
              <a:rPr lang="en-US" dirty="0"/>
              <a:t>: </a:t>
            </a:r>
          </a:p>
        </p:txBody>
      </p:sp>
      <p:sp>
        <p:nvSpPr>
          <p:cNvPr id="32" name="Правоъгълник 31">
            <a:extLst>
              <a:ext uri="{FF2B5EF4-FFF2-40B4-BE49-F238E27FC236}">
                <a16:creationId xmlns:a16="http://schemas.microsoft.com/office/drawing/2014/main" id="{EAA73ACF-0E2F-4394-B7C0-19994F538475}"/>
              </a:ext>
            </a:extLst>
          </p:cNvPr>
          <p:cNvSpPr/>
          <p:nvPr/>
        </p:nvSpPr>
        <p:spPr>
          <a:xfrm>
            <a:off x="6339181" y="3811597"/>
            <a:ext cx="4739052" cy="1284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Правоъгълник 32">
            <a:extLst>
              <a:ext uri="{FF2B5EF4-FFF2-40B4-BE49-F238E27FC236}">
                <a16:creationId xmlns:a16="http://schemas.microsoft.com/office/drawing/2014/main" id="{6445A6A0-A10C-4CD6-A8E2-21B72F90C647}"/>
              </a:ext>
            </a:extLst>
          </p:cNvPr>
          <p:cNvSpPr/>
          <p:nvPr/>
        </p:nvSpPr>
        <p:spPr>
          <a:xfrm>
            <a:off x="6466101" y="3941162"/>
            <a:ext cx="1495313" cy="1043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</a:t>
            </a:r>
          </a:p>
        </p:txBody>
      </p:sp>
      <p:sp>
        <p:nvSpPr>
          <p:cNvPr id="34" name="Текстово поле 33">
            <a:extLst>
              <a:ext uri="{FF2B5EF4-FFF2-40B4-BE49-F238E27FC236}">
                <a16:creationId xmlns:a16="http://schemas.microsoft.com/office/drawing/2014/main" id="{7C98D128-808A-49F8-9FB6-DDE3039B4134}"/>
              </a:ext>
            </a:extLst>
          </p:cNvPr>
          <p:cNvSpPr txBox="1"/>
          <p:nvPr/>
        </p:nvSpPr>
        <p:spPr>
          <a:xfrm>
            <a:off x="8047474" y="3888446"/>
            <a:ext cx="14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Pasta 2</a:t>
            </a:r>
          </a:p>
        </p:txBody>
      </p:sp>
      <p:sp>
        <p:nvSpPr>
          <p:cNvPr id="36" name="Текстово поле 35">
            <a:extLst>
              <a:ext uri="{FF2B5EF4-FFF2-40B4-BE49-F238E27FC236}">
                <a16:creationId xmlns:a16="http://schemas.microsoft.com/office/drawing/2014/main" id="{B8BA0F6E-A557-4D0C-AB0B-25034FC98430}"/>
              </a:ext>
            </a:extLst>
          </p:cNvPr>
          <p:cNvSpPr txBox="1"/>
          <p:nvPr/>
        </p:nvSpPr>
        <p:spPr>
          <a:xfrm>
            <a:off x="8421232" y="4358243"/>
            <a:ext cx="1495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Ingredients:</a:t>
            </a:r>
          </a:p>
          <a:p>
            <a:r>
              <a:rPr lang="en-US" dirty="0" err="1"/>
              <a:t>Alergens</a:t>
            </a:r>
            <a:r>
              <a:rPr lang="en-US" dirty="0"/>
              <a:t>: </a:t>
            </a:r>
          </a:p>
        </p:txBody>
      </p:sp>
      <p:sp>
        <p:nvSpPr>
          <p:cNvPr id="37" name="Текстово поле 6">
            <a:extLst>
              <a:ext uri="{FF2B5EF4-FFF2-40B4-BE49-F238E27FC236}">
                <a16:creationId xmlns:a16="http://schemas.microsoft.com/office/drawing/2014/main" id="{2C43CAE0-5CBA-4E26-AB04-D71203274626}"/>
              </a:ext>
            </a:extLst>
          </p:cNvPr>
          <p:cNvSpPr txBox="1"/>
          <p:nvPr/>
        </p:nvSpPr>
        <p:spPr>
          <a:xfrm>
            <a:off x="3640485" y="1064161"/>
            <a:ext cx="495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View</a:t>
            </a:r>
          </a:p>
        </p:txBody>
      </p:sp>
      <p:sp>
        <p:nvSpPr>
          <p:cNvPr id="45" name="Правоъгълник: със заоблени ъгли 44">
            <a:extLst>
              <a:ext uri="{FF2B5EF4-FFF2-40B4-BE49-F238E27FC236}">
                <a16:creationId xmlns:a16="http://schemas.microsoft.com/office/drawing/2014/main" id="{57777DE4-A1D9-42F5-BA26-BB615A50FA1B}"/>
              </a:ext>
            </a:extLst>
          </p:cNvPr>
          <p:cNvSpPr/>
          <p:nvPr/>
        </p:nvSpPr>
        <p:spPr>
          <a:xfrm>
            <a:off x="5073605" y="5486221"/>
            <a:ext cx="2312377" cy="56150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</a:t>
            </a:r>
          </a:p>
        </p:txBody>
      </p:sp>
      <p:sp>
        <p:nvSpPr>
          <p:cNvPr id="46" name="Правоъгълник 45">
            <a:extLst>
              <a:ext uri="{FF2B5EF4-FFF2-40B4-BE49-F238E27FC236}">
                <a16:creationId xmlns:a16="http://schemas.microsoft.com/office/drawing/2014/main" id="{6A8EB2A1-92FD-456A-A287-6EFA214437CA}"/>
              </a:ext>
            </a:extLst>
          </p:cNvPr>
          <p:cNvSpPr/>
          <p:nvPr/>
        </p:nvSpPr>
        <p:spPr>
          <a:xfrm>
            <a:off x="1" y="6148078"/>
            <a:ext cx="12192000" cy="7099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@Some company All Rights reserved</a:t>
            </a:r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9C814E3B-3D7A-42D0-A1EF-DA7B35667783}"/>
              </a:ext>
            </a:extLst>
          </p:cNvPr>
          <p:cNvSpPr/>
          <p:nvPr/>
        </p:nvSpPr>
        <p:spPr>
          <a:xfrm>
            <a:off x="218516" y="1067152"/>
            <a:ext cx="770966" cy="4374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</a:p>
        </p:txBody>
      </p:sp>
      <p:sp>
        <p:nvSpPr>
          <p:cNvPr id="48" name="Текстово поле 47">
            <a:extLst>
              <a:ext uri="{FF2B5EF4-FFF2-40B4-BE49-F238E27FC236}">
                <a16:creationId xmlns:a16="http://schemas.microsoft.com/office/drawing/2014/main" id="{1F1A4CB5-9118-483A-BD0A-88526E67C50C}"/>
              </a:ext>
            </a:extLst>
          </p:cNvPr>
          <p:cNvSpPr txBox="1"/>
          <p:nvPr/>
        </p:nvSpPr>
        <p:spPr>
          <a:xfrm>
            <a:off x="1140311" y="1078139"/>
            <a:ext cx="6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9" name="Правоъгълник 48">
            <a:extLst>
              <a:ext uri="{FF2B5EF4-FFF2-40B4-BE49-F238E27FC236}">
                <a16:creationId xmlns:a16="http://schemas.microsoft.com/office/drawing/2014/main" id="{766EBE2F-993A-4042-A4D9-8C28058856A6}"/>
              </a:ext>
            </a:extLst>
          </p:cNvPr>
          <p:cNvSpPr/>
          <p:nvPr/>
        </p:nvSpPr>
        <p:spPr>
          <a:xfrm>
            <a:off x="4780687" y="2949387"/>
            <a:ext cx="915153" cy="5287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50" name="Правоъгълник 49">
            <a:extLst>
              <a:ext uri="{FF2B5EF4-FFF2-40B4-BE49-F238E27FC236}">
                <a16:creationId xmlns:a16="http://schemas.microsoft.com/office/drawing/2014/main" id="{DB282EAB-526C-4BCC-AB7C-50AC4E2F959C}"/>
              </a:ext>
            </a:extLst>
          </p:cNvPr>
          <p:cNvSpPr/>
          <p:nvPr/>
        </p:nvSpPr>
        <p:spPr>
          <a:xfrm>
            <a:off x="4780687" y="3905280"/>
            <a:ext cx="914399" cy="5287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51" name="Правоъгълник 50">
            <a:extLst>
              <a:ext uri="{FF2B5EF4-FFF2-40B4-BE49-F238E27FC236}">
                <a16:creationId xmlns:a16="http://schemas.microsoft.com/office/drawing/2014/main" id="{E576E164-6271-457F-A00D-E9C33F591A2E}"/>
              </a:ext>
            </a:extLst>
          </p:cNvPr>
          <p:cNvSpPr/>
          <p:nvPr/>
        </p:nvSpPr>
        <p:spPr>
          <a:xfrm>
            <a:off x="4779933" y="4526406"/>
            <a:ext cx="915153" cy="5287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52" name="Правоъгълник 51">
            <a:extLst>
              <a:ext uri="{FF2B5EF4-FFF2-40B4-BE49-F238E27FC236}">
                <a16:creationId xmlns:a16="http://schemas.microsoft.com/office/drawing/2014/main" id="{C1CD8C44-C1D5-4AAC-ABB8-6CFCD12FCEAC}"/>
              </a:ext>
            </a:extLst>
          </p:cNvPr>
          <p:cNvSpPr/>
          <p:nvPr/>
        </p:nvSpPr>
        <p:spPr>
          <a:xfrm>
            <a:off x="10002605" y="2329145"/>
            <a:ext cx="914399" cy="5287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53" name="Правоъгълник 52">
            <a:extLst>
              <a:ext uri="{FF2B5EF4-FFF2-40B4-BE49-F238E27FC236}">
                <a16:creationId xmlns:a16="http://schemas.microsoft.com/office/drawing/2014/main" id="{0AF85C85-A0D8-4B4C-B7B7-B98710C2D09E}"/>
              </a:ext>
            </a:extLst>
          </p:cNvPr>
          <p:cNvSpPr/>
          <p:nvPr/>
        </p:nvSpPr>
        <p:spPr>
          <a:xfrm>
            <a:off x="10001851" y="2950271"/>
            <a:ext cx="915153" cy="5287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54" name="Правоъгълник 53">
            <a:extLst>
              <a:ext uri="{FF2B5EF4-FFF2-40B4-BE49-F238E27FC236}">
                <a16:creationId xmlns:a16="http://schemas.microsoft.com/office/drawing/2014/main" id="{77269428-35BF-4A26-B9D2-390150FB7FD0}"/>
              </a:ext>
            </a:extLst>
          </p:cNvPr>
          <p:cNvSpPr/>
          <p:nvPr/>
        </p:nvSpPr>
        <p:spPr>
          <a:xfrm>
            <a:off x="10001851" y="3888446"/>
            <a:ext cx="914399" cy="5287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55" name="Правоъгълник 54">
            <a:extLst>
              <a:ext uri="{FF2B5EF4-FFF2-40B4-BE49-F238E27FC236}">
                <a16:creationId xmlns:a16="http://schemas.microsoft.com/office/drawing/2014/main" id="{4D857340-A75B-408D-A542-625F64583A04}"/>
              </a:ext>
            </a:extLst>
          </p:cNvPr>
          <p:cNvSpPr/>
          <p:nvPr/>
        </p:nvSpPr>
        <p:spPr>
          <a:xfrm>
            <a:off x="10001097" y="4509572"/>
            <a:ext cx="915153" cy="5287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56" name="Правоъгълник 55">
            <a:extLst>
              <a:ext uri="{FF2B5EF4-FFF2-40B4-BE49-F238E27FC236}">
                <a16:creationId xmlns:a16="http://schemas.microsoft.com/office/drawing/2014/main" id="{A14E6416-CA75-4696-865F-125E6E498F30}"/>
              </a:ext>
            </a:extLst>
          </p:cNvPr>
          <p:cNvSpPr/>
          <p:nvPr/>
        </p:nvSpPr>
        <p:spPr>
          <a:xfrm>
            <a:off x="2271321" y="1841092"/>
            <a:ext cx="2312377" cy="281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Текстово поле 56">
            <a:extLst>
              <a:ext uri="{FF2B5EF4-FFF2-40B4-BE49-F238E27FC236}">
                <a16:creationId xmlns:a16="http://schemas.microsoft.com/office/drawing/2014/main" id="{F6E1C31D-A3B0-4763-9C55-E29472D27838}"/>
              </a:ext>
            </a:extLst>
          </p:cNvPr>
          <p:cNvSpPr txBox="1"/>
          <p:nvPr/>
        </p:nvSpPr>
        <p:spPr>
          <a:xfrm>
            <a:off x="2170944" y="1471760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Category</a:t>
            </a:r>
          </a:p>
        </p:txBody>
      </p:sp>
      <p:sp>
        <p:nvSpPr>
          <p:cNvPr id="58" name="Равнобедрен триъгълник 57">
            <a:extLst>
              <a:ext uri="{FF2B5EF4-FFF2-40B4-BE49-F238E27FC236}">
                <a16:creationId xmlns:a16="http://schemas.microsoft.com/office/drawing/2014/main" id="{E6B205FE-EEB1-4658-93FC-35603F21EAD8}"/>
              </a:ext>
            </a:extLst>
          </p:cNvPr>
          <p:cNvSpPr/>
          <p:nvPr/>
        </p:nvSpPr>
        <p:spPr>
          <a:xfrm rot="10800000">
            <a:off x="4412979" y="1934325"/>
            <a:ext cx="140677" cy="12133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Правоъгълник 58">
            <a:extLst>
              <a:ext uri="{FF2B5EF4-FFF2-40B4-BE49-F238E27FC236}">
                <a16:creationId xmlns:a16="http://schemas.microsoft.com/office/drawing/2014/main" id="{FB313042-1F82-4D66-A7B3-981D91401467}"/>
              </a:ext>
            </a:extLst>
          </p:cNvPr>
          <p:cNvSpPr/>
          <p:nvPr/>
        </p:nvSpPr>
        <p:spPr>
          <a:xfrm>
            <a:off x="7280325" y="1835941"/>
            <a:ext cx="2312377" cy="281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Текстово поле 59">
            <a:extLst>
              <a:ext uri="{FF2B5EF4-FFF2-40B4-BE49-F238E27FC236}">
                <a16:creationId xmlns:a16="http://schemas.microsoft.com/office/drawing/2014/main" id="{D0B37631-9948-43C3-AF5B-B157135CEE7A}"/>
              </a:ext>
            </a:extLst>
          </p:cNvPr>
          <p:cNvSpPr txBox="1"/>
          <p:nvPr/>
        </p:nvSpPr>
        <p:spPr>
          <a:xfrm>
            <a:off x="7179948" y="1466609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Engine</a:t>
            </a:r>
          </a:p>
        </p:txBody>
      </p:sp>
      <p:sp>
        <p:nvSpPr>
          <p:cNvPr id="62" name="Правоъгълник: със заоблени ъгли 61">
            <a:extLst>
              <a:ext uri="{FF2B5EF4-FFF2-40B4-BE49-F238E27FC236}">
                <a16:creationId xmlns:a16="http://schemas.microsoft.com/office/drawing/2014/main" id="{5EF91571-EA3C-492A-9412-FEFCA1E5B64B}"/>
              </a:ext>
            </a:extLst>
          </p:cNvPr>
          <p:cNvSpPr/>
          <p:nvPr/>
        </p:nvSpPr>
        <p:spPr>
          <a:xfrm>
            <a:off x="10164334" y="1701040"/>
            <a:ext cx="913899" cy="41625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63" name="Правоъгълник 62">
            <a:extLst>
              <a:ext uri="{FF2B5EF4-FFF2-40B4-BE49-F238E27FC236}">
                <a16:creationId xmlns:a16="http://schemas.microsoft.com/office/drawing/2014/main" id="{2F29D551-79DA-4152-8D4A-4CCECC08EDBC}"/>
              </a:ext>
            </a:extLst>
          </p:cNvPr>
          <p:cNvSpPr/>
          <p:nvPr/>
        </p:nvSpPr>
        <p:spPr>
          <a:xfrm>
            <a:off x="0" y="2403"/>
            <a:ext cx="12192000" cy="81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Текстово поле 15">
            <a:extLst>
              <a:ext uri="{FF2B5EF4-FFF2-40B4-BE49-F238E27FC236}">
                <a16:creationId xmlns:a16="http://schemas.microsoft.com/office/drawing/2014/main" id="{C70FECAB-A6CF-4A36-9EFE-CE6762475671}"/>
              </a:ext>
            </a:extLst>
          </p:cNvPr>
          <p:cNvSpPr txBox="1"/>
          <p:nvPr/>
        </p:nvSpPr>
        <p:spPr>
          <a:xfrm>
            <a:off x="10042464" y="2020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65" name="Текстово поле 16">
            <a:extLst>
              <a:ext uri="{FF2B5EF4-FFF2-40B4-BE49-F238E27FC236}">
                <a16:creationId xmlns:a16="http://schemas.microsoft.com/office/drawing/2014/main" id="{7A0336D0-1517-4CEA-A7DF-CBAFDD328426}"/>
              </a:ext>
            </a:extLst>
          </p:cNvPr>
          <p:cNvSpPr txBox="1"/>
          <p:nvPr/>
        </p:nvSpPr>
        <p:spPr>
          <a:xfrm>
            <a:off x="4370640" y="1845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Meals</a:t>
            </a:r>
          </a:p>
        </p:txBody>
      </p:sp>
      <p:sp>
        <p:nvSpPr>
          <p:cNvPr id="66" name="Овал 19">
            <a:extLst>
              <a:ext uri="{FF2B5EF4-FFF2-40B4-BE49-F238E27FC236}">
                <a16:creationId xmlns:a16="http://schemas.microsoft.com/office/drawing/2014/main" id="{B4E89F09-BCA7-40F5-82A8-762A4A819190}"/>
              </a:ext>
            </a:extLst>
          </p:cNvPr>
          <p:cNvSpPr/>
          <p:nvPr/>
        </p:nvSpPr>
        <p:spPr>
          <a:xfrm>
            <a:off x="206773" y="52447"/>
            <a:ext cx="1545359" cy="6684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67" name="Текстово поле 20">
            <a:extLst>
              <a:ext uri="{FF2B5EF4-FFF2-40B4-BE49-F238E27FC236}">
                <a16:creationId xmlns:a16="http://schemas.microsoft.com/office/drawing/2014/main" id="{A93CDDE1-5420-4CB8-895C-D2A19BE0321D}"/>
              </a:ext>
            </a:extLst>
          </p:cNvPr>
          <p:cNvSpPr txBox="1"/>
          <p:nvPr/>
        </p:nvSpPr>
        <p:spPr>
          <a:xfrm>
            <a:off x="5456383" y="184392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68" name="Текстово поле 1">
            <a:extLst>
              <a:ext uri="{FF2B5EF4-FFF2-40B4-BE49-F238E27FC236}">
                <a16:creationId xmlns:a16="http://schemas.microsoft.com/office/drawing/2014/main" id="{89F1B533-C547-44CF-B08E-850C69648A8C}"/>
              </a:ext>
            </a:extLst>
          </p:cNvPr>
          <p:cNvSpPr txBox="1"/>
          <p:nvPr/>
        </p:nvSpPr>
        <p:spPr>
          <a:xfrm>
            <a:off x="3224669" y="184515"/>
            <a:ext cx="75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69" name="Текстово поле 20">
            <a:extLst>
              <a:ext uri="{FF2B5EF4-FFF2-40B4-BE49-F238E27FC236}">
                <a16:creationId xmlns:a16="http://schemas.microsoft.com/office/drawing/2014/main" id="{27987BBF-00AE-4516-B8BC-FA9738650785}"/>
              </a:ext>
            </a:extLst>
          </p:cNvPr>
          <p:cNvSpPr txBox="1"/>
          <p:nvPr/>
        </p:nvSpPr>
        <p:spPr>
          <a:xfrm>
            <a:off x="6966062" y="201730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70" name="Текстово поле 20">
            <a:extLst>
              <a:ext uri="{FF2B5EF4-FFF2-40B4-BE49-F238E27FC236}">
                <a16:creationId xmlns:a16="http://schemas.microsoft.com/office/drawing/2014/main" id="{B2657933-7D4A-40BD-85CC-6E430DC88B90}"/>
              </a:ext>
            </a:extLst>
          </p:cNvPr>
          <p:cNvSpPr txBox="1"/>
          <p:nvPr/>
        </p:nvSpPr>
        <p:spPr>
          <a:xfrm>
            <a:off x="8267256" y="201730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Reservations</a:t>
            </a:r>
          </a:p>
        </p:txBody>
      </p:sp>
    </p:spTree>
    <p:extLst>
      <p:ext uri="{BB962C8B-B14F-4D97-AF65-F5344CB8AC3E}">
        <p14:creationId xmlns:p14="http://schemas.microsoft.com/office/powerpoint/2010/main" val="111312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авоъгълник 29">
            <a:extLst>
              <a:ext uri="{FF2B5EF4-FFF2-40B4-BE49-F238E27FC236}">
                <a16:creationId xmlns:a16="http://schemas.microsoft.com/office/drawing/2014/main" id="{67A0F63C-A109-4839-BA29-7C228A2BD4E4}"/>
              </a:ext>
            </a:extLst>
          </p:cNvPr>
          <p:cNvSpPr/>
          <p:nvPr/>
        </p:nvSpPr>
        <p:spPr>
          <a:xfrm>
            <a:off x="1" y="6148078"/>
            <a:ext cx="12192000" cy="7099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@Some company All Rights reserved</a:t>
            </a:r>
          </a:p>
        </p:txBody>
      </p:sp>
      <p:sp>
        <p:nvSpPr>
          <p:cNvPr id="40" name="Правоъгълник 39">
            <a:extLst>
              <a:ext uri="{FF2B5EF4-FFF2-40B4-BE49-F238E27FC236}">
                <a16:creationId xmlns:a16="http://schemas.microsoft.com/office/drawing/2014/main" id="{3B19C988-6214-4125-8FB3-AF5B7F333D1A}"/>
              </a:ext>
            </a:extLst>
          </p:cNvPr>
          <p:cNvSpPr/>
          <p:nvPr/>
        </p:nvSpPr>
        <p:spPr>
          <a:xfrm>
            <a:off x="4777689" y="2665997"/>
            <a:ext cx="2884320" cy="27750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Правоъгълник 40">
            <a:extLst>
              <a:ext uri="{FF2B5EF4-FFF2-40B4-BE49-F238E27FC236}">
                <a16:creationId xmlns:a16="http://schemas.microsoft.com/office/drawing/2014/main" id="{A13CDF9D-79E7-49EF-A05B-67884FA25A5C}"/>
              </a:ext>
            </a:extLst>
          </p:cNvPr>
          <p:cNvSpPr/>
          <p:nvPr/>
        </p:nvSpPr>
        <p:spPr>
          <a:xfrm>
            <a:off x="2250842" y="2293979"/>
            <a:ext cx="2312377" cy="281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Текстово поле 41">
            <a:extLst>
              <a:ext uri="{FF2B5EF4-FFF2-40B4-BE49-F238E27FC236}">
                <a16:creationId xmlns:a16="http://schemas.microsoft.com/office/drawing/2014/main" id="{36522E8B-79AF-4654-A53B-1FCB9EFC2596}"/>
              </a:ext>
            </a:extLst>
          </p:cNvPr>
          <p:cNvSpPr txBox="1"/>
          <p:nvPr/>
        </p:nvSpPr>
        <p:spPr>
          <a:xfrm>
            <a:off x="2150462" y="1923485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98E88EE1-C606-4221-97A4-A0A294DFBFF7}"/>
              </a:ext>
            </a:extLst>
          </p:cNvPr>
          <p:cNvSpPr/>
          <p:nvPr/>
        </p:nvSpPr>
        <p:spPr>
          <a:xfrm>
            <a:off x="5073605" y="5524788"/>
            <a:ext cx="2312377" cy="56150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44" name="Текстово поле 6">
            <a:extLst>
              <a:ext uri="{FF2B5EF4-FFF2-40B4-BE49-F238E27FC236}">
                <a16:creationId xmlns:a16="http://schemas.microsoft.com/office/drawing/2014/main" id="{B8D6BDF9-50D2-4BE5-B99B-A1753CD334C5}"/>
              </a:ext>
            </a:extLst>
          </p:cNvPr>
          <p:cNvSpPr txBox="1"/>
          <p:nvPr/>
        </p:nvSpPr>
        <p:spPr>
          <a:xfrm>
            <a:off x="3628742" y="915519"/>
            <a:ext cx="495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Update Meal</a:t>
            </a:r>
          </a:p>
        </p:txBody>
      </p:sp>
      <p:sp>
        <p:nvSpPr>
          <p:cNvPr id="45" name="Правоъгълник 44">
            <a:extLst>
              <a:ext uri="{FF2B5EF4-FFF2-40B4-BE49-F238E27FC236}">
                <a16:creationId xmlns:a16="http://schemas.microsoft.com/office/drawing/2014/main" id="{2E16B75D-7FCF-4556-BDBC-EABA6FA4CE8C}"/>
              </a:ext>
            </a:extLst>
          </p:cNvPr>
          <p:cNvSpPr/>
          <p:nvPr/>
        </p:nvSpPr>
        <p:spPr>
          <a:xfrm>
            <a:off x="1288696" y="2665998"/>
            <a:ext cx="3029310" cy="27750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Pizza</a:t>
            </a:r>
          </a:p>
          <a:p>
            <a:pPr algn="ctr"/>
            <a:r>
              <a:rPr lang="en-US" dirty="0"/>
              <a:t>Price for small pizza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Price for large pizza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Price for family pizza</a:t>
            </a:r>
          </a:p>
          <a:p>
            <a:pPr algn="ctr"/>
            <a:endParaRPr lang="en-US" dirty="0"/>
          </a:p>
        </p:txBody>
      </p:sp>
      <p:sp>
        <p:nvSpPr>
          <p:cNvPr id="46" name="Правоъгълник 45">
            <a:extLst>
              <a:ext uri="{FF2B5EF4-FFF2-40B4-BE49-F238E27FC236}">
                <a16:creationId xmlns:a16="http://schemas.microsoft.com/office/drawing/2014/main" id="{6071F2B3-97CC-4F1E-9F19-C352647408AC}"/>
              </a:ext>
            </a:extLst>
          </p:cNvPr>
          <p:cNvSpPr/>
          <p:nvPr/>
        </p:nvSpPr>
        <p:spPr>
          <a:xfrm>
            <a:off x="1534701" y="3419286"/>
            <a:ext cx="2312377" cy="281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Правоъгълник 46">
            <a:extLst>
              <a:ext uri="{FF2B5EF4-FFF2-40B4-BE49-F238E27FC236}">
                <a16:creationId xmlns:a16="http://schemas.microsoft.com/office/drawing/2014/main" id="{968FBE6D-A85D-4B9C-9D90-B2BF1E227E5F}"/>
              </a:ext>
            </a:extLst>
          </p:cNvPr>
          <p:cNvSpPr/>
          <p:nvPr/>
        </p:nvSpPr>
        <p:spPr>
          <a:xfrm>
            <a:off x="1534700" y="4216382"/>
            <a:ext cx="2312377" cy="281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Правоъгълник 47">
            <a:extLst>
              <a:ext uri="{FF2B5EF4-FFF2-40B4-BE49-F238E27FC236}">
                <a16:creationId xmlns:a16="http://schemas.microsoft.com/office/drawing/2014/main" id="{59701036-4BF3-49DC-B4F3-304D8D67B339}"/>
              </a:ext>
            </a:extLst>
          </p:cNvPr>
          <p:cNvSpPr/>
          <p:nvPr/>
        </p:nvSpPr>
        <p:spPr>
          <a:xfrm>
            <a:off x="1534699" y="5074322"/>
            <a:ext cx="2312377" cy="281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Текстово поле 48">
            <a:extLst>
              <a:ext uri="{FF2B5EF4-FFF2-40B4-BE49-F238E27FC236}">
                <a16:creationId xmlns:a16="http://schemas.microsoft.com/office/drawing/2014/main" id="{55C27C48-FB3C-47E8-A89B-D7389C803BDB}"/>
              </a:ext>
            </a:extLst>
          </p:cNvPr>
          <p:cNvSpPr txBox="1"/>
          <p:nvPr/>
        </p:nvSpPr>
        <p:spPr>
          <a:xfrm>
            <a:off x="7889002" y="1926624"/>
            <a:ext cx="163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Picture</a:t>
            </a:r>
          </a:p>
        </p:txBody>
      </p:sp>
      <p:sp>
        <p:nvSpPr>
          <p:cNvPr id="50" name="Правоъгълник 49">
            <a:extLst>
              <a:ext uri="{FF2B5EF4-FFF2-40B4-BE49-F238E27FC236}">
                <a16:creationId xmlns:a16="http://schemas.microsoft.com/office/drawing/2014/main" id="{BACA79C2-5F4B-4F82-A6A3-DCCBB28E17D5}"/>
              </a:ext>
            </a:extLst>
          </p:cNvPr>
          <p:cNvSpPr/>
          <p:nvPr/>
        </p:nvSpPr>
        <p:spPr>
          <a:xfrm>
            <a:off x="8003484" y="2292817"/>
            <a:ext cx="686279" cy="2813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Текстово поле 6">
            <a:extLst>
              <a:ext uri="{FF2B5EF4-FFF2-40B4-BE49-F238E27FC236}">
                <a16:creationId xmlns:a16="http://schemas.microsoft.com/office/drawing/2014/main" id="{3B5FFD26-5496-43D6-A83B-6FE99E556A52}"/>
              </a:ext>
            </a:extLst>
          </p:cNvPr>
          <p:cNvSpPr txBox="1"/>
          <p:nvPr/>
        </p:nvSpPr>
        <p:spPr>
          <a:xfrm>
            <a:off x="4777688" y="2777969"/>
            <a:ext cx="2884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Ingredients</a:t>
            </a:r>
          </a:p>
        </p:txBody>
      </p:sp>
      <p:sp>
        <p:nvSpPr>
          <p:cNvPr id="52" name="Rectangle 161">
            <a:extLst>
              <a:ext uri="{FF2B5EF4-FFF2-40B4-BE49-F238E27FC236}">
                <a16:creationId xmlns:a16="http://schemas.microsoft.com/office/drawing/2014/main" id="{5C8C6459-968A-41E0-94C2-0CC90AD2ED75}"/>
              </a:ext>
            </a:extLst>
          </p:cNvPr>
          <p:cNvSpPr/>
          <p:nvPr/>
        </p:nvSpPr>
        <p:spPr>
          <a:xfrm>
            <a:off x="5222811" y="3319232"/>
            <a:ext cx="216477" cy="23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Текстово поле 41">
            <a:extLst>
              <a:ext uri="{FF2B5EF4-FFF2-40B4-BE49-F238E27FC236}">
                <a16:creationId xmlns:a16="http://schemas.microsoft.com/office/drawing/2014/main" id="{6260A6EE-7407-4D8B-8673-B0D1A9483A64}"/>
              </a:ext>
            </a:extLst>
          </p:cNvPr>
          <p:cNvSpPr txBox="1"/>
          <p:nvPr/>
        </p:nvSpPr>
        <p:spPr>
          <a:xfrm>
            <a:off x="5556562" y="3247654"/>
            <a:ext cx="1898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</a:rPr>
              <a:t>Ingredient 1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</a:rPr>
              <a:t>Ingredient 2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</a:rPr>
              <a:t>Ingredient 3</a:t>
            </a:r>
          </a:p>
        </p:txBody>
      </p:sp>
      <p:sp>
        <p:nvSpPr>
          <p:cNvPr id="54" name="Rectangle 163">
            <a:extLst>
              <a:ext uri="{FF2B5EF4-FFF2-40B4-BE49-F238E27FC236}">
                <a16:creationId xmlns:a16="http://schemas.microsoft.com/office/drawing/2014/main" id="{034C2DA9-8711-4C62-860E-6EEA4B92CC53}"/>
              </a:ext>
            </a:extLst>
          </p:cNvPr>
          <p:cNvSpPr/>
          <p:nvPr/>
        </p:nvSpPr>
        <p:spPr>
          <a:xfrm>
            <a:off x="5222810" y="3815394"/>
            <a:ext cx="216477" cy="23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164">
            <a:extLst>
              <a:ext uri="{FF2B5EF4-FFF2-40B4-BE49-F238E27FC236}">
                <a16:creationId xmlns:a16="http://schemas.microsoft.com/office/drawing/2014/main" id="{77EFEEE0-7F6E-42E4-BFC7-32DAAAB10E9A}"/>
              </a:ext>
            </a:extLst>
          </p:cNvPr>
          <p:cNvSpPr/>
          <p:nvPr/>
        </p:nvSpPr>
        <p:spPr>
          <a:xfrm>
            <a:off x="5222810" y="4286496"/>
            <a:ext cx="216477" cy="23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Правоъгълник 55">
            <a:extLst>
              <a:ext uri="{FF2B5EF4-FFF2-40B4-BE49-F238E27FC236}">
                <a16:creationId xmlns:a16="http://schemas.microsoft.com/office/drawing/2014/main" id="{9D1005C5-E5BD-41B3-847F-AE90291536BE}"/>
              </a:ext>
            </a:extLst>
          </p:cNvPr>
          <p:cNvSpPr/>
          <p:nvPr/>
        </p:nvSpPr>
        <p:spPr>
          <a:xfrm>
            <a:off x="8072544" y="2666222"/>
            <a:ext cx="2884320" cy="27719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Текстово поле 6">
            <a:extLst>
              <a:ext uri="{FF2B5EF4-FFF2-40B4-BE49-F238E27FC236}">
                <a16:creationId xmlns:a16="http://schemas.microsoft.com/office/drawing/2014/main" id="{B036A475-FA82-4994-B358-2C7E670DD95B}"/>
              </a:ext>
            </a:extLst>
          </p:cNvPr>
          <p:cNvSpPr txBox="1"/>
          <p:nvPr/>
        </p:nvSpPr>
        <p:spPr>
          <a:xfrm>
            <a:off x="8072543" y="2778194"/>
            <a:ext cx="2884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Alergens</a:t>
            </a:r>
            <a:endParaRPr lang="en-US" sz="2000" b="1" dirty="0"/>
          </a:p>
        </p:txBody>
      </p:sp>
      <p:sp>
        <p:nvSpPr>
          <p:cNvPr id="58" name="Rectangle 161">
            <a:extLst>
              <a:ext uri="{FF2B5EF4-FFF2-40B4-BE49-F238E27FC236}">
                <a16:creationId xmlns:a16="http://schemas.microsoft.com/office/drawing/2014/main" id="{2CAB1B29-6D13-4996-BE62-61C6A49594AF}"/>
              </a:ext>
            </a:extLst>
          </p:cNvPr>
          <p:cNvSpPr/>
          <p:nvPr/>
        </p:nvSpPr>
        <p:spPr>
          <a:xfrm>
            <a:off x="8517666" y="3319457"/>
            <a:ext cx="216477" cy="23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Текстово поле 41">
            <a:extLst>
              <a:ext uri="{FF2B5EF4-FFF2-40B4-BE49-F238E27FC236}">
                <a16:creationId xmlns:a16="http://schemas.microsoft.com/office/drawing/2014/main" id="{7E996867-EA30-4158-B591-FEA2A87D58F3}"/>
              </a:ext>
            </a:extLst>
          </p:cNvPr>
          <p:cNvSpPr txBox="1"/>
          <p:nvPr/>
        </p:nvSpPr>
        <p:spPr>
          <a:xfrm>
            <a:off x="8851417" y="3247879"/>
            <a:ext cx="1898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err="1">
                <a:solidFill>
                  <a:srgbClr val="000000"/>
                </a:solidFill>
                <a:effectLst/>
              </a:rPr>
              <a:t>Alergen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1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0" i="0" dirty="0" err="1">
                <a:solidFill>
                  <a:srgbClr val="000000"/>
                </a:solidFill>
                <a:effectLst/>
              </a:rPr>
              <a:t>Alergen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2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0" i="0" dirty="0" err="1">
                <a:solidFill>
                  <a:srgbClr val="000000"/>
                </a:solidFill>
                <a:effectLst/>
              </a:rPr>
              <a:t>Alergen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3</a:t>
            </a:r>
          </a:p>
        </p:txBody>
      </p:sp>
      <p:sp>
        <p:nvSpPr>
          <p:cNvPr id="60" name="Rectangle 163">
            <a:extLst>
              <a:ext uri="{FF2B5EF4-FFF2-40B4-BE49-F238E27FC236}">
                <a16:creationId xmlns:a16="http://schemas.microsoft.com/office/drawing/2014/main" id="{07C10753-8E83-4306-99CE-6AB4832630C4}"/>
              </a:ext>
            </a:extLst>
          </p:cNvPr>
          <p:cNvSpPr/>
          <p:nvPr/>
        </p:nvSpPr>
        <p:spPr>
          <a:xfrm>
            <a:off x="8517665" y="3815619"/>
            <a:ext cx="216477" cy="23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164">
            <a:extLst>
              <a:ext uri="{FF2B5EF4-FFF2-40B4-BE49-F238E27FC236}">
                <a16:creationId xmlns:a16="http://schemas.microsoft.com/office/drawing/2014/main" id="{24E2E817-DA3C-494D-A8C4-4AA57F57949C}"/>
              </a:ext>
            </a:extLst>
          </p:cNvPr>
          <p:cNvSpPr/>
          <p:nvPr/>
        </p:nvSpPr>
        <p:spPr>
          <a:xfrm>
            <a:off x="8517665" y="4286721"/>
            <a:ext cx="216477" cy="23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Овал 61">
            <a:extLst>
              <a:ext uri="{FF2B5EF4-FFF2-40B4-BE49-F238E27FC236}">
                <a16:creationId xmlns:a16="http://schemas.microsoft.com/office/drawing/2014/main" id="{818018AB-BC08-4C1E-AA3F-541B08BBA849}"/>
              </a:ext>
            </a:extLst>
          </p:cNvPr>
          <p:cNvSpPr/>
          <p:nvPr/>
        </p:nvSpPr>
        <p:spPr>
          <a:xfrm>
            <a:off x="206773" y="918510"/>
            <a:ext cx="770966" cy="4374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</a:p>
        </p:txBody>
      </p:sp>
      <p:sp>
        <p:nvSpPr>
          <p:cNvPr id="63" name="Текстово поле 62">
            <a:extLst>
              <a:ext uri="{FF2B5EF4-FFF2-40B4-BE49-F238E27FC236}">
                <a16:creationId xmlns:a16="http://schemas.microsoft.com/office/drawing/2014/main" id="{E19A6398-DD4E-4AA3-9A74-F658A6517ABA}"/>
              </a:ext>
            </a:extLst>
          </p:cNvPr>
          <p:cNvSpPr txBox="1"/>
          <p:nvPr/>
        </p:nvSpPr>
        <p:spPr>
          <a:xfrm>
            <a:off x="1128568" y="929497"/>
            <a:ext cx="6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4" name="Правоъгълник 63">
            <a:extLst>
              <a:ext uri="{FF2B5EF4-FFF2-40B4-BE49-F238E27FC236}">
                <a16:creationId xmlns:a16="http://schemas.microsoft.com/office/drawing/2014/main" id="{F423F46E-637C-4232-84FD-840E3B2B202D}"/>
              </a:ext>
            </a:extLst>
          </p:cNvPr>
          <p:cNvSpPr/>
          <p:nvPr/>
        </p:nvSpPr>
        <p:spPr>
          <a:xfrm>
            <a:off x="4777689" y="1298829"/>
            <a:ext cx="2884320" cy="750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</a:t>
            </a:r>
          </a:p>
        </p:txBody>
      </p:sp>
      <p:sp>
        <p:nvSpPr>
          <p:cNvPr id="65" name="Правоъгълник 64">
            <a:extLst>
              <a:ext uri="{FF2B5EF4-FFF2-40B4-BE49-F238E27FC236}">
                <a16:creationId xmlns:a16="http://schemas.microsoft.com/office/drawing/2014/main" id="{BEC19B57-D87F-411D-9D2E-C223CBA398EE}"/>
              </a:ext>
            </a:extLst>
          </p:cNvPr>
          <p:cNvSpPr/>
          <p:nvPr/>
        </p:nvSpPr>
        <p:spPr>
          <a:xfrm>
            <a:off x="0" y="2403"/>
            <a:ext cx="12192000" cy="81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Текстово поле 15">
            <a:extLst>
              <a:ext uri="{FF2B5EF4-FFF2-40B4-BE49-F238E27FC236}">
                <a16:creationId xmlns:a16="http://schemas.microsoft.com/office/drawing/2014/main" id="{2BC2C5CB-F5D5-4792-928F-9D06D08D54B1}"/>
              </a:ext>
            </a:extLst>
          </p:cNvPr>
          <p:cNvSpPr txBox="1"/>
          <p:nvPr/>
        </p:nvSpPr>
        <p:spPr>
          <a:xfrm>
            <a:off x="10042464" y="2020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67" name="Текстово поле 16">
            <a:extLst>
              <a:ext uri="{FF2B5EF4-FFF2-40B4-BE49-F238E27FC236}">
                <a16:creationId xmlns:a16="http://schemas.microsoft.com/office/drawing/2014/main" id="{6D5E0DD1-DB8D-4ADC-AE58-6E4FF86C59B6}"/>
              </a:ext>
            </a:extLst>
          </p:cNvPr>
          <p:cNvSpPr txBox="1"/>
          <p:nvPr/>
        </p:nvSpPr>
        <p:spPr>
          <a:xfrm>
            <a:off x="4370640" y="1845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Meals</a:t>
            </a:r>
          </a:p>
        </p:txBody>
      </p:sp>
      <p:sp>
        <p:nvSpPr>
          <p:cNvPr id="68" name="Овал 19">
            <a:extLst>
              <a:ext uri="{FF2B5EF4-FFF2-40B4-BE49-F238E27FC236}">
                <a16:creationId xmlns:a16="http://schemas.microsoft.com/office/drawing/2014/main" id="{D1034907-21F0-4CC1-BFD6-BB30610E07BE}"/>
              </a:ext>
            </a:extLst>
          </p:cNvPr>
          <p:cNvSpPr/>
          <p:nvPr/>
        </p:nvSpPr>
        <p:spPr>
          <a:xfrm>
            <a:off x="206773" y="52447"/>
            <a:ext cx="1545359" cy="6684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69" name="Текстово поле 20">
            <a:extLst>
              <a:ext uri="{FF2B5EF4-FFF2-40B4-BE49-F238E27FC236}">
                <a16:creationId xmlns:a16="http://schemas.microsoft.com/office/drawing/2014/main" id="{666D94D3-CA34-4B28-8C5B-57B138C6FE44}"/>
              </a:ext>
            </a:extLst>
          </p:cNvPr>
          <p:cNvSpPr txBox="1"/>
          <p:nvPr/>
        </p:nvSpPr>
        <p:spPr>
          <a:xfrm>
            <a:off x="5456383" y="184392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70" name="Текстово поле 1">
            <a:extLst>
              <a:ext uri="{FF2B5EF4-FFF2-40B4-BE49-F238E27FC236}">
                <a16:creationId xmlns:a16="http://schemas.microsoft.com/office/drawing/2014/main" id="{F9017419-7F09-4F3D-B9EE-331BD92B524A}"/>
              </a:ext>
            </a:extLst>
          </p:cNvPr>
          <p:cNvSpPr txBox="1"/>
          <p:nvPr/>
        </p:nvSpPr>
        <p:spPr>
          <a:xfrm>
            <a:off x="3224669" y="184515"/>
            <a:ext cx="75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71" name="Текстово поле 20">
            <a:extLst>
              <a:ext uri="{FF2B5EF4-FFF2-40B4-BE49-F238E27FC236}">
                <a16:creationId xmlns:a16="http://schemas.microsoft.com/office/drawing/2014/main" id="{9DE6ADC4-2F73-48B7-A1B3-2980E47B46B5}"/>
              </a:ext>
            </a:extLst>
          </p:cNvPr>
          <p:cNvSpPr txBox="1"/>
          <p:nvPr/>
        </p:nvSpPr>
        <p:spPr>
          <a:xfrm>
            <a:off x="6966062" y="201730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72" name="Текстово поле 20">
            <a:extLst>
              <a:ext uri="{FF2B5EF4-FFF2-40B4-BE49-F238E27FC236}">
                <a16:creationId xmlns:a16="http://schemas.microsoft.com/office/drawing/2014/main" id="{152271ED-0666-4C62-9832-789F8AB0F3F0}"/>
              </a:ext>
            </a:extLst>
          </p:cNvPr>
          <p:cNvSpPr txBox="1"/>
          <p:nvPr/>
        </p:nvSpPr>
        <p:spPr>
          <a:xfrm>
            <a:off x="8267256" y="201730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Reservations</a:t>
            </a:r>
          </a:p>
        </p:txBody>
      </p:sp>
    </p:spTree>
    <p:extLst>
      <p:ext uri="{BB962C8B-B14F-4D97-AF65-F5344CB8AC3E}">
        <p14:creationId xmlns:p14="http://schemas.microsoft.com/office/powerpoint/2010/main" val="219174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80A4D44D-A373-45C6-871E-5CA39DD2DC84}"/>
              </a:ext>
            </a:extLst>
          </p:cNvPr>
          <p:cNvSpPr/>
          <p:nvPr/>
        </p:nvSpPr>
        <p:spPr>
          <a:xfrm>
            <a:off x="4777689" y="2381814"/>
            <a:ext cx="2867823" cy="28765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0B1F6D56-9813-432B-A5B6-CB3C82596C95}"/>
              </a:ext>
            </a:extLst>
          </p:cNvPr>
          <p:cNvSpPr/>
          <p:nvPr/>
        </p:nvSpPr>
        <p:spPr>
          <a:xfrm>
            <a:off x="1529283" y="2746764"/>
            <a:ext cx="2312377" cy="281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3941D893-4CB5-4627-9679-785380F49B43}"/>
              </a:ext>
            </a:extLst>
          </p:cNvPr>
          <p:cNvSpPr txBox="1"/>
          <p:nvPr/>
        </p:nvSpPr>
        <p:spPr>
          <a:xfrm>
            <a:off x="1428903" y="2376270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7" name="Правоъгълник: със заоблени ъгли 6">
            <a:extLst>
              <a:ext uri="{FF2B5EF4-FFF2-40B4-BE49-F238E27FC236}">
                <a16:creationId xmlns:a16="http://schemas.microsoft.com/office/drawing/2014/main" id="{94ECB014-BDCF-44AD-AE61-52DEAA5B4D38}"/>
              </a:ext>
            </a:extLst>
          </p:cNvPr>
          <p:cNvSpPr/>
          <p:nvPr/>
        </p:nvSpPr>
        <p:spPr>
          <a:xfrm>
            <a:off x="5058128" y="5532115"/>
            <a:ext cx="2312377" cy="56150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2047E7C4-FF5E-48EB-949A-33A069EAD058}"/>
              </a:ext>
            </a:extLst>
          </p:cNvPr>
          <p:cNvSpPr/>
          <p:nvPr/>
        </p:nvSpPr>
        <p:spPr>
          <a:xfrm>
            <a:off x="1" y="6148078"/>
            <a:ext cx="12192000" cy="7099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@Some company All Rights reserved</a:t>
            </a:r>
          </a:p>
        </p:txBody>
      </p:sp>
      <p:sp>
        <p:nvSpPr>
          <p:cNvPr id="9" name="Текстово поле 6">
            <a:extLst>
              <a:ext uri="{FF2B5EF4-FFF2-40B4-BE49-F238E27FC236}">
                <a16:creationId xmlns:a16="http://schemas.microsoft.com/office/drawing/2014/main" id="{52A688F9-86F0-474D-869A-41543BD8B385}"/>
              </a:ext>
            </a:extLst>
          </p:cNvPr>
          <p:cNvSpPr txBox="1"/>
          <p:nvPr/>
        </p:nvSpPr>
        <p:spPr>
          <a:xfrm>
            <a:off x="3754759" y="836973"/>
            <a:ext cx="4950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Update Meal</a:t>
            </a:r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ABD69FC0-DFFC-4785-BD42-8FA239E37E2F}"/>
              </a:ext>
            </a:extLst>
          </p:cNvPr>
          <p:cNvSpPr txBox="1"/>
          <p:nvPr/>
        </p:nvSpPr>
        <p:spPr>
          <a:xfrm>
            <a:off x="1428903" y="4245633"/>
            <a:ext cx="163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Picture</a:t>
            </a:r>
          </a:p>
        </p:txBody>
      </p:sp>
      <p:sp>
        <p:nvSpPr>
          <p:cNvPr id="18" name="Правоъгълник 17">
            <a:extLst>
              <a:ext uri="{FF2B5EF4-FFF2-40B4-BE49-F238E27FC236}">
                <a16:creationId xmlns:a16="http://schemas.microsoft.com/office/drawing/2014/main" id="{10E1C9A8-C5A2-44EC-9789-B407DA1A19D6}"/>
              </a:ext>
            </a:extLst>
          </p:cNvPr>
          <p:cNvSpPr/>
          <p:nvPr/>
        </p:nvSpPr>
        <p:spPr>
          <a:xfrm>
            <a:off x="1543385" y="4611826"/>
            <a:ext cx="686279" cy="2813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Текстово поле 6">
            <a:extLst>
              <a:ext uri="{FF2B5EF4-FFF2-40B4-BE49-F238E27FC236}">
                <a16:creationId xmlns:a16="http://schemas.microsoft.com/office/drawing/2014/main" id="{48388EAE-84AF-47AF-97DC-2E4F1D0DEE06}"/>
              </a:ext>
            </a:extLst>
          </p:cNvPr>
          <p:cNvSpPr txBox="1"/>
          <p:nvPr/>
        </p:nvSpPr>
        <p:spPr>
          <a:xfrm>
            <a:off x="4761191" y="2493787"/>
            <a:ext cx="2884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Ingredients</a:t>
            </a:r>
          </a:p>
        </p:txBody>
      </p:sp>
      <p:sp>
        <p:nvSpPr>
          <p:cNvPr id="20" name="Rectangle 161">
            <a:extLst>
              <a:ext uri="{FF2B5EF4-FFF2-40B4-BE49-F238E27FC236}">
                <a16:creationId xmlns:a16="http://schemas.microsoft.com/office/drawing/2014/main" id="{73713ABE-30A6-4268-A147-AE3DBBA625D6}"/>
              </a:ext>
            </a:extLst>
          </p:cNvPr>
          <p:cNvSpPr/>
          <p:nvPr/>
        </p:nvSpPr>
        <p:spPr>
          <a:xfrm>
            <a:off x="5206314" y="3035050"/>
            <a:ext cx="216477" cy="23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Текстово поле 41">
            <a:extLst>
              <a:ext uri="{FF2B5EF4-FFF2-40B4-BE49-F238E27FC236}">
                <a16:creationId xmlns:a16="http://schemas.microsoft.com/office/drawing/2014/main" id="{CB970E8F-008A-4B44-B8DB-E747C29B04EF}"/>
              </a:ext>
            </a:extLst>
          </p:cNvPr>
          <p:cNvSpPr txBox="1"/>
          <p:nvPr/>
        </p:nvSpPr>
        <p:spPr>
          <a:xfrm>
            <a:off x="5540065" y="2963472"/>
            <a:ext cx="1898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</a:rPr>
              <a:t>Ingredient 1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</a:rPr>
              <a:t>Ingredient 2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</a:rPr>
              <a:t>Ingredient 3</a:t>
            </a:r>
          </a:p>
        </p:txBody>
      </p:sp>
      <p:sp>
        <p:nvSpPr>
          <p:cNvPr id="22" name="Rectangle 163">
            <a:extLst>
              <a:ext uri="{FF2B5EF4-FFF2-40B4-BE49-F238E27FC236}">
                <a16:creationId xmlns:a16="http://schemas.microsoft.com/office/drawing/2014/main" id="{F2215A8B-6904-420F-BC1C-2CD1BA3C2C19}"/>
              </a:ext>
            </a:extLst>
          </p:cNvPr>
          <p:cNvSpPr/>
          <p:nvPr/>
        </p:nvSpPr>
        <p:spPr>
          <a:xfrm>
            <a:off x="5206313" y="3531212"/>
            <a:ext cx="216477" cy="23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4">
            <a:extLst>
              <a:ext uri="{FF2B5EF4-FFF2-40B4-BE49-F238E27FC236}">
                <a16:creationId xmlns:a16="http://schemas.microsoft.com/office/drawing/2014/main" id="{A380EA53-F7DB-4DF6-8980-F4DAA0406B8F}"/>
              </a:ext>
            </a:extLst>
          </p:cNvPr>
          <p:cNvSpPr/>
          <p:nvPr/>
        </p:nvSpPr>
        <p:spPr>
          <a:xfrm>
            <a:off x="5206313" y="4002314"/>
            <a:ext cx="216477" cy="23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Правоъгълник 23">
            <a:extLst>
              <a:ext uri="{FF2B5EF4-FFF2-40B4-BE49-F238E27FC236}">
                <a16:creationId xmlns:a16="http://schemas.microsoft.com/office/drawing/2014/main" id="{4FD88C81-BB6F-4DE0-9DEB-329AB307A44B}"/>
              </a:ext>
            </a:extLst>
          </p:cNvPr>
          <p:cNvSpPr/>
          <p:nvPr/>
        </p:nvSpPr>
        <p:spPr>
          <a:xfrm>
            <a:off x="8162821" y="2365344"/>
            <a:ext cx="2884320" cy="28853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Текстово поле 6">
            <a:extLst>
              <a:ext uri="{FF2B5EF4-FFF2-40B4-BE49-F238E27FC236}">
                <a16:creationId xmlns:a16="http://schemas.microsoft.com/office/drawing/2014/main" id="{53A74152-3C1F-46DB-99C1-BA6BCFB3A60D}"/>
              </a:ext>
            </a:extLst>
          </p:cNvPr>
          <p:cNvSpPr txBox="1"/>
          <p:nvPr/>
        </p:nvSpPr>
        <p:spPr>
          <a:xfrm>
            <a:off x="8162820" y="2477316"/>
            <a:ext cx="2884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Alergens</a:t>
            </a:r>
            <a:endParaRPr lang="en-US" sz="2000" b="1" dirty="0"/>
          </a:p>
        </p:txBody>
      </p:sp>
      <p:sp>
        <p:nvSpPr>
          <p:cNvPr id="26" name="Rectangle 161">
            <a:extLst>
              <a:ext uri="{FF2B5EF4-FFF2-40B4-BE49-F238E27FC236}">
                <a16:creationId xmlns:a16="http://schemas.microsoft.com/office/drawing/2014/main" id="{D1EDD33E-81D8-4A31-BE2E-5FC823CBC599}"/>
              </a:ext>
            </a:extLst>
          </p:cNvPr>
          <p:cNvSpPr/>
          <p:nvPr/>
        </p:nvSpPr>
        <p:spPr>
          <a:xfrm>
            <a:off x="8607943" y="3018579"/>
            <a:ext cx="216477" cy="23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Текстово поле 41">
            <a:extLst>
              <a:ext uri="{FF2B5EF4-FFF2-40B4-BE49-F238E27FC236}">
                <a16:creationId xmlns:a16="http://schemas.microsoft.com/office/drawing/2014/main" id="{2059D4C7-D689-441F-AA11-31FF98B7B319}"/>
              </a:ext>
            </a:extLst>
          </p:cNvPr>
          <p:cNvSpPr txBox="1"/>
          <p:nvPr/>
        </p:nvSpPr>
        <p:spPr>
          <a:xfrm>
            <a:off x="8941694" y="2947001"/>
            <a:ext cx="18985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err="1">
                <a:solidFill>
                  <a:srgbClr val="000000"/>
                </a:solidFill>
                <a:effectLst/>
              </a:rPr>
              <a:t>Alergen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1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0" i="0" dirty="0" err="1">
                <a:solidFill>
                  <a:srgbClr val="000000"/>
                </a:solidFill>
                <a:effectLst/>
              </a:rPr>
              <a:t>Alergen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2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0" i="0" dirty="0" err="1">
                <a:solidFill>
                  <a:srgbClr val="000000"/>
                </a:solidFill>
                <a:effectLst/>
              </a:rPr>
              <a:t>Alergen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3</a:t>
            </a:r>
          </a:p>
        </p:txBody>
      </p:sp>
      <p:sp>
        <p:nvSpPr>
          <p:cNvPr id="28" name="Rectangle 163">
            <a:extLst>
              <a:ext uri="{FF2B5EF4-FFF2-40B4-BE49-F238E27FC236}">
                <a16:creationId xmlns:a16="http://schemas.microsoft.com/office/drawing/2014/main" id="{C8694948-CD93-4174-9CA4-CA7C56319F41}"/>
              </a:ext>
            </a:extLst>
          </p:cNvPr>
          <p:cNvSpPr/>
          <p:nvPr/>
        </p:nvSpPr>
        <p:spPr>
          <a:xfrm>
            <a:off x="8607942" y="3514741"/>
            <a:ext cx="216477" cy="23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64">
            <a:extLst>
              <a:ext uri="{FF2B5EF4-FFF2-40B4-BE49-F238E27FC236}">
                <a16:creationId xmlns:a16="http://schemas.microsoft.com/office/drawing/2014/main" id="{C5893375-6183-4371-9408-283CA6D59E88}"/>
              </a:ext>
            </a:extLst>
          </p:cNvPr>
          <p:cNvSpPr/>
          <p:nvPr/>
        </p:nvSpPr>
        <p:spPr>
          <a:xfrm>
            <a:off x="8607942" y="3985843"/>
            <a:ext cx="216477" cy="23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Правоъгълник 29">
            <a:extLst>
              <a:ext uri="{FF2B5EF4-FFF2-40B4-BE49-F238E27FC236}">
                <a16:creationId xmlns:a16="http://schemas.microsoft.com/office/drawing/2014/main" id="{3CD1857B-1FCB-4693-9640-0239BD249317}"/>
              </a:ext>
            </a:extLst>
          </p:cNvPr>
          <p:cNvSpPr/>
          <p:nvPr/>
        </p:nvSpPr>
        <p:spPr>
          <a:xfrm>
            <a:off x="1529283" y="3679021"/>
            <a:ext cx="2312377" cy="281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Текстово поле 30">
            <a:extLst>
              <a:ext uri="{FF2B5EF4-FFF2-40B4-BE49-F238E27FC236}">
                <a16:creationId xmlns:a16="http://schemas.microsoft.com/office/drawing/2014/main" id="{0E00E9ED-3038-4D05-AADA-52FC292A56AE}"/>
              </a:ext>
            </a:extLst>
          </p:cNvPr>
          <p:cNvSpPr txBox="1"/>
          <p:nvPr/>
        </p:nvSpPr>
        <p:spPr>
          <a:xfrm>
            <a:off x="1428903" y="3308527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65EBC168-078D-476E-9650-DF5EDEABDAAE}"/>
              </a:ext>
            </a:extLst>
          </p:cNvPr>
          <p:cNvSpPr/>
          <p:nvPr/>
        </p:nvSpPr>
        <p:spPr>
          <a:xfrm>
            <a:off x="332790" y="839964"/>
            <a:ext cx="770966" cy="43748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</a:p>
        </p:txBody>
      </p:sp>
      <p:sp>
        <p:nvSpPr>
          <p:cNvPr id="33" name="Текстово поле 32">
            <a:extLst>
              <a:ext uri="{FF2B5EF4-FFF2-40B4-BE49-F238E27FC236}">
                <a16:creationId xmlns:a16="http://schemas.microsoft.com/office/drawing/2014/main" id="{A5BC7D58-C9AC-40B9-BD78-6DA01608A1EC}"/>
              </a:ext>
            </a:extLst>
          </p:cNvPr>
          <p:cNvSpPr txBox="1"/>
          <p:nvPr/>
        </p:nvSpPr>
        <p:spPr>
          <a:xfrm>
            <a:off x="1254585" y="850951"/>
            <a:ext cx="6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34" name="Правоъгълник 33">
            <a:extLst>
              <a:ext uri="{FF2B5EF4-FFF2-40B4-BE49-F238E27FC236}">
                <a16:creationId xmlns:a16="http://schemas.microsoft.com/office/drawing/2014/main" id="{41F513E3-E4B4-4FDD-8986-DFD68C1BAD61}"/>
              </a:ext>
            </a:extLst>
          </p:cNvPr>
          <p:cNvSpPr/>
          <p:nvPr/>
        </p:nvSpPr>
        <p:spPr>
          <a:xfrm>
            <a:off x="4777689" y="1298829"/>
            <a:ext cx="2884320" cy="7500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Picture</a:t>
            </a:r>
          </a:p>
        </p:txBody>
      </p:sp>
      <p:sp>
        <p:nvSpPr>
          <p:cNvPr id="35" name="Правоъгълник 34">
            <a:extLst>
              <a:ext uri="{FF2B5EF4-FFF2-40B4-BE49-F238E27FC236}">
                <a16:creationId xmlns:a16="http://schemas.microsoft.com/office/drawing/2014/main" id="{765F0D1A-39D2-4513-A517-EB01A4790202}"/>
              </a:ext>
            </a:extLst>
          </p:cNvPr>
          <p:cNvSpPr/>
          <p:nvPr/>
        </p:nvSpPr>
        <p:spPr>
          <a:xfrm>
            <a:off x="0" y="2403"/>
            <a:ext cx="12192000" cy="81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Текстово поле 15">
            <a:extLst>
              <a:ext uri="{FF2B5EF4-FFF2-40B4-BE49-F238E27FC236}">
                <a16:creationId xmlns:a16="http://schemas.microsoft.com/office/drawing/2014/main" id="{31A290CC-0670-4B5D-B711-E5CEA97A735E}"/>
              </a:ext>
            </a:extLst>
          </p:cNvPr>
          <p:cNvSpPr txBox="1"/>
          <p:nvPr/>
        </p:nvSpPr>
        <p:spPr>
          <a:xfrm>
            <a:off x="10042464" y="2020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37" name="Текстово поле 16">
            <a:extLst>
              <a:ext uri="{FF2B5EF4-FFF2-40B4-BE49-F238E27FC236}">
                <a16:creationId xmlns:a16="http://schemas.microsoft.com/office/drawing/2014/main" id="{6D55850B-08AE-4961-AAF6-E8D787DE6A20}"/>
              </a:ext>
            </a:extLst>
          </p:cNvPr>
          <p:cNvSpPr txBox="1"/>
          <p:nvPr/>
        </p:nvSpPr>
        <p:spPr>
          <a:xfrm>
            <a:off x="4370640" y="1845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Meals</a:t>
            </a:r>
          </a:p>
        </p:txBody>
      </p:sp>
      <p:sp>
        <p:nvSpPr>
          <p:cNvPr id="38" name="Овал 19">
            <a:extLst>
              <a:ext uri="{FF2B5EF4-FFF2-40B4-BE49-F238E27FC236}">
                <a16:creationId xmlns:a16="http://schemas.microsoft.com/office/drawing/2014/main" id="{4A7939B7-2FE2-41C9-8FBC-CA6D6FCA8256}"/>
              </a:ext>
            </a:extLst>
          </p:cNvPr>
          <p:cNvSpPr/>
          <p:nvPr/>
        </p:nvSpPr>
        <p:spPr>
          <a:xfrm>
            <a:off x="206773" y="52447"/>
            <a:ext cx="1545359" cy="6684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39" name="Текстово поле 20">
            <a:extLst>
              <a:ext uri="{FF2B5EF4-FFF2-40B4-BE49-F238E27FC236}">
                <a16:creationId xmlns:a16="http://schemas.microsoft.com/office/drawing/2014/main" id="{D90B95D5-D214-427C-B9B3-6E3B92E91AB2}"/>
              </a:ext>
            </a:extLst>
          </p:cNvPr>
          <p:cNvSpPr txBox="1"/>
          <p:nvPr/>
        </p:nvSpPr>
        <p:spPr>
          <a:xfrm>
            <a:off x="5456383" y="184392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40" name="Текстово поле 1">
            <a:extLst>
              <a:ext uri="{FF2B5EF4-FFF2-40B4-BE49-F238E27FC236}">
                <a16:creationId xmlns:a16="http://schemas.microsoft.com/office/drawing/2014/main" id="{D498D6CD-B2E2-4E59-88B5-EC89369C1B85}"/>
              </a:ext>
            </a:extLst>
          </p:cNvPr>
          <p:cNvSpPr txBox="1"/>
          <p:nvPr/>
        </p:nvSpPr>
        <p:spPr>
          <a:xfrm>
            <a:off x="3224669" y="184515"/>
            <a:ext cx="75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41" name="Текстово поле 20">
            <a:extLst>
              <a:ext uri="{FF2B5EF4-FFF2-40B4-BE49-F238E27FC236}">
                <a16:creationId xmlns:a16="http://schemas.microsoft.com/office/drawing/2014/main" id="{4FC5A1BA-1A69-4820-97A0-7E29E22E3D72}"/>
              </a:ext>
            </a:extLst>
          </p:cNvPr>
          <p:cNvSpPr txBox="1"/>
          <p:nvPr/>
        </p:nvSpPr>
        <p:spPr>
          <a:xfrm>
            <a:off x="6966062" y="201730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Sales</a:t>
            </a:r>
          </a:p>
        </p:txBody>
      </p:sp>
      <p:sp>
        <p:nvSpPr>
          <p:cNvPr id="42" name="Текстово поле 20">
            <a:extLst>
              <a:ext uri="{FF2B5EF4-FFF2-40B4-BE49-F238E27FC236}">
                <a16:creationId xmlns:a16="http://schemas.microsoft.com/office/drawing/2014/main" id="{EEEC91D2-A893-4623-87C4-0056A90F0CD0}"/>
              </a:ext>
            </a:extLst>
          </p:cNvPr>
          <p:cNvSpPr txBox="1"/>
          <p:nvPr/>
        </p:nvSpPr>
        <p:spPr>
          <a:xfrm>
            <a:off x="8267256" y="201730"/>
            <a:ext cx="156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Reservations</a:t>
            </a:r>
          </a:p>
        </p:txBody>
      </p:sp>
    </p:spTree>
    <p:extLst>
      <p:ext uri="{BB962C8B-B14F-4D97-AF65-F5344CB8AC3E}">
        <p14:creationId xmlns:p14="http://schemas.microsoft.com/office/powerpoint/2010/main" val="12443103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479</Words>
  <Application>Microsoft Office PowerPoint</Application>
  <PresentationFormat>Широк екран</PresentationFormat>
  <Paragraphs>297</Paragraphs>
  <Slides>12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Тема на Office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Viktor Skachkov</dc:creator>
  <cp:lastModifiedBy>Viktor Skachkov</cp:lastModifiedBy>
  <cp:revision>1</cp:revision>
  <dcterms:created xsi:type="dcterms:W3CDTF">2022-02-17T08:48:18Z</dcterms:created>
  <dcterms:modified xsi:type="dcterms:W3CDTF">2022-02-17T18:29:25Z</dcterms:modified>
</cp:coreProperties>
</file>