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7" r:id="rId4"/>
    <p:sldId id="258" r:id="rId5"/>
    <p:sldId id="257" r:id="rId6"/>
    <p:sldId id="268" r:id="rId7"/>
    <p:sldId id="260" r:id="rId8"/>
    <p:sldId id="274" r:id="rId9"/>
    <p:sldId id="261" r:id="rId10"/>
    <p:sldId id="269" r:id="rId11"/>
    <p:sldId id="262" r:id="rId12"/>
    <p:sldId id="271" r:id="rId13"/>
    <p:sldId id="273" r:id="rId14"/>
    <p:sldId id="270" r:id="rId15"/>
    <p:sldId id="259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Skachkov" userId="4b13c37853f3b7d5" providerId="LiveId" clId="{0631C226-A053-4BF4-B323-7A05047F5DA0}"/>
    <pc:docChg chg="modSld">
      <pc:chgData name="Viktor Skachkov" userId="4b13c37853f3b7d5" providerId="LiveId" clId="{0631C226-A053-4BF4-B323-7A05047F5DA0}" dt="2022-02-20T12:21:38.652" v="0" actId="20577"/>
      <pc:docMkLst>
        <pc:docMk/>
      </pc:docMkLst>
      <pc:sldChg chg="modSp mod">
        <pc:chgData name="Viktor Skachkov" userId="4b13c37853f3b7d5" providerId="LiveId" clId="{0631C226-A053-4BF4-B323-7A05047F5DA0}" dt="2022-02-20T12:21:38.652" v="0" actId="20577"/>
        <pc:sldMkLst>
          <pc:docMk/>
          <pc:sldMk cId="1634164686" sldId="261"/>
        </pc:sldMkLst>
        <pc:spChg chg="mod">
          <ac:chgData name="Viktor Skachkov" userId="4b13c37853f3b7d5" providerId="LiveId" clId="{0631C226-A053-4BF4-B323-7A05047F5DA0}" dt="2022-02-20T12:21:38.652" v="0" actId="20577"/>
          <ac:spMkLst>
            <pc:docMk/>
            <pc:sldMk cId="1634164686" sldId="261"/>
            <ac:spMk id="174" creationId="{87093FE1-5F2F-47AB-9BB9-3F1BEA3F38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75FE418-B44A-400D-8ED6-6295838B2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CB1BC23-0C25-4BD1-BA10-E03F405EC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274308A-686C-4EEE-84DB-7E42CF28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F794-D490-4ECA-8CFB-0E6B81EEDE9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A1F9C35-1DBD-40B7-944B-D4CCBF77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581E18F-E2E5-4422-8BD5-7AF13A64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E60-1656-4DE0-BF44-EC3EB9DA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456FBBC-BF4D-49CE-8775-B5221624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AD96D77F-0CD6-4016-A9F5-CE5B6B57A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80DB47C-16EF-45AF-9AC2-3649B47C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F794-D490-4ECA-8CFB-0E6B81EEDE9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64DE5F1-DAD9-4526-931B-54A1014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F4D0B20-992E-4627-9661-85F10F00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E60-1656-4DE0-BF44-EC3EB9DA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BC00A77D-C54A-422D-B8BE-70232ACE3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A010C3A-0842-41B9-BC7D-FBC350432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ECDE57A-04D5-4FC3-AB5C-7B649E60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F794-D490-4ECA-8CFB-0E6B81EEDE9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0B13361-B553-4BED-926D-E6CEB94E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162F0B8-3FD1-48A9-BE64-59F0CF54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E60-1656-4DE0-BF44-EC3EB9DA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7D7E94-EEB9-4238-81AA-824D76A3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05CBB21-831C-4EA5-9316-03E5E9168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BDA5F4E-B585-4387-B8E2-1BFE21F5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F794-D490-4ECA-8CFB-0E6B81EEDE9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BBAE89E-9264-40AF-8DEF-2E507F3F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BEF1347-8565-4C69-B285-B83FF33B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E60-1656-4DE0-BF44-EC3EB9DA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8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46B390-BB44-4398-B4A5-BA30E500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17A9872-FF1F-4F49-8602-E89224D42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2D07E1D-D960-482A-ADD6-88E58C6F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F794-D490-4ECA-8CFB-0E6B81EEDE9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16F3BF8-D126-4C62-A999-A331C8AD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5BBE11B-A292-416E-94E4-9CC346E1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E60-1656-4DE0-BF44-EC3EB9DA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4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0759233-663B-4066-B176-B17F54E3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9AFFD16-2715-42E4-82F6-DBF4B05D9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5F23533C-84CE-49CA-AFC9-289090FAC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DBE37D4-D5DF-417C-B110-DCE6C120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F794-D490-4ECA-8CFB-0E6B81EEDE9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AE74CAB8-C127-419D-AE74-FDDDEF9E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1B53BC38-7766-49DD-A116-87FB807E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E60-1656-4DE0-BF44-EC3EB9DA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8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C13E6F-164D-479A-ADB8-F5370477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A281910-DC42-4793-B9A5-9134E9CA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20BFB8DB-28F0-45E1-A450-D01950DD1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3470407-A5AF-4516-AA8C-2ABB995FB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B7A44757-5482-4932-AA1E-446973E78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0A3017E2-4F68-4D76-9818-64A246C9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F794-D490-4ECA-8CFB-0E6B81EEDE9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334B4DB7-7415-4252-99C3-74A78B66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02104999-ADD1-4B74-9638-E59FC5E7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E60-1656-4DE0-BF44-EC3EB9DA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2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1D5BC6C-95F7-4F4B-942E-BECB36FE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F469A0F4-6889-4E58-81C5-E45505EF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F794-D490-4ECA-8CFB-0E6B81EEDE9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87049630-F708-4C47-8144-DCC8B1C1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31CC88F-EDD5-4FE6-AEE7-5F8EE1B0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E60-1656-4DE0-BF44-EC3EB9DA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2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812AE954-4E28-4A91-A060-9BF80817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F794-D490-4ECA-8CFB-0E6B81EEDE9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AD283192-829A-40B6-9954-AE8A78D6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72178D44-C91F-4FC6-8644-38A301A6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E60-1656-4DE0-BF44-EC3EB9DA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902EC0-8CE4-4EB3-AFFE-42F25BFA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9AFED34-A779-4E79-B4F5-08777B42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E1FC5746-73BB-4B3F-B967-E0056BA8C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DEAFEBD-4962-4E14-8051-8F62F364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F794-D490-4ECA-8CFB-0E6B81EEDE9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0AC3806-FF6E-4D2E-BEF6-2352EA03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48BA627-26C4-4C66-9A00-8EC7974A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E60-1656-4DE0-BF44-EC3EB9DA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665D22-F696-4D45-942F-807E29E9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53736817-FF25-4D71-887A-3D2C7A75F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765F66D9-9CE9-4BDB-8175-C7CA1105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D7E3B449-7EE2-4B7A-9157-098176D8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F794-D490-4ECA-8CFB-0E6B81EEDE9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65E34B4-6A12-426F-B2E6-ED0E1D56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B685D82-C0F4-4A2A-B49F-1B9875DC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DE60-1656-4DE0-BF44-EC3EB9DA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2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577FDD28-6EB5-49C1-9E16-F9881AC8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7867CE5-C231-4C17-BCE3-AD05EEFB8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8996489-91D3-44C1-9DB8-3E4153B79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EF794-D490-4ECA-8CFB-0E6B81EEDE9B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3CF920E-45E0-4D90-A6BE-CBD6920FE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E23E099-A82F-4635-8EC9-968D1554B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DE60-1656-4DE0-BF44-EC3EB9DA5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E57FE8-76B1-47E0-A409-ABB240C5EE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5B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A5C44-A78E-4E97-A3BC-42639FDC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337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83804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3496B0-54BD-4FCC-A822-92EF0B3CD1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5B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F95216-496D-4334-901D-C95D5E02A61D}"/>
              </a:ext>
            </a:extLst>
          </p:cNvPr>
          <p:cNvSpPr txBox="1">
            <a:spLocks/>
          </p:cNvSpPr>
          <p:nvPr/>
        </p:nvSpPr>
        <p:spPr>
          <a:xfrm>
            <a:off x="838200" y="26433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219548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авоъгълник 15">
            <a:extLst>
              <a:ext uri="{FF2B5EF4-FFF2-40B4-BE49-F238E27FC236}">
                <a16:creationId xmlns:a16="http://schemas.microsoft.com/office/drawing/2014/main" id="{5DDAF142-D593-4F17-87A6-5E992F0F89BB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30" name="Правоъгълник 29">
            <a:extLst>
              <a:ext uri="{FF2B5EF4-FFF2-40B4-BE49-F238E27FC236}">
                <a16:creationId xmlns:a16="http://schemas.microsoft.com/office/drawing/2014/main" id="{FFCF804B-88FB-49C5-8614-7738C253BDD4}"/>
              </a:ext>
            </a:extLst>
          </p:cNvPr>
          <p:cNvSpPr/>
          <p:nvPr/>
        </p:nvSpPr>
        <p:spPr>
          <a:xfrm>
            <a:off x="2" y="1748696"/>
            <a:ext cx="12192000" cy="5342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авоъгълник 30">
            <a:extLst>
              <a:ext uri="{FF2B5EF4-FFF2-40B4-BE49-F238E27FC236}">
                <a16:creationId xmlns:a16="http://schemas.microsoft.com/office/drawing/2014/main" id="{A82F26C6-6A21-476C-8AF6-8C9CE0834E07}"/>
              </a:ext>
            </a:extLst>
          </p:cNvPr>
          <p:cNvSpPr/>
          <p:nvPr/>
        </p:nvSpPr>
        <p:spPr>
          <a:xfrm>
            <a:off x="204397" y="1814397"/>
            <a:ext cx="1064992" cy="378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32" name="Текстово поле 31">
            <a:extLst>
              <a:ext uri="{FF2B5EF4-FFF2-40B4-BE49-F238E27FC236}">
                <a16:creationId xmlns:a16="http://schemas.microsoft.com/office/drawing/2014/main" id="{5134C691-CA9A-4AC3-8151-EBC67623C235}"/>
              </a:ext>
            </a:extLst>
          </p:cNvPr>
          <p:cNvSpPr txBox="1"/>
          <p:nvPr/>
        </p:nvSpPr>
        <p:spPr>
          <a:xfrm>
            <a:off x="1506072" y="1831156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Pizza 1</a:t>
            </a:r>
          </a:p>
        </p:txBody>
      </p:sp>
      <p:sp>
        <p:nvSpPr>
          <p:cNvPr id="33" name="Правоъгълник 32">
            <a:extLst>
              <a:ext uri="{FF2B5EF4-FFF2-40B4-BE49-F238E27FC236}">
                <a16:creationId xmlns:a16="http://schemas.microsoft.com/office/drawing/2014/main" id="{01AD38DE-88FB-4060-B246-B5476C3CC95C}"/>
              </a:ext>
            </a:extLst>
          </p:cNvPr>
          <p:cNvSpPr/>
          <p:nvPr/>
        </p:nvSpPr>
        <p:spPr>
          <a:xfrm>
            <a:off x="7749606" y="1891226"/>
            <a:ext cx="447724" cy="2840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FC69A40E-8092-4419-9644-656971524C91}"/>
              </a:ext>
            </a:extLst>
          </p:cNvPr>
          <p:cNvSpPr txBox="1"/>
          <p:nvPr/>
        </p:nvSpPr>
        <p:spPr>
          <a:xfrm>
            <a:off x="9100661" y="1847577"/>
            <a:ext cx="10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13.99</a:t>
            </a:r>
          </a:p>
        </p:txBody>
      </p:sp>
      <p:sp>
        <p:nvSpPr>
          <p:cNvPr id="35" name="Правоъгълник 34">
            <a:extLst>
              <a:ext uri="{FF2B5EF4-FFF2-40B4-BE49-F238E27FC236}">
                <a16:creationId xmlns:a16="http://schemas.microsoft.com/office/drawing/2014/main" id="{77C2969F-1FAE-4E44-BDA9-D4993621D7E4}"/>
              </a:ext>
            </a:extLst>
          </p:cNvPr>
          <p:cNvSpPr/>
          <p:nvPr/>
        </p:nvSpPr>
        <p:spPr>
          <a:xfrm>
            <a:off x="10562151" y="1909114"/>
            <a:ext cx="1362635" cy="2535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36" name="Правоъгълник 35">
            <a:extLst>
              <a:ext uri="{FF2B5EF4-FFF2-40B4-BE49-F238E27FC236}">
                <a16:creationId xmlns:a16="http://schemas.microsoft.com/office/drawing/2014/main" id="{B49E7560-6B4F-4868-BF00-1263F33A05FE}"/>
              </a:ext>
            </a:extLst>
          </p:cNvPr>
          <p:cNvSpPr/>
          <p:nvPr/>
        </p:nvSpPr>
        <p:spPr>
          <a:xfrm>
            <a:off x="8348259" y="1891226"/>
            <a:ext cx="447724" cy="2840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37" name="Правоъгълник 36">
            <a:extLst>
              <a:ext uri="{FF2B5EF4-FFF2-40B4-BE49-F238E27FC236}">
                <a16:creationId xmlns:a16="http://schemas.microsoft.com/office/drawing/2014/main" id="{9CFFEC2D-10E5-4F82-B4D7-6FB67866C253}"/>
              </a:ext>
            </a:extLst>
          </p:cNvPr>
          <p:cNvSpPr/>
          <p:nvPr/>
        </p:nvSpPr>
        <p:spPr>
          <a:xfrm>
            <a:off x="7149543" y="1891226"/>
            <a:ext cx="447724" cy="2840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</a:p>
        </p:txBody>
      </p:sp>
      <p:sp>
        <p:nvSpPr>
          <p:cNvPr id="38" name="Правоъгълник 37">
            <a:extLst>
              <a:ext uri="{FF2B5EF4-FFF2-40B4-BE49-F238E27FC236}">
                <a16:creationId xmlns:a16="http://schemas.microsoft.com/office/drawing/2014/main" id="{7F89C83C-FDE7-43B4-8CC2-5D6DE8C995ED}"/>
              </a:ext>
            </a:extLst>
          </p:cNvPr>
          <p:cNvSpPr/>
          <p:nvPr/>
        </p:nvSpPr>
        <p:spPr>
          <a:xfrm>
            <a:off x="0" y="2275284"/>
            <a:ext cx="12192000" cy="5342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Правоъгълник 38">
            <a:extLst>
              <a:ext uri="{FF2B5EF4-FFF2-40B4-BE49-F238E27FC236}">
                <a16:creationId xmlns:a16="http://schemas.microsoft.com/office/drawing/2014/main" id="{8FB61A52-1155-430B-91DB-AB18474A915B}"/>
              </a:ext>
            </a:extLst>
          </p:cNvPr>
          <p:cNvSpPr/>
          <p:nvPr/>
        </p:nvSpPr>
        <p:spPr>
          <a:xfrm>
            <a:off x="204395" y="2353822"/>
            <a:ext cx="1064992" cy="378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40" name="Текстово поле 39">
            <a:extLst>
              <a:ext uri="{FF2B5EF4-FFF2-40B4-BE49-F238E27FC236}">
                <a16:creationId xmlns:a16="http://schemas.microsoft.com/office/drawing/2014/main" id="{8E721E66-9A6E-4A50-B79B-03B330E1C736}"/>
              </a:ext>
            </a:extLst>
          </p:cNvPr>
          <p:cNvSpPr txBox="1"/>
          <p:nvPr/>
        </p:nvSpPr>
        <p:spPr>
          <a:xfrm>
            <a:off x="1534410" y="2370676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Pasta 1</a:t>
            </a:r>
          </a:p>
        </p:txBody>
      </p:sp>
      <p:sp>
        <p:nvSpPr>
          <p:cNvPr id="41" name="Правоъгълник 40">
            <a:extLst>
              <a:ext uri="{FF2B5EF4-FFF2-40B4-BE49-F238E27FC236}">
                <a16:creationId xmlns:a16="http://schemas.microsoft.com/office/drawing/2014/main" id="{09F92F6B-D540-4AF2-B483-7ED86FCF3EFB}"/>
              </a:ext>
            </a:extLst>
          </p:cNvPr>
          <p:cNvSpPr/>
          <p:nvPr/>
        </p:nvSpPr>
        <p:spPr>
          <a:xfrm>
            <a:off x="7749604" y="2430651"/>
            <a:ext cx="447724" cy="2840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Текстово поле 41">
            <a:extLst>
              <a:ext uri="{FF2B5EF4-FFF2-40B4-BE49-F238E27FC236}">
                <a16:creationId xmlns:a16="http://schemas.microsoft.com/office/drawing/2014/main" id="{A88559FA-4292-4010-9DF9-FF8000DCFAF8}"/>
              </a:ext>
            </a:extLst>
          </p:cNvPr>
          <p:cNvSpPr txBox="1"/>
          <p:nvPr/>
        </p:nvSpPr>
        <p:spPr>
          <a:xfrm>
            <a:off x="9125567" y="2370676"/>
            <a:ext cx="10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13.99</a:t>
            </a:r>
          </a:p>
        </p:txBody>
      </p:sp>
      <p:sp>
        <p:nvSpPr>
          <p:cNvPr id="43" name="Правоъгълник 42">
            <a:extLst>
              <a:ext uri="{FF2B5EF4-FFF2-40B4-BE49-F238E27FC236}">
                <a16:creationId xmlns:a16="http://schemas.microsoft.com/office/drawing/2014/main" id="{5F6B9F46-AFF3-4210-904B-D660CA612B5E}"/>
              </a:ext>
            </a:extLst>
          </p:cNvPr>
          <p:cNvSpPr/>
          <p:nvPr/>
        </p:nvSpPr>
        <p:spPr>
          <a:xfrm>
            <a:off x="10562150" y="2405409"/>
            <a:ext cx="1362635" cy="2535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44" name="Правоъгълник 43">
            <a:extLst>
              <a:ext uri="{FF2B5EF4-FFF2-40B4-BE49-F238E27FC236}">
                <a16:creationId xmlns:a16="http://schemas.microsoft.com/office/drawing/2014/main" id="{C4AB4ABB-CF76-4BBA-AFFE-2F89ECE10883}"/>
              </a:ext>
            </a:extLst>
          </p:cNvPr>
          <p:cNvSpPr/>
          <p:nvPr/>
        </p:nvSpPr>
        <p:spPr>
          <a:xfrm>
            <a:off x="8348257" y="2430651"/>
            <a:ext cx="447724" cy="2840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45" name="Правоъгълник 44">
            <a:extLst>
              <a:ext uri="{FF2B5EF4-FFF2-40B4-BE49-F238E27FC236}">
                <a16:creationId xmlns:a16="http://schemas.microsoft.com/office/drawing/2014/main" id="{495A9021-FCD2-4EFD-AA5A-E69B10403589}"/>
              </a:ext>
            </a:extLst>
          </p:cNvPr>
          <p:cNvSpPr/>
          <p:nvPr/>
        </p:nvSpPr>
        <p:spPr>
          <a:xfrm>
            <a:off x="7149541" y="2430651"/>
            <a:ext cx="447724" cy="2840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26E658B3-CDCD-4925-B6AE-F8548C2BDD3D}"/>
              </a:ext>
            </a:extLst>
          </p:cNvPr>
          <p:cNvSpPr/>
          <p:nvPr/>
        </p:nvSpPr>
        <p:spPr>
          <a:xfrm>
            <a:off x="218516" y="1067152"/>
            <a:ext cx="770966" cy="437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</a:p>
        </p:txBody>
      </p:sp>
      <p:sp>
        <p:nvSpPr>
          <p:cNvPr id="54" name="Текстово поле 53">
            <a:extLst>
              <a:ext uri="{FF2B5EF4-FFF2-40B4-BE49-F238E27FC236}">
                <a16:creationId xmlns:a16="http://schemas.microsoft.com/office/drawing/2014/main" id="{2AB5FD1B-34A5-4EF8-A0C1-0A474792CD42}"/>
              </a:ext>
            </a:extLst>
          </p:cNvPr>
          <p:cNvSpPr txBox="1"/>
          <p:nvPr/>
        </p:nvSpPr>
        <p:spPr>
          <a:xfrm>
            <a:off x="1140311" y="1078139"/>
            <a:ext cx="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6" name="Правоъгълник 4">
            <a:extLst>
              <a:ext uri="{FF2B5EF4-FFF2-40B4-BE49-F238E27FC236}">
                <a16:creationId xmlns:a16="http://schemas.microsoft.com/office/drawing/2014/main" id="{DF9B1B76-009D-4008-95B6-24849CCAFB4F}"/>
              </a:ext>
            </a:extLst>
          </p:cNvPr>
          <p:cNvSpPr/>
          <p:nvPr/>
        </p:nvSpPr>
        <p:spPr>
          <a:xfrm>
            <a:off x="0" y="5404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Текстово поле 15">
            <a:extLst>
              <a:ext uri="{FF2B5EF4-FFF2-40B4-BE49-F238E27FC236}">
                <a16:creationId xmlns:a16="http://schemas.microsoft.com/office/drawing/2014/main" id="{94010042-22B5-430F-889B-EC6171A2854F}"/>
              </a:ext>
            </a:extLst>
          </p:cNvPr>
          <p:cNvSpPr txBox="1"/>
          <p:nvPr/>
        </p:nvSpPr>
        <p:spPr>
          <a:xfrm>
            <a:off x="9755066" y="2691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49" name="Текстово поле 16">
            <a:extLst>
              <a:ext uri="{FF2B5EF4-FFF2-40B4-BE49-F238E27FC236}">
                <a16:creationId xmlns:a16="http://schemas.microsoft.com/office/drawing/2014/main" id="{D78BD11B-D581-405D-A59B-44B7D27B5CC6}"/>
              </a:ext>
            </a:extLst>
          </p:cNvPr>
          <p:cNvSpPr txBox="1"/>
          <p:nvPr/>
        </p:nvSpPr>
        <p:spPr>
          <a:xfrm>
            <a:off x="3918684" y="2270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50" name="Текстово поле 17">
            <a:extLst>
              <a:ext uri="{FF2B5EF4-FFF2-40B4-BE49-F238E27FC236}">
                <a16:creationId xmlns:a16="http://schemas.microsoft.com/office/drawing/2014/main" id="{E7901567-BFB3-4578-B2E7-55387D5B60D2}"/>
              </a:ext>
            </a:extLst>
          </p:cNvPr>
          <p:cNvSpPr txBox="1"/>
          <p:nvPr/>
        </p:nvSpPr>
        <p:spPr>
          <a:xfrm>
            <a:off x="6232855" y="249467"/>
            <a:ext cx="13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</a:t>
            </a:r>
          </a:p>
        </p:txBody>
      </p:sp>
      <p:sp>
        <p:nvSpPr>
          <p:cNvPr id="51" name="Овал 19">
            <a:extLst>
              <a:ext uri="{FF2B5EF4-FFF2-40B4-BE49-F238E27FC236}">
                <a16:creationId xmlns:a16="http://schemas.microsoft.com/office/drawing/2014/main" id="{7838A2C3-4D9A-4C23-B0F4-F24BF9584722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2" name="Текстово поле 20">
            <a:extLst>
              <a:ext uri="{FF2B5EF4-FFF2-40B4-BE49-F238E27FC236}">
                <a16:creationId xmlns:a16="http://schemas.microsoft.com/office/drawing/2014/main" id="{CBBB8C85-6E08-4951-8420-8E124BC3A3A6}"/>
              </a:ext>
            </a:extLst>
          </p:cNvPr>
          <p:cNvSpPr txBox="1"/>
          <p:nvPr/>
        </p:nvSpPr>
        <p:spPr>
          <a:xfrm>
            <a:off x="4735278" y="240513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to order</a:t>
            </a:r>
          </a:p>
        </p:txBody>
      </p:sp>
      <p:sp>
        <p:nvSpPr>
          <p:cNvPr id="55" name="Текстово поле 22">
            <a:extLst>
              <a:ext uri="{FF2B5EF4-FFF2-40B4-BE49-F238E27FC236}">
                <a16:creationId xmlns:a16="http://schemas.microsoft.com/office/drawing/2014/main" id="{BE660C4F-96EF-480E-BE87-6F4E90F723E5}"/>
              </a:ext>
            </a:extLst>
          </p:cNvPr>
          <p:cNvSpPr txBox="1"/>
          <p:nvPr/>
        </p:nvSpPr>
        <p:spPr>
          <a:xfrm>
            <a:off x="7471581" y="252783"/>
            <a:ext cx="12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56" name="Текстово поле 1">
            <a:extLst>
              <a:ext uri="{FF2B5EF4-FFF2-40B4-BE49-F238E27FC236}">
                <a16:creationId xmlns:a16="http://schemas.microsoft.com/office/drawing/2014/main" id="{6DB50370-07F8-4B73-BA61-19D8578945FF}"/>
              </a:ext>
            </a:extLst>
          </p:cNvPr>
          <p:cNvSpPr txBox="1"/>
          <p:nvPr/>
        </p:nvSpPr>
        <p:spPr>
          <a:xfrm>
            <a:off x="3178420" y="226580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57" name="Правоъгълник: със заоблени ъгли 29">
            <a:extLst>
              <a:ext uri="{FF2B5EF4-FFF2-40B4-BE49-F238E27FC236}">
                <a16:creationId xmlns:a16="http://schemas.microsoft.com/office/drawing/2014/main" id="{1B91B0DD-8126-4DD5-9A10-BB97B3597815}"/>
              </a:ext>
            </a:extLst>
          </p:cNvPr>
          <p:cNvSpPr/>
          <p:nvPr/>
        </p:nvSpPr>
        <p:spPr>
          <a:xfrm>
            <a:off x="10740693" y="244142"/>
            <a:ext cx="1141535" cy="4001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58" name="Текстово поле 6">
            <a:extLst>
              <a:ext uri="{FF2B5EF4-FFF2-40B4-BE49-F238E27FC236}">
                <a16:creationId xmlns:a16="http://schemas.microsoft.com/office/drawing/2014/main" id="{858DA87D-D7C5-4E26-8633-56ADB0A95219}"/>
              </a:ext>
            </a:extLst>
          </p:cNvPr>
          <p:cNvSpPr txBox="1"/>
          <p:nvPr/>
        </p:nvSpPr>
        <p:spPr>
          <a:xfrm>
            <a:off x="3634398" y="1099281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CART</a:t>
            </a:r>
          </a:p>
        </p:txBody>
      </p:sp>
      <p:sp>
        <p:nvSpPr>
          <p:cNvPr id="59" name="Текстово поле 41">
            <a:extLst>
              <a:ext uri="{FF2B5EF4-FFF2-40B4-BE49-F238E27FC236}">
                <a16:creationId xmlns:a16="http://schemas.microsoft.com/office/drawing/2014/main" id="{316AFB79-ED1A-4E28-AA0B-5D7817F934FE}"/>
              </a:ext>
            </a:extLst>
          </p:cNvPr>
          <p:cNvSpPr txBox="1"/>
          <p:nvPr/>
        </p:nvSpPr>
        <p:spPr>
          <a:xfrm>
            <a:off x="7876324" y="2868598"/>
            <a:ext cx="141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Delivery</a:t>
            </a:r>
          </a:p>
        </p:txBody>
      </p:sp>
      <p:sp>
        <p:nvSpPr>
          <p:cNvPr id="60" name="Текстово поле 41">
            <a:extLst>
              <a:ext uri="{FF2B5EF4-FFF2-40B4-BE49-F238E27FC236}">
                <a16:creationId xmlns:a16="http://schemas.microsoft.com/office/drawing/2014/main" id="{2DE41A64-8066-4D9D-A1F1-9B9A39E44D94}"/>
              </a:ext>
            </a:extLst>
          </p:cNvPr>
          <p:cNvSpPr txBox="1"/>
          <p:nvPr/>
        </p:nvSpPr>
        <p:spPr>
          <a:xfrm>
            <a:off x="9211716" y="2861621"/>
            <a:ext cx="10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3.00</a:t>
            </a:r>
          </a:p>
        </p:txBody>
      </p:sp>
      <p:sp>
        <p:nvSpPr>
          <p:cNvPr id="61" name="Текстово поле 41">
            <a:extLst>
              <a:ext uri="{FF2B5EF4-FFF2-40B4-BE49-F238E27FC236}">
                <a16:creationId xmlns:a16="http://schemas.microsoft.com/office/drawing/2014/main" id="{AAEC7758-8C60-4AFD-BE4F-9B6ECC6BD23D}"/>
              </a:ext>
            </a:extLst>
          </p:cNvPr>
          <p:cNvSpPr txBox="1"/>
          <p:nvPr/>
        </p:nvSpPr>
        <p:spPr>
          <a:xfrm>
            <a:off x="7709282" y="3343873"/>
            <a:ext cx="141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Final price</a:t>
            </a:r>
          </a:p>
        </p:txBody>
      </p:sp>
      <p:sp>
        <p:nvSpPr>
          <p:cNvPr id="62" name="Текстово поле 41">
            <a:extLst>
              <a:ext uri="{FF2B5EF4-FFF2-40B4-BE49-F238E27FC236}">
                <a16:creationId xmlns:a16="http://schemas.microsoft.com/office/drawing/2014/main" id="{11600A5B-6206-4A31-84E2-55342A8435D8}"/>
              </a:ext>
            </a:extLst>
          </p:cNvPr>
          <p:cNvSpPr txBox="1"/>
          <p:nvPr/>
        </p:nvSpPr>
        <p:spPr>
          <a:xfrm>
            <a:off x="8920451" y="3210523"/>
            <a:ext cx="1416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44.97 </a:t>
            </a:r>
            <a:r>
              <a:rPr lang="bg-BG" sz="2800" dirty="0"/>
              <a:t>€</a:t>
            </a:r>
            <a:endParaRPr lang="en-US" sz="2800" dirty="0"/>
          </a:p>
        </p:txBody>
      </p:sp>
      <p:sp>
        <p:nvSpPr>
          <p:cNvPr id="63" name="Текстово поле 41">
            <a:extLst>
              <a:ext uri="{FF2B5EF4-FFF2-40B4-BE49-F238E27FC236}">
                <a16:creationId xmlns:a16="http://schemas.microsoft.com/office/drawing/2014/main" id="{83B63956-7B48-4ADE-8867-7C0E7735E416}"/>
              </a:ext>
            </a:extLst>
          </p:cNvPr>
          <p:cNvSpPr txBox="1"/>
          <p:nvPr/>
        </p:nvSpPr>
        <p:spPr>
          <a:xfrm>
            <a:off x="2680590" y="4338126"/>
            <a:ext cx="141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4" name="Правоъгълник 7">
            <a:extLst>
              <a:ext uri="{FF2B5EF4-FFF2-40B4-BE49-F238E27FC236}">
                <a16:creationId xmlns:a16="http://schemas.microsoft.com/office/drawing/2014/main" id="{22AC6C47-1E6B-4155-9292-80B106896F98}"/>
              </a:ext>
            </a:extLst>
          </p:cNvPr>
          <p:cNvSpPr/>
          <p:nvPr/>
        </p:nvSpPr>
        <p:spPr>
          <a:xfrm>
            <a:off x="3616506" y="4387447"/>
            <a:ext cx="4069864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Eindhoven, Pieter </a:t>
            </a:r>
            <a:r>
              <a:rPr lang="en-US" dirty="0" err="1"/>
              <a:t>Breughelstraat</a:t>
            </a:r>
            <a:r>
              <a:rPr lang="en-US" dirty="0"/>
              <a:t> 19</a:t>
            </a:r>
          </a:p>
        </p:txBody>
      </p:sp>
      <p:sp>
        <p:nvSpPr>
          <p:cNvPr id="65" name="Правоъгълник 34">
            <a:extLst>
              <a:ext uri="{FF2B5EF4-FFF2-40B4-BE49-F238E27FC236}">
                <a16:creationId xmlns:a16="http://schemas.microsoft.com/office/drawing/2014/main" id="{C7EBB7A3-8C87-4A0F-9AFB-B58C11975276}"/>
              </a:ext>
            </a:extLst>
          </p:cNvPr>
          <p:cNvSpPr/>
          <p:nvPr/>
        </p:nvSpPr>
        <p:spPr>
          <a:xfrm>
            <a:off x="7786503" y="4383642"/>
            <a:ext cx="1362635" cy="293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B3327F-96EB-464E-AD9B-B65CA1931FA2}"/>
              </a:ext>
            </a:extLst>
          </p:cNvPr>
          <p:cNvSpPr/>
          <p:nvPr/>
        </p:nvSpPr>
        <p:spPr>
          <a:xfrm>
            <a:off x="218516" y="3306729"/>
            <a:ext cx="238125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Правоъгълник: със заоблени ъгли 32">
            <a:extLst>
              <a:ext uri="{FF2B5EF4-FFF2-40B4-BE49-F238E27FC236}">
                <a16:creationId xmlns:a16="http://schemas.microsoft.com/office/drawing/2014/main" id="{8F290750-4A2A-4BEE-B44C-0927873EBE65}"/>
              </a:ext>
            </a:extLst>
          </p:cNvPr>
          <p:cNvSpPr/>
          <p:nvPr/>
        </p:nvSpPr>
        <p:spPr>
          <a:xfrm>
            <a:off x="4939811" y="5267486"/>
            <a:ext cx="2312377" cy="5615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7" name="Текстово поле 41">
            <a:extLst>
              <a:ext uri="{FF2B5EF4-FFF2-40B4-BE49-F238E27FC236}">
                <a16:creationId xmlns:a16="http://schemas.microsoft.com/office/drawing/2014/main" id="{0FC72F90-04CE-4DCA-8346-DD0DF9A8369A}"/>
              </a:ext>
            </a:extLst>
          </p:cNvPr>
          <p:cNvSpPr txBox="1"/>
          <p:nvPr/>
        </p:nvSpPr>
        <p:spPr>
          <a:xfrm>
            <a:off x="498666" y="3237424"/>
            <a:ext cx="220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medium"/>
              </a:rPr>
              <a:t>I need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medium"/>
              </a:rPr>
              <a:t>cutlaries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9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3496B0-54BD-4FCC-A822-92EF0B3CD1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5B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F95216-496D-4334-901D-C95D5E02A61D}"/>
              </a:ext>
            </a:extLst>
          </p:cNvPr>
          <p:cNvSpPr txBox="1">
            <a:spLocks/>
          </p:cNvSpPr>
          <p:nvPr/>
        </p:nvSpPr>
        <p:spPr>
          <a:xfrm>
            <a:off x="838200" y="26433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How to order</a:t>
            </a:r>
          </a:p>
        </p:txBody>
      </p:sp>
    </p:spTree>
    <p:extLst>
      <p:ext uri="{BB962C8B-B14F-4D97-AF65-F5344CB8AC3E}">
        <p14:creationId xmlns:p14="http://schemas.microsoft.com/office/powerpoint/2010/main" val="191139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257CB97B-12B0-4564-862F-BF90A8550FAC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28" name="Правоъгълник 27">
            <a:extLst>
              <a:ext uri="{FF2B5EF4-FFF2-40B4-BE49-F238E27FC236}">
                <a16:creationId xmlns:a16="http://schemas.microsoft.com/office/drawing/2014/main" id="{B01B5D96-594F-4584-8E81-F09B2A3CBD98}"/>
              </a:ext>
            </a:extLst>
          </p:cNvPr>
          <p:cNvSpPr/>
          <p:nvPr/>
        </p:nvSpPr>
        <p:spPr>
          <a:xfrm>
            <a:off x="1534936" y="1685925"/>
            <a:ext cx="9068697" cy="42578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Text</a:t>
            </a:r>
          </a:p>
        </p:txBody>
      </p:sp>
      <p:sp>
        <p:nvSpPr>
          <p:cNvPr id="29" name="Правоъгълник 4">
            <a:extLst>
              <a:ext uri="{FF2B5EF4-FFF2-40B4-BE49-F238E27FC236}">
                <a16:creationId xmlns:a16="http://schemas.microsoft.com/office/drawing/2014/main" id="{A3783079-06EC-48E7-B29B-D1F081159BC7}"/>
              </a:ext>
            </a:extLst>
          </p:cNvPr>
          <p:cNvSpPr/>
          <p:nvPr/>
        </p:nvSpPr>
        <p:spPr>
          <a:xfrm>
            <a:off x="0" y="5404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Текстово поле 15">
            <a:extLst>
              <a:ext uri="{FF2B5EF4-FFF2-40B4-BE49-F238E27FC236}">
                <a16:creationId xmlns:a16="http://schemas.microsoft.com/office/drawing/2014/main" id="{4AAFFC3C-1E57-4CC9-A65A-0A86D0D59B02}"/>
              </a:ext>
            </a:extLst>
          </p:cNvPr>
          <p:cNvSpPr txBox="1"/>
          <p:nvPr/>
        </p:nvSpPr>
        <p:spPr>
          <a:xfrm>
            <a:off x="9755066" y="2691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31" name="Текстово поле 16">
            <a:extLst>
              <a:ext uri="{FF2B5EF4-FFF2-40B4-BE49-F238E27FC236}">
                <a16:creationId xmlns:a16="http://schemas.microsoft.com/office/drawing/2014/main" id="{8A26B6DB-00CA-49E1-8E4A-FF152099B1C8}"/>
              </a:ext>
            </a:extLst>
          </p:cNvPr>
          <p:cNvSpPr txBox="1"/>
          <p:nvPr/>
        </p:nvSpPr>
        <p:spPr>
          <a:xfrm>
            <a:off x="3918684" y="2270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32" name="Текстово поле 17">
            <a:extLst>
              <a:ext uri="{FF2B5EF4-FFF2-40B4-BE49-F238E27FC236}">
                <a16:creationId xmlns:a16="http://schemas.microsoft.com/office/drawing/2014/main" id="{560B0D8C-CC2F-4DBC-B6BC-21137A5360F9}"/>
              </a:ext>
            </a:extLst>
          </p:cNvPr>
          <p:cNvSpPr txBox="1"/>
          <p:nvPr/>
        </p:nvSpPr>
        <p:spPr>
          <a:xfrm>
            <a:off x="6232855" y="249467"/>
            <a:ext cx="13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</a:t>
            </a:r>
          </a:p>
        </p:txBody>
      </p:sp>
      <p:sp>
        <p:nvSpPr>
          <p:cNvPr id="33" name="Овал 19">
            <a:extLst>
              <a:ext uri="{FF2B5EF4-FFF2-40B4-BE49-F238E27FC236}">
                <a16:creationId xmlns:a16="http://schemas.microsoft.com/office/drawing/2014/main" id="{4B59D33C-FAC0-497D-B1B9-5A9710962A8E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4" name="Текстово поле 20">
            <a:extLst>
              <a:ext uri="{FF2B5EF4-FFF2-40B4-BE49-F238E27FC236}">
                <a16:creationId xmlns:a16="http://schemas.microsoft.com/office/drawing/2014/main" id="{B2EEB8D0-6198-48B3-A3D2-A5A8DCDE3E08}"/>
              </a:ext>
            </a:extLst>
          </p:cNvPr>
          <p:cNvSpPr txBox="1"/>
          <p:nvPr/>
        </p:nvSpPr>
        <p:spPr>
          <a:xfrm>
            <a:off x="4735278" y="240513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How to order</a:t>
            </a:r>
          </a:p>
        </p:txBody>
      </p:sp>
      <p:sp>
        <p:nvSpPr>
          <p:cNvPr id="35" name="Текстово поле 22">
            <a:extLst>
              <a:ext uri="{FF2B5EF4-FFF2-40B4-BE49-F238E27FC236}">
                <a16:creationId xmlns:a16="http://schemas.microsoft.com/office/drawing/2014/main" id="{BA7937EA-10D5-4ECA-9B89-041C66042E8A}"/>
              </a:ext>
            </a:extLst>
          </p:cNvPr>
          <p:cNvSpPr txBox="1"/>
          <p:nvPr/>
        </p:nvSpPr>
        <p:spPr>
          <a:xfrm>
            <a:off x="7471581" y="252783"/>
            <a:ext cx="12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36" name="Текстово поле 1">
            <a:extLst>
              <a:ext uri="{FF2B5EF4-FFF2-40B4-BE49-F238E27FC236}">
                <a16:creationId xmlns:a16="http://schemas.microsoft.com/office/drawing/2014/main" id="{A84DCC26-6991-4372-8A40-607D32354512}"/>
              </a:ext>
            </a:extLst>
          </p:cNvPr>
          <p:cNvSpPr txBox="1"/>
          <p:nvPr/>
        </p:nvSpPr>
        <p:spPr>
          <a:xfrm>
            <a:off x="3178420" y="226580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37" name="Правоъгълник: със заоблени ъгли 29">
            <a:extLst>
              <a:ext uri="{FF2B5EF4-FFF2-40B4-BE49-F238E27FC236}">
                <a16:creationId xmlns:a16="http://schemas.microsoft.com/office/drawing/2014/main" id="{B865BC97-49D1-4627-BF6B-50BDB64D1C22}"/>
              </a:ext>
            </a:extLst>
          </p:cNvPr>
          <p:cNvSpPr/>
          <p:nvPr/>
        </p:nvSpPr>
        <p:spPr>
          <a:xfrm>
            <a:off x="10740693" y="244142"/>
            <a:ext cx="1141535" cy="4001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7" name="Текстово поле 6">
            <a:extLst>
              <a:ext uri="{FF2B5EF4-FFF2-40B4-BE49-F238E27FC236}">
                <a16:creationId xmlns:a16="http://schemas.microsoft.com/office/drawing/2014/main" id="{B7FDC85A-C5E5-4707-AA3E-E0FA7507BAF4}"/>
              </a:ext>
            </a:extLst>
          </p:cNvPr>
          <p:cNvSpPr txBox="1"/>
          <p:nvPr/>
        </p:nvSpPr>
        <p:spPr>
          <a:xfrm>
            <a:off x="3634398" y="1099281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HOW TO ORDER</a:t>
            </a:r>
          </a:p>
        </p:txBody>
      </p:sp>
    </p:spTree>
    <p:extLst>
      <p:ext uri="{BB962C8B-B14F-4D97-AF65-F5344CB8AC3E}">
        <p14:creationId xmlns:p14="http://schemas.microsoft.com/office/powerpoint/2010/main" val="22118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3496B0-54BD-4FCC-A822-92EF0B3CD1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5B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F95216-496D-4334-901D-C95D5E02A61D}"/>
              </a:ext>
            </a:extLst>
          </p:cNvPr>
          <p:cNvSpPr txBox="1">
            <a:spLocks/>
          </p:cNvSpPr>
          <p:nvPr/>
        </p:nvSpPr>
        <p:spPr>
          <a:xfrm>
            <a:off x="838200" y="26433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Reservation</a:t>
            </a:r>
          </a:p>
        </p:txBody>
      </p:sp>
    </p:spTree>
    <p:extLst>
      <p:ext uri="{BB962C8B-B14F-4D97-AF65-F5344CB8AC3E}">
        <p14:creationId xmlns:p14="http://schemas.microsoft.com/office/powerpoint/2010/main" val="94335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50B3479-7F19-4B38-BBDB-11EBEB310C47}"/>
              </a:ext>
            </a:extLst>
          </p:cNvPr>
          <p:cNvSpPr txBox="1"/>
          <p:nvPr/>
        </p:nvSpPr>
        <p:spPr>
          <a:xfrm>
            <a:off x="3620965" y="1626443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Reserve a table</a:t>
            </a:r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76B51C98-5DD3-44F9-994F-2F053C70F413}"/>
              </a:ext>
            </a:extLst>
          </p:cNvPr>
          <p:cNvSpPr txBox="1"/>
          <p:nvPr/>
        </p:nvSpPr>
        <p:spPr>
          <a:xfrm>
            <a:off x="1050674" y="2211343"/>
            <a:ext cx="50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a date</a:t>
            </a:r>
          </a:p>
        </p:txBody>
      </p:sp>
      <p:sp>
        <p:nvSpPr>
          <p:cNvPr id="31" name="Правоъгълник 30">
            <a:extLst>
              <a:ext uri="{FF2B5EF4-FFF2-40B4-BE49-F238E27FC236}">
                <a16:creationId xmlns:a16="http://schemas.microsoft.com/office/drawing/2014/main" id="{9BD33160-514C-47C2-BE1A-787B8C5BD51E}"/>
              </a:ext>
            </a:extLst>
          </p:cNvPr>
          <p:cNvSpPr/>
          <p:nvPr/>
        </p:nvSpPr>
        <p:spPr>
          <a:xfrm>
            <a:off x="1050676" y="2681782"/>
            <a:ext cx="5045324" cy="1518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Calendar</a:t>
            </a:r>
          </a:p>
        </p:txBody>
      </p:sp>
      <p:sp>
        <p:nvSpPr>
          <p:cNvPr id="32" name="Текстово поле 31">
            <a:extLst>
              <a:ext uri="{FF2B5EF4-FFF2-40B4-BE49-F238E27FC236}">
                <a16:creationId xmlns:a16="http://schemas.microsoft.com/office/drawing/2014/main" id="{154A5F70-F125-47B4-979E-F9C4172A404A}"/>
              </a:ext>
            </a:extLst>
          </p:cNvPr>
          <p:cNvSpPr txBox="1"/>
          <p:nvPr/>
        </p:nvSpPr>
        <p:spPr>
          <a:xfrm>
            <a:off x="1050674" y="4385217"/>
            <a:ext cx="254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people</a:t>
            </a:r>
          </a:p>
        </p:txBody>
      </p:sp>
      <p:sp>
        <p:nvSpPr>
          <p:cNvPr id="33" name="Правоъгълник 32">
            <a:extLst>
              <a:ext uri="{FF2B5EF4-FFF2-40B4-BE49-F238E27FC236}">
                <a16:creationId xmlns:a16="http://schemas.microsoft.com/office/drawing/2014/main" id="{5E594531-428C-4B79-B9AD-8F5BB4AEB605}"/>
              </a:ext>
            </a:extLst>
          </p:cNvPr>
          <p:cNvSpPr/>
          <p:nvPr/>
        </p:nvSpPr>
        <p:spPr>
          <a:xfrm>
            <a:off x="1050674" y="4819294"/>
            <a:ext cx="2540977" cy="238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Равнобедрен триъгълник 33">
            <a:extLst>
              <a:ext uri="{FF2B5EF4-FFF2-40B4-BE49-F238E27FC236}">
                <a16:creationId xmlns:a16="http://schemas.microsoft.com/office/drawing/2014/main" id="{EBD13A63-FDDE-42DB-A0AF-693A768268F8}"/>
              </a:ext>
            </a:extLst>
          </p:cNvPr>
          <p:cNvSpPr/>
          <p:nvPr/>
        </p:nvSpPr>
        <p:spPr>
          <a:xfrm rot="10800000">
            <a:off x="3369645" y="4878678"/>
            <a:ext cx="140677" cy="12133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Текстово поле 34">
            <a:extLst>
              <a:ext uri="{FF2B5EF4-FFF2-40B4-BE49-F238E27FC236}">
                <a16:creationId xmlns:a16="http://schemas.microsoft.com/office/drawing/2014/main" id="{9728223D-C7B0-4464-B3B0-6D9931D2E740}"/>
              </a:ext>
            </a:extLst>
          </p:cNvPr>
          <p:cNvSpPr txBox="1"/>
          <p:nvPr/>
        </p:nvSpPr>
        <p:spPr>
          <a:xfrm>
            <a:off x="8838458" y="4385217"/>
            <a:ext cx="254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Hour</a:t>
            </a:r>
          </a:p>
        </p:txBody>
      </p:sp>
      <p:sp>
        <p:nvSpPr>
          <p:cNvPr id="36" name="Правоъгълник 35">
            <a:extLst>
              <a:ext uri="{FF2B5EF4-FFF2-40B4-BE49-F238E27FC236}">
                <a16:creationId xmlns:a16="http://schemas.microsoft.com/office/drawing/2014/main" id="{A256EA92-2D05-4A6A-B281-6F627B71794D}"/>
              </a:ext>
            </a:extLst>
          </p:cNvPr>
          <p:cNvSpPr/>
          <p:nvPr/>
        </p:nvSpPr>
        <p:spPr>
          <a:xfrm>
            <a:off x="8838459" y="4806101"/>
            <a:ext cx="2540977" cy="238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Равнобедрен триъгълник 36">
            <a:extLst>
              <a:ext uri="{FF2B5EF4-FFF2-40B4-BE49-F238E27FC236}">
                <a16:creationId xmlns:a16="http://schemas.microsoft.com/office/drawing/2014/main" id="{00214D58-EDDD-4153-9D8B-4988DD6BA0E2}"/>
              </a:ext>
            </a:extLst>
          </p:cNvPr>
          <p:cNvSpPr/>
          <p:nvPr/>
        </p:nvSpPr>
        <p:spPr>
          <a:xfrm rot="10800000">
            <a:off x="11157430" y="4865485"/>
            <a:ext cx="140677" cy="12133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Текстово поле 41">
            <a:extLst>
              <a:ext uri="{FF2B5EF4-FFF2-40B4-BE49-F238E27FC236}">
                <a16:creationId xmlns:a16="http://schemas.microsoft.com/office/drawing/2014/main" id="{DAE9B190-69DC-41C9-9BF1-B6829DA181AE}"/>
              </a:ext>
            </a:extLst>
          </p:cNvPr>
          <p:cNvSpPr txBox="1"/>
          <p:nvPr/>
        </p:nvSpPr>
        <p:spPr>
          <a:xfrm>
            <a:off x="6334113" y="2137666"/>
            <a:ext cx="50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Preferences</a:t>
            </a:r>
          </a:p>
        </p:txBody>
      </p:sp>
      <p:sp>
        <p:nvSpPr>
          <p:cNvPr id="43" name="Правоъгълник 42">
            <a:extLst>
              <a:ext uri="{FF2B5EF4-FFF2-40B4-BE49-F238E27FC236}">
                <a16:creationId xmlns:a16="http://schemas.microsoft.com/office/drawing/2014/main" id="{95154E26-3E7C-48FD-A3EA-F4C87ECBFAC8}"/>
              </a:ext>
            </a:extLst>
          </p:cNvPr>
          <p:cNvSpPr/>
          <p:nvPr/>
        </p:nvSpPr>
        <p:spPr>
          <a:xfrm>
            <a:off x="6334112" y="2681781"/>
            <a:ext cx="5045324" cy="1518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Text…</a:t>
            </a:r>
          </a:p>
        </p:txBody>
      </p:sp>
      <p:sp>
        <p:nvSpPr>
          <p:cNvPr id="45" name="Текстово поле 44">
            <a:extLst>
              <a:ext uri="{FF2B5EF4-FFF2-40B4-BE49-F238E27FC236}">
                <a16:creationId xmlns:a16="http://schemas.microsoft.com/office/drawing/2014/main" id="{5E08913B-75C1-4BF9-BE7D-97F01D9AAEC4}"/>
              </a:ext>
            </a:extLst>
          </p:cNvPr>
          <p:cNvSpPr txBox="1"/>
          <p:nvPr/>
        </p:nvSpPr>
        <p:spPr>
          <a:xfrm>
            <a:off x="4041344" y="5617259"/>
            <a:ext cx="479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 use our phone for reservations: </a:t>
            </a:r>
            <a:r>
              <a:rPr lang="en-US" b="1" i="1" dirty="0">
                <a:solidFill>
                  <a:srgbClr val="FF0000"/>
                </a:solidFill>
              </a:rPr>
              <a:t>0700 80 222</a:t>
            </a:r>
          </a:p>
        </p:txBody>
      </p:sp>
      <p:sp>
        <p:nvSpPr>
          <p:cNvPr id="46" name="Правоъгълник 45">
            <a:extLst>
              <a:ext uri="{FF2B5EF4-FFF2-40B4-BE49-F238E27FC236}">
                <a16:creationId xmlns:a16="http://schemas.microsoft.com/office/drawing/2014/main" id="{9CA297B1-BEED-4D9A-8429-33DB23578427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26" name="Правоъгълник 4">
            <a:extLst>
              <a:ext uri="{FF2B5EF4-FFF2-40B4-BE49-F238E27FC236}">
                <a16:creationId xmlns:a16="http://schemas.microsoft.com/office/drawing/2014/main" id="{6767BEAD-8C37-4D7E-8411-54A709591073}"/>
              </a:ext>
            </a:extLst>
          </p:cNvPr>
          <p:cNvSpPr/>
          <p:nvPr/>
        </p:nvSpPr>
        <p:spPr>
          <a:xfrm>
            <a:off x="0" y="5404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Текстово поле 15">
            <a:extLst>
              <a:ext uri="{FF2B5EF4-FFF2-40B4-BE49-F238E27FC236}">
                <a16:creationId xmlns:a16="http://schemas.microsoft.com/office/drawing/2014/main" id="{F6F4853A-B75B-4E1A-9116-96F58A86FB1F}"/>
              </a:ext>
            </a:extLst>
          </p:cNvPr>
          <p:cNvSpPr txBox="1"/>
          <p:nvPr/>
        </p:nvSpPr>
        <p:spPr>
          <a:xfrm>
            <a:off x="9755066" y="2691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38" name="Текстово поле 16">
            <a:extLst>
              <a:ext uri="{FF2B5EF4-FFF2-40B4-BE49-F238E27FC236}">
                <a16:creationId xmlns:a16="http://schemas.microsoft.com/office/drawing/2014/main" id="{FE2B5547-7257-41A7-874A-54CE1A468B0D}"/>
              </a:ext>
            </a:extLst>
          </p:cNvPr>
          <p:cNvSpPr txBox="1"/>
          <p:nvPr/>
        </p:nvSpPr>
        <p:spPr>
          <a:xfrm>
            <a:off x="3918684" y="2270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39" name="Текстово поле 17">
            <a:extLst>
              <a:ext uri="{FF2B5EF4-FFF2-40B4-BE49-F238E27FC236}">
                <a16:creationId xmlns:a16="http://schemas.microsoft.com/office/drawing/2014/main" id="{DFBCB3FD-EEEF-4EFE-B019-7D9AD3406643}"/>
              </a:ext>
            </a:extLst>
          </p:cNvPr>
          <p:cNvSpPr txBox="1"/>
          <p:nvPr/>
        </p:nvSpPr>
        <p:spPr>
          <a:xfrm>
            <a:off x="6232855" y="249467"/>
            <a:ext cx="13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Reservation</a:t>
            </a:r>
          </a:p>
        </p:txBody>
      </p:sp>
      <p:sp>
        <p:nvSpPr>
          <p:cNvPr id="40" name="Овал 19">
            <a:extLst>
              <a:ext uri="{FF2B5EF4-FFF2-40B4-BE49-F238E27FC236}">
                <a16:creationId xmlns:a16="http://schemas.microsoft.com/office/drawing/2014/main" id="{D1AF8D9E-1B4A-43E0-BF62-AF02B967F748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41" name="Текстово поле 20">
            <a:extLst>
              <a:ext uri="{FF2B5EF4-FFF2-40B4-BE49-F238E27FC236}">
                <a16:creationId xmlns:a16="http://schemas.microsoft.com/office/drawing/2014/main" id="{36DA5A7F-9405-4A76-A306-30A8ED94AB11}"/>
              </a:ext>
            </a:extLst>
          </p:cNvPr>
          <p:cNvSpPr txBox="1"/>
          <p:nvPr/>
        </p:nvSpPr>
        <p:spPr>
          <a:xfrm>
            <a:off x="4735278" y="240513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to order</a:t>
            </a:r>
          </a:p>
        </p:txBody>
      </p:sp>
      <p:sp>
        <p:nvSpPr>
          <p:cNvPr id="44" name="Текстово поле 22">
            <a:extLst>
              <a:ext uri="{FF2B5EF4-FFF2-40B4-BE49-F238E27FC236}">
                <a16:creationId xmlns:a16="http://schemas.microsoft.com/office/drawing/2014/main" id="{BAEAD96D-41D5-4A23-BB4C-861698ABE155}"/>
              </a:ext>
            </a:extLst>
          </p:cNvPr>
          <p:cNvSpPr txBox="1"/>
          <p:nvPr/>
        </p:nvSpPr>
        <p:spPr>
          <a:xfrm>
            <a:off x="7471581" y="252783"/>
            <a:ext cx="12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50" name="Текстово поле 1">
            <a:extLst>
              <a:ext uri="{FF2B5EF4-FFF2-40B4-BE49-F238E27FC236}">
                <a16:creationId xmlns:a16="http://schemas.microsoft.com/office/drawing/2014/main" id="{8C4111C6-47DA-499E-8C7F-E585AF9C6BF3}"/>
              </a:ext>
            </a:extLst>
          </p:cNvPr>
          <p:cNvSpPr txBox="1"/>
          <p:nvPr/>
        </p:nvSpPr>
        <p:spPr>
          <a:xfrm>
            <a:off x="3178420" y="226580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51" name="Правоъгълник: със заоблени ъгли 29">
            <a:extLst>
              <a:ext uri="{FF2B5EF4-FFF2-40B4-BE49-F238E27FC236}">
                <a16:creationId xmlns:a16="http://schemas.microsoft.com/office/drawing/2014/main" id="{5F1AAEA4-13B4-467D-B3D6-4F7FAED46502}"/>
              </a:ext>
            </a:extLst>
          </p:cNvPr>
          <p:cNvSpPr/>
          <p:nvPr/>
        </p:nvSpPr>
        <p:spPr>
          <a:xfrm>
            <a:off x="10740693" y="244142"/>
            <a:ext cx="1141535" cy="4001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52" name="Правоъгълник: със заоблени ъгли 32">
            <a:extLst>
              <a:ext uri="{FF2B5EF4-FFF2-40B4-BE49-F238E27FC236}">
                <a16:creationId xmlns:a16="http://schemas.microsoft.com/office/drawing/2014/main" id="{D8F55339-CD32-4215-94B6-3A6278ED8028}"/>
              </a:ext>
            </a:extLst>
          </p:cNvPr>
          <p:cNvSpPr/>
          <p:nvPr/>
        </p:nvSpPr>
        <p:spPr>
          <a:xfrm>
            <a:off x="5058866" y="4865485"/>
            <a:ext cx="2312377" cy="5615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53" name="Текстово поле 6">
            <a:extLst>
              <a:ext uri="{FF2B5EF4-FFF2-40B4-BE49-F238E27FC236}">
                <a16:creationId xmlns:a16="http://schemas.microsoft.com/office/drawing/2014/main" id="{E4F41323-1397-4907-92BC-171E32676927}"/>
              </a:ext>
            </a:extLst>
          </p:cNvPr>
          <p:cNvSpPr txBox="1"/>
          <p:nvPr/>
        </p:nvSpPr>
        <p:spPr>
          <a:xfrm>
            <a:off x="3634398" y="1099281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RESERVATION</a:t>
            </a:r>
          </a:p>
        </p:txBody>
      </p:sp>
    </p:spTree>
    <p:extLst>
      <p:ext uri="{BB962C8B-B14F-4D97-AF65-F5344CB8AC3E}">
        <p14:creationId xmlns:p14="http://schemas.microsoft.com/office/powerpoint/2010/main" val="376810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3496B0-54BD-4FCC-A822-92EF0B3CD1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5B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F95216-496D-4334-901D-C95D5E02A61D}"/>
              </a:ext>
            </a:extLst>
          </p:cNvPr>
          <p:cNvSpPr txBox="1">
            <a:spLocks/>
          </p:cNvSpPr>
          <p:nvPr/>
        </p:nvSpPr>
        <p:spPr>
          <a:xfrm>
            <a:off x="838200" y="26433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13429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257CB97B-12B0-4564-862F-BF90A8550FAC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24" name="Правоъгълник 23">
            <a:extLst>
              <a:ext uri="{FF2B5EF4-FFF2-40B4-BE49-F238E27FC236}">
                <a16:creationId xmlns:a16="http://schemas.microsoft.com/office/drawing/2014/main" id="{E27F7718-BD8E-47F0-8092-6778259D5A61}"/>
              </a:ext>
            </a:extLst>
          </p:cNvPr>
          <p:cNvSpPr/>
          <p:nvPr/>
        </p:nvSpPr>
        <p:spPr>
          <a:xfrm>
            <a:off x="1534937" y="1591426"/>
            <a:ext cx="5160085" cy="18013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Picture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68525D2D-C1A8-48F9-8865-6CB96BBCD218}"/>
              </a:ext>
            </a:extLst>
          </p:cNvPr>
          <p:cNvSpPr txBox="1"/>
          <p:nvPr/>
        </p:nvSpPr>
        <p:spPr>
          <a:xfrm>
            <a:off x="7021336" y="1442071"/>
            <a:ext cx="3562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Few Words About Us</a:t>
            </a:r>
          </a:p>
        </p:txBody>
      </p:sp>
      <p:sp>
        <p:nvSpPr>
          <p:cNvPr id="26" name="Правоъгълник 25">
            <a:extLst>
              <a:ext uri="{FF2B5EF4-FFF2-40B4-BE49-F238E27FC236}">
                <a16:creationId xmlns:a16="http://schemas.microsoft.com/office/drawing/2014/main" id="{A352C45E-64EF-43DE-BEBA-C5E27696FC24}"/>
              </a:ext>
            </a:extLst>
          </p:cNvPr>
          <p:cNvSpPr/>
          <p:nvPr/>
        </p:nvSpPr>
        <p:spPr>
          <a:xfrm>
            <a:off x="7021336" y="2192349"/>
            <a:ext cx="3582298" cy="12004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Text</a:t>
            </a:r>
          </a:p>
        </p:txBody>
      </p:sp>
      <p:sp>
        <p:nvSpPr>
          <p:cNvPr id="27" name="Текстово поле 26">
            <a:extLst>
              <a:ext uri="{FF2B5EF4-FFF2-40B4-BE49-F238E27FC236}">
                <a16:creationId xmlns:a16="http://schemas.microsoft.com/office/drawing/2014/main" id="{C244EDBD-31A8-4E25-A8F4-22B6E10CC9F9}"/>
              </a:ext>
            </a:extLst>
          </p:cNvPr>
          <p:cNvSpPr txBox="1"/>
          <p:nvPr/>
        </p:nvSpPr>
        <p:spPr>
          <a:xfrm>
            <a:off x="4435004" y="3484844"/>
            <a:ext cx="332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Sets Us Apart</a:t>
            </a:r>
          </a:p>
        </p:txBody>
      </p:sp>
      <p:sp>
        <p:nvSpPr>
          <p:cNvPr id="28" name="Правоъгълник 27">
            <a:extLst>
              <a:ext uri="{FF2B5EF4-FFF2-40B4-BE49-F238E27FC236}">
                <a16:creationId xmlns:a16="http://schemas.microsoft.com/office/drawing/2014/main" id="{B01B5D96-594F-4584-8E81-F09B2A3CBD98}"/>
              </a:ext>
            </a:extLst>
          </p:cNvPr>
          <p:cNvSpPr/>
          <p:nvPr/>
        </p:nvSpPr>
        <p:spPr>
          <a:xfrm>
            <a:off x="1534936" y="4085767"/>
            <a:ext cx="9068697" cy="1858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Text</a:t>
            </a:r>
          </a:p>
        </p:txBody>
      </p:sp>
      <p:sp>
        <p:nvSpPr>
          <p:cNvPr id="29" name="Правоъгълник 4">
            <a:extLst>
              <a:ext uri="{FF2B5EF4-FFF2-40B4-BE49-F238E27FC236}">
                <a16:creationId xmlns:a16="http://schemas.microsoft.com/office/drawing/2014/main" id="{A3783079-06EC-48E7-B29B-D1F081159BC7}"/>
              </a:ext>
            </a:extLst>
          </p:cNvPr>
          <p:cNvSpPr/>
          <p:nvPr/>
        </p:nvSpPr>
        <p:spPr>
          <a:xfrm>
            <a:off x="0" y="5404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Текстово поле 15">
            <a:extLst>
              <a:ext uri="{FF2B5EF4-FFF2-40B4-BE49-F238E27FC236}">
                <a16:creationId xmlns:a16="http://schemas.microsoft.com/office/drawing/2014/main" id="{4AAFFC3C-1E57-4CC9-A65A-0A86D0D59B02}"/>
              </a:ext>
            </a:extLst>
          </p:cNvPr>
          <p:cNvSpPr txBox="1"/>
          <p:nvPr/>
        </p:nvSpPr>
        <p:spPr>
          <a:xfrm>
            <a:off x="9755066" y="2691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Log In</a:t>
            </a:r>
          </a:p>
        </p:txBody>
      </p:sp>
      <p:sp>
        <p:nvSpPr>
          <p:cNvPr id="31" name="Текстово поле 16">
            <a:extLst>
              <a:ext uri="{FF2B5EF4-FFF2-40B4-BE49-F238E27FC236}">
                <a16:creationId xmlns:a16="http://schemas.microsoft.com/office/drawing/2014/main" id="{8A26B6DB-00CA-49E1-8E4A-FF152099B1C8}"/>
              </a:ext>
            </a:extLst>
          </p:cNvPr>
          <p:cNvSpPr txBox="1"/>
          <p:nvPr/>
        </p:nvSpPr>
        <p:spPr>
          <a:xfrm>
            <a:off x="3918684" y="2270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32" name="Текстово поле 17">
            <a:extLst>
              <a:ext uri="{FF2B5EF4-FFF2-40B4-BE49-F238E27FC236}">
                <a16:creationId xmlns:a16="http://schemas.microsoft.com/office/drawing/2014/main" id="{560B0D8C-CC2F-4DBC-B6BC-21137A5360F9}"/>
              </a:ext>
            </a:extLst>
          </p:cNvPr>
          <p:cNvSpPr txBox="1"/>
          <p:nvPr/>
        </p:nvSpPr>
        <p:spPr>
          <a:xfrm>
            <a:off x="6232855" y="249467"/>
            <a:ext cx="13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</a:t>
            </a:r>
          </a:p>
        </p:txBody>
      </p:sp>
      <p:sp>
        <p:nvSpPr>
          <p:cNvPr id="33" name="Овал 19">
            <a:extLst>
              <a:ext uri="{FF2B5EF4-FFF2-40B4-BE49-F238E27FC236}">
                <a16:creationId xmlns:a16="http://schemas.microsoft.com/office/drawing/2014/main" id="{4B59D33C-FAC0-497D-B1B9-5A9710962A8E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4" name="Текстово поле 20">
            <a:extLst>
              <a:ext uri="{FF2B5EF4-FFF2-40B4-BE49-F238E27FC236}">
                <a16:creationId xmlns:a16="http://schemas.microsoft.com/office/drawing/2014/main" id="{B2EEB8D0-6198-48B3-A3D2-A5A8DCDE3E08}"/>
              </a:ext>
            </a:extLst>
          </p:cNvPr>
          <p:cNvSpPr txBox="1"/>
          <p:nvPr/>
        </p:nvSpPr>
        <p:spPr>
          <a:xfrm>
            <a:off x="4735278" y="240513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to order</a:t>
            </a:r>
          </a:p>
        </p:txBody>
      </p:sp>
      <p:sp>
        <p:nvSpPr>
          <p:cNvPr id="35" name="Текстово поле 22">
            <a:extLst>
              <a:ext uri="{FF2B5EF4-FFF2-40B4-BE49-F238E27FC236}">
                <a16:creationId xmlns:a16="http://schemas.microsoft.com/office/drawing/2014/main" id="{BA7937EA-10D5-4ECA-9B89-041C66042E8A}"/>
              </a:ext>
            </a:extLst>
          </p:cNvPr>
          <p:cNvSpPr txBox="1"/>
          <p:nvPr/>
        </p:nvSpPr>
        <p:spPr>
          <a:xfrm>
            <a:off x="7471581" y="252783"/>
            <a:ext cx="12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36" name="Текстово поле 1">
            <a:extLst>
              <a:ext uri="{FF2B5EF4-FFF2-40B4-BE49-F238E27FC236}">
                <a16:creationId xmlns:a16="http://schemas.microsoft.com/office/drawing/2014/main" id="{A84DCC26-6991-4372-8A40-607D32354512}"/>
              </a:ext>
            </a:extLst>
          </p:cNvPr>
          <p:cNvSpPr txBox="1"/>
          <p:nvPr/>
        </p:nvSpPr>
        <p:spPr>
          <a:xfrm>
            <a:off x="3178420" y="226580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37" name="Правоъгълник: със заоблени ъгли 29">
            <a:extLst>
              <a:ext uri="{FF2B5EF4-FFF2-40B4-BE49-F238E27FC236}">
                <a16:creationId xmlns:a16="http://schemas.microsoft.com/office/drawing/2014/main" id="{B865BC97-49D1-4627-BF6B-50BDB64D1C22}"/>
              </a:ext>
            </a:extLst>
          </p:cNvPr>
          <p:cNvSpPr/>
          <p:nvPr/>
        </p:nvSpPr>
        <p:spPr>
          <a:xfrm>
            <a:off x="10740693" y="244142"/>
            <a:ext cx="1141535" cy="4001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38" name="Текстово поле 6">
            <a:extLst>
              <a:ext uri="{FF2B5EF4-FFF2-40B4-BE49-F238E27FC236}">
                <a16:creationId xmlns:a16="http://schemas.microsoft.com/office/drawing/2014/main" id="{A0C36B1E-AEEA-4CA8-9463-B30B1028A303}"/>
              </a:ext>
            </a:extLst>
          </p:cNvPr>
          <p:cNvSpPr txBox="1"/>
          <p:nvPr/>
        </p:nvSpPr>
        <p:spPr>
          <a:xfrm>
            <a:off x="3634398" y="1099281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414520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023C9C1D-4377-46D2-BBE1-AEFEAF84B1CB}"/>
              </a:ext>
            </a:extLst>
          </p:cNvPr>
          <p:cNvSpPr/>
          <p:nvPr/>
        </p:nvSpPr>
        <p:spPr>
          <a:xfrm>
            <a:off x="866043" y="1004319"/>
            <a:ext cx="10577145" cy="2095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D3CB1A7A-0119-4EC7-A2D5-6C3FA6F9A295}"/>
              </a:ext>
            </a:extLst>
          </p:cNvPr>
          <p:cNvSpPr/>
          <p:nvPr/>
        </p:nvSpPr>
        <p:spPr>
          <a:xfrm>
            <a:off x="866043" y="3871529"/>
            <a:ext cx="2312377" cy="19294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56A3B74E-E47F-4395-AFBB-6AF713401D31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24" name="Текстово поле 6">
            <a:extLst>
              <a:ext uri="{FF2B5EF4-FFF2-40B4-BE49-F238E27FC236}">
                <a16:creationId xmlns:a16="http://schemas.microsoft.com/office/drawing/2014/main" id="{B461C1EC-FDEB-401E-A5A6-F1B282C51F98}"/>
              </a:ext>
            </a:extLst>
          </p:cNvPr>
          <p:cNvSpPr txBox="1"/>
          <p:nvPr/>
        </p:nvSpPr>
        <p:spPr>
          <a:xfrm>
            <a:off x="3027383" y="1693170"/>
            <a:ext cx="5972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Header</a:t>
            </a:r>
          </a:p>
        </p:txBody>
      </p:sp>
      <p:sp>
        <p:nvSpPr>
          <p:cNvPr id="26" name="Текстово поле 6">
            <a:extLst>
              <a:ext uri="{FF2B5EF4-FFF2-40B4-BE49-F238E27FC236}">
                <a16:creationId xmlns:a16="http://schemas.microsoft.com/office/drawing/2014/main" id="{BF773350-2BC9-4244-966A-EBE22841265A}"/>
              </a:ext>
            </a:extLst>
          </p:cNvPr>
          <p:cNvSpPr txBox="1"/>
          <p:nvPr/>
        </p:nvSpPr>
        <p:spPr>
          <a:xfrm>
            <a:off x="3109757" y="3280868"/>
            <a:ext cx="597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SEE OUR MENU</a:t>
            </a:r>
          </a:p>
        </p:txBody>
      </p:sp>
      <p:sp>
        <p:nvSpPr>
          <p:cNvPr id="28" name="Текстово поле 6">
            <a:extLst>
              <a:ext uri="{FF2B5EF4-FFF2-40B4-BE49-F238E27FC236}">
                <a16:creationId xmlns:a16="http://schemas.microsoft.com/office/drawing/2014/main" id="{A687627F-05E2-4EDA-B7A3-EE18A8E4830B}"/>
              </a:ext>
            </a:extLst>
          </p:cNvPr>
          <p:cNvSpPr txBox="1"/>
          <p:nvPr/>
        </p:nvSpPr>
        <p:spPr>
          <a:xfrm>
            <a:off x="1216741" y="4560236"/>
            <a:ext cx="161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PIZZA</a:t>
            </a:r>
          </a:p>
        </p:txBody>
      </p:sp>
      <p:sp>
        <p:nvSpPr>
          <p:cNvPr id="29" name="Правоъгълник 17">
            <a:extLst>
              <a:ext uri="{FF2B5EF4-FFF2-40B4-BE49-F238E27FC236}">
                <a16:creationId xmlns:a16="http://schemas.microsoft.com/office/drawing/2014/main" id="{C5628C5E-840A-43C9-8398-C6D96C4BF241}"/>
              </a:ext>
            </a:extLst>
          </p:cNvPr>
          <p:cNvSpPr/>
          <p:nvPr/>
        </p:nvSpPr>
        <p:spPr>
          <a:xfrm>
            <a:off x="1280829" y="5369043"/>
            <a:ext cx="1412576" cy="3577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more &gt;</a:t>
            </a:r>
          </a:p>
        </p:txBody>
      </p:sp>
      <p:sp>
        <p:nvSpPr>
          <p:cNvPr id="30" name="Правоъгълник 11">
            <a:extLst>
              <a:ext uri="{FF2B5EF4-FFF2-40B4-BE49-F238E27FC236}">
                <a16:creationId xmlns:a16="http://schemas.microsoft.com/office/drawing/2014/main" id="{58791E44-7B72-4CEB-A8A4-F44C44EE08F8}"/>
              </a:ext>
            </a:extLst>
          </p:cNvPr>
          <p:cNvSpPr/>
          <p:nvPr/>
        </p:nvSpPr>
        <p:spPr>
          <a:xfrm>
            <a:off x="3593206" y="3871529"/>
            <a:ext cx="2312377" cy="19294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Текстово поле 6">
            <a:extLst>
              <a:ext uri="{FF2B5EF4-FFF2-40B4-BE49-F238E27FC236}">
                <a16:creationId xmlns:a16="http://schemas.microsoft.com/office/drawing/2014/main" id="{909420BB-5A61-4C7D-847B-274F4A83E6A2}"/>
              </a:ext>
            </a:extLst>
          </p:cNvPr>
          <p:cNvSpPr txBox="1"/>
          <p:nvPr/>
        </p:nvSpPr>
        <p:spPr>
          <a:xfrm>
            <a:off x="3943904" y="4560236"/>
            <a:ext cx="161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PASTA</a:t>
            </a:r>
          </a:p>
        </p:txBody>
      </p:sp>
      <p:sp>
        <p:nvSpPr>
          <p:cNvPr id="32" name="Правоъгълник 17">
            <a:extLst>
              <a:ext uri="{FF2B5EF4-FFF2-40B4-BE49-F238E27FC236}">
                <a16:creationId xmlns:a16="http://schemas.microsoft.com/office/drawing/2014/main" id="{4E50FFF2-1C31-47B5-B6B2-D80DD6B3625B}"/>
              </a:ext>
            </a:extLst>
          </p:cNvPr>
          <p:cNvSpPr/>
          <p:nvPr/>
        </p:nvSpPr>
        <p:spPr>
          <a:xfrm>
            <a:off x="4007992" y="5369043"/>
            <a:ext cx="1412576" cy="3577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more &gt;</a:t>
            </a:r>
          </a:p>
        </p:txBody>
      </p:sp>
      <p:sp>
        <p:nvSpPr>
          <p:cNvPr id="33" name="Правоъгълник 11">
            <a:extLst>
              <a:ext uri="{FF2B5EF4-FFF2-40B4-BE49-F238E27FC236}">
                <a16:creationId xmlns:a16="http://schemas.microsoft.com/office/drawing/2014/main" id="{5CA4D85A-0DFF-4B5E-8984-BB89EEE72B18}"/>
              </a:ext>
            </a:extLst>
          </p:cNvPr>
          <p:cNvSpPr/>
          <p:nvPr/>
        </p:nvSpPr>
        <p:spPr>
          <a:xfrm>
            <a:off x="6350507" y="3862208"/>
            <a:ext cx="2312377" cy="19294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Текстово поле 6">
            <a:extLst>
              <a:ext uri="{FF2B5EF4-FFF2-40B4-BE49-F238E27FC236}">
                <a16:creationId xmlns:a16="http://schemas.microsoft.com/office/drawing/2014/main" id="{F931F712-715C-4013-8B67-8CE1DC5B6D85}"/>
              </a:ext>
            </a:extLst>
          </p:cNvPr>
          <p:cNvSpPr txBox="1"/>
          <p:nvPr/>
        </p:nvSpPr>
        <p:spPr>
          <a:xfrm>
            <a:off x="6701205" y="4550915"/>
            <a:ext cx="161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SALADS</a:t>
            </a:r>
          </a:p>
        </p:txBody>
      </p:sp>
      <p:sp>
        <p:nvSpPr>
          <p:cNvPr id="35" name="Правоъгълник 17">
            <a:extLst>
              <a:ext uri="{FF2B5EF4-FFF2-40B4-BE49-F238E27FC236}">
                <a16:creationId xmlns:a16="http://schemas.microsoft.com/office/drawing/2014/main" id="{E869CAF7-31C5-426D-9509-BFA1618C4E7D}"/>
              </a:ext>
            </a:extLst>
          </p:cNvPr>
          <p:cNvSpPr/>
          <p:nvPr/>
        </p:nvSpPr>
        <p:spPr>
          <a:xfrm>
            <a:off x="6765293" y="5359722"/>
            <a:ext cx="1412576" cy="3577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more &gt;</a:t>
            </a:r>
          </a:p>
        </p:txBody>
      </p:sp>
      <p:sp>
        <p:nvSpPr>
          <p:cNvPr id="36" name="Правоъгълник 11">
            <a:extLst>
              <a:ext uri="{FF2B5EF4-FFF2-40B4-BE49-F238E27FC236}">
                <a16:creationId xmlns:a16="http://schemas.microsoft.com/office/drawing/2014/main" id="{530D7ECF-28E5-4B57-BCD5-92969EB34A0A}"/>
              </a:ext>
            </a:extLst>
          </p:cNvPr>
          <p:cNvSpPr/>
          <p:nvPr/>
        </p:nvSpPr>
        <p:spPr>
          <a:xfrm>
            <a:off x="9130811" y="3871529"/>
            <a:ext cx="2312377" cy="19294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Текстово поле 6">
            <a:extLst>
              <a:ext uri="{FF2B5EF4-FFF2-40B4-BE49-F238E27FC236}">
                <a16:creationId xmlns:a16="http://schemas.microsoft.com/office/drawing/2014/main" id="{E87FB6C1-E3EB-4D93-85F0-90546C8D4EB8}"/>
              </a:ext>
            </a:extLst>
          </p:cNvPr>
          <p:cNvSpPr txBox="1"/>
          <p:nvPr/>
        </p:nvSpPr>
        <p:spPr>
          <a:xfrm>
            <a:off x="9481509" y="4560236"/>
            <a:ext cx="161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DESERTS</a:t>
            </a:r>
          </a:p>
        </p:txBody>
      </p:sp>
      <p:sp>
        <p:nvSpPr>
          <p:cNvPr id="38" name="Правоъгълник 17">
            <a:extLst>
              <a:ext uri="{FF2B5EF4-FFF2-40B4-BE49-F238E27FC236}">
                <a16:creationId xmlns:a16="http://schemas.microsoft.com/office/drawing/2014/main" id="{4D47FB20-F0DA-42DE-93C1-03BC015626A5}"/>
              </a:ext>
            </a:extLst>
          </p:cNvPr>
          <p:cNvSpPr/>
          <p:nvPr/>
        </p:nvSpPr>
        <p:spPr>
          <a:xfrm>
            <a:off x="9545597" y="5369043"/>
            <a:ext cx="1412576" cy="3577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more &gt;</a:t>
            </a:r>
          </a:p>
        </p:txBody>
      </p:sp>
      <p:sp>
        <p:nvSpPr>
          <p:cNvPr id="39" name="Правоъгълник 4">
            <a:extLst>
              <a:ext uri="{FF2B5EF4-FFF2-40B4-BE49-F238E27FC236}">
                <a16:creationId xmlns:a16="http://schemas.microsoft.com/office/drawing/2014/main" id="{86413110-0086-4650-BB35-FD19A2A217C1}"/>
              </a:ext>
            </a:extLst>
          </p:cNvPr>
          <p:cNvSpPr/>
          <p:nvPr/>
        </p:nvSpPr>
        <p:spPr>
          <a:xfrm>
            <a:off x="0" y="5404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Текстово поле 15">
            <a:extLst>
              <a:ext uri="{FF2B5EF4-FFF2-40B4-BE49-F238E27FC236}">
                <a16:creationId xmlns:a16="http://schemas.microsoft.com/office/drawing/2014/main" id="{AD7BD7F5-CB76-4347-B40A-FF59C48D33FB}"/>
              </a:ext>
            </a:extLst>
          </p:cNvPr>
          <p:cNvSpPr txBox="1"/>
          <p:nvPr/>
        </p:nvSpPr>
        <p:spPr>
          <a:xfrm>
            <a:off x="9755066" y="2691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41" name="Текстово поле 16">
            <a:extLst>
              <a:ext uri="{FF2B5EF4-FFF2-40B4-BE49-F238E27FC236}">
                <a16:creationId xmlns:a16="http://schemas.microsoft.com/office/drawing/2014/main" id="{0163E391-0D65-4C77-85E8-D213A63F9032}"/>
              </a:ext>
            </a:extLst>
          </p:cNvPr>
          <p:cNvSpPr txBox="1"/>
          <p:nvPr/>
        </p:nvSpPr>
        <p:spPr>
          <a:xfrm>
            <a:off x="3918684" y="2270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42" name="Текстово поле 17">
            <a:extLst>
              <a:ext uri="{FF2B5EF4-FFF2-40B4-BE49-F238E27FC236}">
                <a16:creationId xmlns:a16="http://schemas.microsoft.com/office/drawing/2014/main" id="{89F9EF7E-6F5C-418D-8D02-229290DCF65F}"/>
              </a:ext>
            </a:extLst>
          </p:cNvPr>
          <p:cNvSpPr txBox="1"/>
          <p:nvPr/>
        </p:nvSpPr>
        <p:spPr>
          <a:xfrm>
            <a:off x="6232855" y="249467"/>
            <a:ext cx="13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</a:t>
            </a:r>
          </a:p>
        </p:txBody>
      </p:sp>
      <p:sp>
        <p:nvSpPr>
          <p:cNvPr id="43" name="Овал 19">
            <a:extLst>
              <a:ext uri="{FF2B5EF4-FFF2-40B4-BE49-F238E27FC236}">
                <a16:creationId xmlns:a16="http://schemas.microsoft.com/office/drawing/2014/main" id="{10CF5516-0D08-4518-85EA-247257912B73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44" name="Текстово поле 20">
            <a:extLst>
              <a:ext uri="{FF2B5EF4-FFF2-40B4-BE49-F238E27FC236}">
                <a16:creationId xmlns:a16="http://schemas.microsoft.com/office/drawing/2014/main" id="{1DD0B507-024A-4567-B589-1D4E8B04A1FA}"/>
              </a:ext>
            </a:extLst>
          </p:cNvPr>
          <p:cNvSpPr txBox="1"/>
          <p:nvPr/>
        </p:nvSpPr>
        <p:spPr>
          <a:xfrm>
            <a:off x="4735278" y="240513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to order</a:t>
            </a:r>
          </a:p>
        </p:txBody>
      </p:sp>
      <p:sp>
        <p:nvSpPr>
          <p:cNvPr id="45" name="Текстово поле 22">
            <a:extLst>
              <a:ext uri="{FF2B5EF4-FFF2-40B4-BE49-F238E27FC236}">
                <a16:creationId xmlns:a16="http://schemas.microsoft.com/office/drawing/2014/main" id="{0A39ACEF-DE9B-403C-8DB0-CC62FDA85389}"/>
              </a:ext>
            </a:extLst>
          </p:cNvPr>
          <p:cNvSpPr txBox="1"/>
          <p:nvPr/>
        </p:nvSpPr>
        <p:spPr>
          <a:xfrm>
            <a:off x="7471581" y="252783"/>
            <a:ext cx="12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46" name="Текстово поле 1">
            <a:extLst>
              <a:ext uri="{FF2B5EF4-FFF2-40B4-BE49-F238E27FC236}">
                <a16:creationId xmlns:a16="http://schemas.microsoft.com/office/drawing/2014/main" id="{7C4D53DE-2C6C-495B-9158-DE77EB66993E}"/>
              </a:ext>
            </a:extLst>
          </p:cNvPr>
          <p:cNvSpPr txBox="1"/>
          <p:nvPr/>
        </p:nvSpPr>
        <p:spPr>
          <a:xfrm>
            <a:off x="3178420" y="226580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Home</a:t>
            </a:r>
          </a:p>
        </p:txBody>
      </p:sp>
      <p:sp>
        <p:nvSpPr>
          <p:cNvPr id="47" name="Правоъгълник: със заоблени ъгли 29">
            <a:extLst>
              <a:ext uri="{FF2B5EF4-FFF2-40B4-BE49-F238E27FC236}">
                <a16:creationId xmlns:a16="http://schemas.microsoft.com/office/drawing/2014/main" id="{CE2F64F1-9FD5-4C3A-AD68-7EDD29FA2210}"/>
              </a:ext>
            </a:extLst>
          </p:cNvPr>
          <p:cNvSpPr/>
          <p:nvPr/>
        </p:nvSpPr>
        <p:spPr>
          <a:xfrm>
            <a:off x="10740693" y="244142"/>
            <a:ext cx="1141535" cy="4001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316603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71FF7-715E-4474-B365-987C61DE7C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5B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F95216-496D-4334-901D-C95D5E02A61D}"/>
              </a:ext>
            </a:extLst>
          </p:cNvPr>
          <p:cNvSpPr txBox="1">
            <a:spLocks/>
          </p:cNvSpPr>
          <p:nvPr/>
        </p:nvSpPr>
        <p:spPr>
          <a:xfrm>
            <a:off x="838200" y="26433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Login and register</a:t>
            </a:r>
          </a:p>
        </p:txBody>
      </p:sp>
    </p:spTree>
    <p:extLst>
      <p:ext uri="{BB962C8B-B14F-4D97-AF65-F5344CB8AC3E}">
        <p14:creationId xmlns:p14="http://schemas.microsoft.com/office/powerpoint/2010/main" val="56439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50D066E8-0BBE-4084-A5A1-A27611394CE4}"/>
              </a:ext>
            </a:extLst>
          </p:cNvPr>
          <p:cNvSpPr txBox="1"/>
          <p:nvPr/>
        </p:nvSpPr>
        <p:spPr>
          <a:xfrm>
            <a:off x="3620965" y="1576069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Fill in your personal information</a:t>
            </a: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EC086B4C-76BD-4B08-AC25-3234A23B8E14}"/>
              </a:ext>
            </a:extLst>
          </p:cNvPr>
          <p:cNvSpPr/>
          <p:nvPr/>
        </p:nvSpPr>
        <p:spPr>
          <a:xfrm>
            <a:off x="5040190" y="2601027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372BDDAC-95A4-49C7-9175-AC2E2F82BEF5}"/>
              </a:ext>
            </a:extLst>
          </p:cNvPr>
          <p:cNvSpPr/>
          <p:nvPr/>
        </p:nvSpPr>
        <p:spPr>
          <a:xfrm>
            <a:off x="5040190" y="3402157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2117A365-509C-40BF-8B35-AD7BA09921FA}"/>
              </a:ext>
            </a:extLst>
          </p:cNvPr>
          <p:cNvSpPr txBox="1"/>
          <p:nvPr/>
        </p:nvSpPr>
        <p:spPr>
          <a:xfrm>
            <a:off x="4939813" y="2231695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B72FED97-A2D0-46F2-80CB-C84AC033C7B4}"/>
              </a:ext>
            </a:extLst>
          </p:cNvPr>
          <p:cNvSpPr txBox="1"/>
          <p:nvPr/>
        </p:nvSpPr>
        <p:spPr>
          <a:xfrm>
            <a:off x="4939810" y="3031663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30" name="Правоъгълник: със заоблени ъгли 29">
            <a:extLst>
              <a:ext uri="{FF2B5EF4-FFF2-40B4-BE49-F238E27FC236}">
                <a16:creationId xmlns:a16="http://schemas.microsoft.com/office/drawing/2014/main" id="{67DEE265-222E-4687-8C94-9515E2709681}"/>
              </a:ext>
            </a:extLst>
          </p:cNvPr>
          <p:cNvSpPr/>
          <p:nvPr/>
        </p:nvSpPr>
        <p:spPr>
          <a:xfrm>
            <a:off x="5040190" y="4236978"/>
            <a:ext cx="2312377" cy="5615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31" name="Текстово поле 30">
            <a:extLst>
              <a:ext uri="{FF2B5EF4-FFF2-40B4-BE49-F238E27FC236}">
                <a16:creationId xmlns:a16="http://schemas.microsoft.com/office/drawing/2014/main" id="{6084B9E4-F391-47B8-8EC8-D09878229D90}"/>
              </a:ext>
            </a:extLst>
          </p:cNvPr>
          <p:cNvSpPr txBox="1"/>
          <p:nvPr/>
        </p:nvSpPr>
        <p:spPr>
          <a:xfrm>
            <a:off x="0" y="5317339"/>
            <a:ext cx="12191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you don’t have an account yet, please, </a:t>
            </a:r>
            <a:r>
              <a:rPr lang="en-US" sz="1400" i="1" u="sng" dirty="0">
                <a:solidFill>
                  <a:srgbClr val="C00000"/>
                </a:solidFill>
              </a:rPr>
              <a:t>register</a:t>
            </a:r>
            <a:r>
              <a:rPr lang="en-US" sz="1400" dirty="0"/>
              <a:t>.</a:t>
            </a:r>
          </a:p>
        </p:txBody>
      </p:sp>
      <p:sp>
        <p:nvSpPr>
          <p:cNvPr id="27" name="Правоъгълник 26">
            <a:extLst>
              <a:ext uri="{FF2B5EF4-FFF2-40B4-BE49-F238E27FC236}">
                <a16:creationId xmlns:a16="http://schemas.microsoft.com/office/drawing/2014/main" id="{72CB20D3-854D-4E5A-8B54-EF8429B71B5B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50" name="Текстово поле 6">
            <a:extLst>
              <a:ext uri="{FF2B5EF4-FFF2-40B4-BE49-F238E27FC236}">
                <a16:creationId xmlns:a16="http://schemas.microsoft.com/office/drawing/2014/main" id="{96C2E1AF-0A0F-42EC-B381-F6AAB5C416E9}"/>
              </a:ext>
            </a:extLst>
          </p:cNvPr>
          <p:cNvSpPr txBox="1"/>
          <p:nvPr/>
        </p:nvSpPr>
        <p:spPr>
          <a:xfrm>
            <a:off x="3634398" y="1099281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LOGIN</a:t>
            </a:r>
          </a:p>
        </p:txBody>
      </p:sp>
      <p:sp>
        <p:nvSpPr>
          <p:cNvPr id="60" name="Правоъгълник 4">
            <a:extLst>
              <a:ext uri="{FF2B5EF4-FFF2-40B4-BE49-F238E27FC236}">
                <a16:creationId xmlns:a16="http://schemas.microsoft.com/office/drawing/2014/main" id="{221C5A0A-F874-4DF3-AE1B-49F7CB80913B}"/>
              </a:ext>
            </a:extLst>
          </p:cNvPr>
          <p:cNvSpPr/>
          <p:nvPr/>
        </p:nvSpPr>
        <p:spPr>
          <a:xfrm>
            <a:off x="0" y="5404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Текстово поле 15">
            <a:extLst>
              <a:ext uri="{FF2B5EF4-FFF2-40B4-BE49-F238E27FC236}">
                <a16:creationId xmlns:a16="http://schemas.microsoft.com/office/drawing/2014/main" id="{285B90F9-49A3-4FAF-A21B-7B024555C891}"/>
              </a:ext>
            </a:extLst>
          </p:cNvPr>
          <p:cNvSpPr txBox="1"/>
          <p:nvPr/>
        </p:nvSpPr>
        <p:spPr>
          <a:xfrm>
            <a:off x="9755066" y="2691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Log In</a:t>
            </a:r>
          </a:p>
        </p:txBody>
      </p:sp>
      <p:sp>
        <p:nvSpPr>
          <p:cNvPr id="62" name="Текстово поле 16">
            <a:extLst>
              <a:ext uri="{FF2B5EF4-FFF2-40B4-BE49-F238E27FC236}">
                <a16:creationId xmlns:a16="http://schemas.microsoft.com/office/drawing/2014/main" id="{E29A1DD8-70AA-44CA-994D-C7EDCE871E29}"/>
              </a:ext>
            </a:extLst>
          </p:cNvPr>
          <p:cNvSpPr txBox="1"/>
          <p:nvPr/>
        </p:nvSpPr>
        <p:spPr>
          <a:xfrm>
            <a:off x="3918684" y="2270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63" name="Текстово поле 17">
            <a:extLst>
              <a:ext uri="{FF2B5EF4-FFF2-40B4-BE49-F238E27FC236}">
                <a16:creationId xmlns:a16="http://schemas.microsoft.com/office/drawing/2014/main" id="{CDDDC8D6-8686-48BD-BD78-7B7A6139D4F0}"/>
              </a:ext>
            </a:extLst>
          </p:cNvPr>
          <p:cNvSpPr txBox="1"/>
          <p:nvPr/>
        </p:nvSpPr>
        <p:spPr>
          <a:xfrm>
            <a:off x="6232855" y="249467"/>
            <a:ext cx="13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</a:t>
            </a:r>
          </a:p>
        </p:txBody>
      </p:sp>
      <p:sp>
        <p:nvSpPr>
          <p:cNvPr id="64" name="Овал 19">
            <a:extLst>
              <a:ext uri="{FF2B5EF4-FFF2-40B4-BE49-F238E27FC236}">
                <a16:creationId xmlns:a16="http://schemas.microsoft.com/office/drawing/2014/main" id="{A1270829-30C5-40A6-B23A-C441B9EC2CAD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65" name="Текстово поле 20">
            <a:extLst>
              <a:ext uri="{FF2B5EF4-FFF2-40B4-BE49-F238E27FC236}">
                <a16:creationId xmlns:a16="http://schemas.microsoft.com/office/drawing/2014/main" id="{83F183C4-D131-420E-AF80-D28F835AE8AB}"/>
              </a:ext>
            </a:extLst>
          </p:cNvPr>
          <p:cNvSpPr txBox="1"/>
          <p:nvPr/>
        </p:nvSpPr>
        <p:spPr>
          <a:xfrm>
            <a:off x="4735278" y="240513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to order</a:t>
            </a:r>
          </a:p>
        </p:txBody>
      </p:sp>
      <p:sp>
        <p:nvSpPr>
          <p:cNvPr id="66" name="Текстово поле 22">
            <a:extLst>
              <a:ext uri="{FF2B5EF4-FFF2-40B4-BE49-F238E27FC236}">
                <a16:creationId xmlns:a16="http://schemas.microsoft.com/office/drawing/2014/main" id="{C21FBD1A-BC06-4A1F-967D-C85BF44EEA04}"/>
              </a:ext>
            </a:extLst>
          </p:cNvPr>
          <p:cNvSpPr txBox="1"/>
          <p:nvPr/>
        </p:nvSpPr>
        <p:spPr>
          <a:xfrm>
            <a:off x="7471581" y="252783"/>
            <a:ext cx="12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67" name="Текстово поле 1">
            <a:extLst>
              <a:ext uri="{FF2B5EF4-FFF2-40B4-BE49-F238E27FC236}">
                <a16:creationId xmlns:a16="http://schemas.microsoft.com/office/drawing/2014/main" id="{631B509F-616F-4089-8855-19FD1D26979F}"/>
              </a:ext>
            </a:extLst>
          </p:cNvPr>
          <p:cNvSpPr txBox="1"/>
          <p:nvPr/>
        </p:nvSpPr>
        <p:spPr>
          <a:xfrm>
            <a:off x="3178420" y="226580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68" name="Правоъгълник: със заоблени ъгли 29">
            <a:extLst>
              <a:ext uri="{FF2B5EF4-FFF2-40B4-BE49-F238E27FC236}">
                <a16:creationId xmlns:a16="http://schemas.microsoft.com/office/drawing/2014/main" id="{824D9482-F9FA-4282-A114-02F113D474E3}"/>
              </a:ext>
            </a:extLst>
          </p:cNvPr>
          <p:cNvSpPr/>
          <p:nvPr/>
        </p:nvSpPr>
        <p:spPr>
          <a:xfrm>
            <a:off x="10740693" y="244142"/>
            <a:ext cx="1141535" cy="4001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288626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5ED5BF99-5C0F-44B3-BF90-AA87A01391F3}"/>
              </a:ext>
            </a:extLst>
          </p:cNvPr>
          <p:cNvSpPr/>
          <p:nvPr/>
        </p:nvSpPr>
        <p:spPr>
          <a:xfrm>
            <a:off x="966419" y="2331139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68F0765A-5563-43D5-B0AA-9F2FE79A56B1}"/>
              </a:ext>
            </a:extLst>
          </p:cNvPr>
          <p:cNvSpPr/>
          <p:nvPr/>
        </p:nvSpPr>
        <p:spPr>
          <a:xfrm>
            <a:off x="966419" y="3132269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713ABA1C-CE79-44A6-A3B9-C364F5B3982B}"/>
              </a:ext>
            </a:extLst>
          </p:cNvPr>
          <p:cNvSpPr/>
          <p:nvPr/>
        </p:nvSpPr>
        <p:spPr>
          <a:xfrm>
            <a:off x="966419" y="3999301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312DF6CE-C8F4-4DEA-A824-721FFB7D1E03}"/>
              </a:ext>
            </a:extLst>
          </p:cNvPr>
          <p:cNvSpPr/>
          <p:nvPr/>
        </p:nvSpPr>
        <p:spPr>
          <a:xfrm>
            <a:off x="8688266" y="2331139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D8B8062A-2B38-471C-A01F-95FFE9B142B1}"/>
              </a:ext>
            </a:extLst>
          </p:cNvPr>
          <p:cNvSpPr/>
          <p:nvPr/>
        </p:nvSpPr>
        <p:spPr>
          <a:xfrm>
            <a:off x="966419" y="4900584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B5B638EF-B9A8-4573-B257-965156A61333}"/>
              </a:ext>
            </a:extLst>
          </p:cNvPr>
          <p:cNvSpPr txBox="1"/>
          <p:nvPr/>
        </p:nvSpPr>
        <p:spPr>
          <a:xfrm>
            <a:off x="866042" y="1961807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5DAF0639-3C85-4135-9C1E-35D4244E1E3B}"/>
              </a:ext>
            </a:extLst>
          </p:cNvPr>
          <p:cNvSpPr txBox="1"/>
          <p:nvPr/>
        </p:nvSpPr>
        <p:spPr>
          <a:xfrm>
            <a:off x="866039" y="2761775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D1B8C260-B5DB-4D1A-A53F-D432425A27A8}"/>
              </a:ext>
            </a:extLst>
          </p:cNvPr>
          <p:cNvSpPr txBox="1"/>
          <p:nvPr/>
        </p:nvSpPr>
        <p:spPr>
          <a:xfrm>
            <a:off x="866039" y="3627645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</a:t>
            </a:r>
          </a:p>
        </p:txBody>
      </p:sp>
      <p:sp>
        <p:nvSpPr>
          <p:cNvPr id="27" name="Текстово поле 26">
            <a:extLst>
              <a:ext uri="{FF2B5EF4-FFF2-40B4-BE49-F238E27FC236}">
                <a16:creationId xmlns:a16="http://schemas.microsoft.com/office/drawing/2014/main" id="{C45BD992-821C-44E3-ADE0-1CED5E6E772A}"/>
              </a:ext>
            </a:extLst>
          </p:cNvPr>
          <p:cNvSpPr txBox="1"/>
          <p:nvPr/>
        </p:nvSpPr>
        <p:spPr>
          <a:xfrm>
            <a:off x="866039" y="4528928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Name</a:t>
            </a:r>
          </a:p>
        </p:txBody>
      </p:sp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947CF748-5E5B-4057-BA65-EF61DF7F2B7A}"/>
              </a:ext>
            </a:extLst>
          </p:cNvPr>
          <p:cNvSpPr txBox="1"/>
          <p:nvPr/>
        </p:nvSpPr>
        <p:spPr>
          <a:xfrm>
            <a:off x="8571035" y="1961807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29" name="Правоъгълник 28">
            <a:extLst>
              <a:ext uri="{FF2B5EF4-FFF2-40B4-BE49-F238E27FC236}">
                <a16:creationId xmlns:a16="http://schemas.microsoft.com/office/drawing/2014/main" id="{0AF87D92-DD04-40FC-884E-F2DA57556CEF}"/>
              </a:ext>
            </a:extLst>
          </p:cNvPr>
          <p:cNvSpPr/>
          <p:nvPr/>
        </p:nvSpPr>
        <p:spPr>
          <a:xfrm>
            <a:off x="8682403" y="3136707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F252A6E8-75D1-49DA-A06A-681CF086B672}"/>
              </a:ext>
            </a:extLst>
          </p:cNvPr>
          <p:cNvSpPr txBox="1"/>
          <p:nvPr/>
        </p:nvSpPr>
        <p:spPr>
          <a:xfrm>
            <a:off x="8565172" y="2767375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1" name="Правоъгълник 30">
            <a:extLst>
              <a:ext uri="{FF2B5EF4-FFF2-40B4-BE49-F238E27FC236}">
                <a16:creationId xmlns:a16="http://schemas.microsoft.com/office/drawing/2014/main" id="{8FA1CF0F-CC43-41DC-BF3A-3A21F6A1172D}"/>
              </a:ext>
            </a:extLst>
          </p:cNvPr>
          <p:cNvSpPr/>
          <p:nvPr/>
        </p:nvSpPr>
        <p:spPr>
          <a:xfrm>
            <a:off x="8682403" y="3996157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Текстово поле 31">
            <a:extLst>
              <a:ext uri="{FF2B5EF4-FFF2-40B4-BE49-F238E27FC236}">
                <a16:creationId xmlns:a16="http://schemas.microsoft.com/office/drawing/2014/main" id="{9DFF9BA5-6DF0-42E5-8E7A-BE6FB830BF44}"/>
              </a:ext>
            </a:extLst>
          </p:cNvPr>
          <p:cNvSpPr txBox="1"/>
          <p:nvPr/>
        </p:nvSpPr>
        <p:spPr>
          <a:xfrm>
            <a:off x="8565172" y="3626825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626AB58A-751D-44CD-A525-B0F2CD98B289}"/>
              </a:ext>
            </a:extLst>
          </p:cNvPr>
          <p:cNvSpPr/>
          <p:nvPr/>
        </p:nvSpPr>
        <p:spPr>
          <a:xfrm>
            <a:off x="4939811" y="4901187"/>
            <a:ext cx="2312377" cy="5615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35" name="Правоъгълник 34">
            <a:extLst>
              <a:ext uri="{FF2B5EF4-FFF2-40B4-BE49-F238E27FC236}">
                <a16:creationId xmlns:a16="http://schemas.microsoft.com/office/drawing/2014/main" id="{7E434B8D-77F2-4A9F-966D-61E17D7A56F6}"/>
              </a:ext>
            </a:extLst>
          </p:cNvPr>
          <p:cNvSpPr/>
          <p:nvPr/>
        </p:nvSpPr>
        <p:spPr>
          <a:xfrm>
            <a:off x="-3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50" name="Текстово поле 6">
            <a:extLst>
              <a:ext uri="{FF2B5EF4-FFF2-40B4-BE49-F238E27FC236}">
                <a16:creationId xmlns:a16="http://schemas.microsoft.com/office/drawing/2014/main" id="{2D1C8BF3-B755-40DB-BD48-AFB764D72F48}"/>
              </a:ext>
            </a:extLst>
          </p:cNvPr>
          <p:cNvSpPr txBox="1"/>
          <p:nvPr/>
        </p:nvSpPr>
        <p:spPr>
          <a:xfrm>
            <a:off x="3634398" y="1099281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REGISTER</a:t>
            </a:r>
          </a:p>
        </p:txBody>
      </p:sp>
      <p:sp>
        <p:nvSpPr>
          <p:cNvPr id="51" name="Текстово поле 6">
            <a:extLst>
              <a:ext uri="{FF2B5EF4-FFF2-40B4-BE49-F238E27FC236}">
                <a16:creationId xmlns:a16="http://schemas.microsoft.com/office/drawing/2014/main" id="{C2BF693D-783E-46C8-AF87-F2D196DF50F6}"/>
              </a:ext>
            </a:extLst>
          </p:cNvPr>
          <p:cNvSpPr txBox="1"/>
          <p:nvPr/>
        </p:nvSpPr>
        <p:spPr>
          <a:xfrm>
            <a:off x="3620965" y="1576069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Fill in your personal information</a:t>
            </a:r>
          </a:p>
        </p:txBody>
      </p:sp>
      <p:sp>
        <p:nvSpPr>
          <p:cNvPr id="61" name="Правоъгълник 4">
            <a:extLst>
              <a:ext uri="{FF2B5EF4-FFF2-40B4-BE49-F238E27FC236}">
                <a16:creationId xmlns:a16="http://schemas.microsoft.com/office/drawing/2014/main" id="{43132706-03FA-41D7-AA35-88C0CCC51A64}"/>
              </a:ext>
            </a:extLst>
          </p:cNvPr>
          <p:cNvSpPr/>
          <p:nvPr/>
        </p:nvSpPr>
        <p:spPr>
          <a:xfrm>
            <a:off x="0" y="5404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Текстово поле 15">
            <a:extLst>
              <a:ext uri="{FF2B5EF4-FFF2-40B4-BE49-F238E27FC236}">
                <a16:creationId xmlns:a16="http://schemas.microsoft.com/office/drawing/2014/main" id="{5838656E-77CA-4E32-AD7E-BC84B6CABADD}"/>
              </a:ext>
            </a:extLst>
          </p:cNvPr>
          <p:cNvSpPr txBox="1"/>
          <p:nvPr/>
        </p:nvSpPr>
        <p:spPr>
          <a:xfrm>
            <a:off x="9755066" y="2691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Log In</a:t>
            </a:r>
          </a:p>
        </p:txBody>
      </p:sp>
      <p:sp>
        <p:nvSpPr>
          <p:cNvPr id="63" name="Текстово поле 16">
            <a:extLst>
              <a:ext uri="{FF2B5EF4-FFF2-40B4-BE49-F238E27FC236}">
                <a16:creationId xmlns:a16="http://schemas.microsoft.com/office/drawing/2014/main" id="{0E440A8F-0BAE-4491-A1CD-5A28944F16D2}"/>
              </a:ext>
            </a:extLst>
          </p:cNvPr>
          <p:cNvSpPr txBox="1"/>
          <p:nvPr/>
        </p:nvSpPr>
        <p:spPr>
          <a:xfrm>
            <a:off x="3918684" y="2270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64" name="Текстово поле 17">
            <a:extLst>
              <a:ext uri="{FF2B5EF4-FFF2-40B4-BE49-F238E27FC236}">
                <a16:creationId xmlns:a16="http://schemas.microsoft.com/office/drawing/2014/main" id="{7B2ABACC-0D96-4D57-8DB7-804547D45F16}"/>
              </a:ext>
            </a:extLst>
          </p:cNvPr>
          <p:cNvSpPr txBox="1"/>
          <p:nvPr/>
        </p:nvSpPr>
        <p:spPr>
          <a:xfrm>
            <a:off x="6232855" y="249467"/>
            <a:ext cx="13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</a:t>
            </a:r>
          </a:p>
        </p:txBody>
      </p:sp>
      <p:sp>
        <p:nvSpPr>
          <p:cNvPr id="65" name="Овал 19">
            <a:extLst>
              <a:ext uri="{FF2B5EF4-FFF2-40B4-BE49-F238E27FC236}">
                <a16:creationId xmlns:a16="http://schemas.microsoft.com/office/drawing/2014/main" id="{25A5CDCF-6679-4B5D-9EEB-438E0EFDD9A9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66" name="Текстово поле 20">
            <a:extLst>
              <a:ext uri="{FF2B5EF4-FFF2-40B4-BE49-F238E27FC236}">
                <a16:creationId xmlns:a16="http://schemas.microsoft.com/office/drawing/2014/main" id="{78504175-DF47-4579-8CCC-0A6308C566C5}"/>
              </a:ext>
            </a:extLst>
          </p:cNvPr>
          <p:cNvSpPr txBox="1"/>
          <p:nvPr/>
        </p:nvSpPr>
        <p:spPr>
          <a:xfrm>
            <a:off x="4735278" y="240513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to order</a:t>
            </a:r>
          </a:p>
        </p:txBody>
      </p:sp>
      <p:sp>
        <p:nvSpPr>
          <p:cNvPr id="67" name="Текстово поле 22">
            <a:extLst>
              <a:ext uri="{FF2B5EF4-FFF2-40B4-BE49-F238E27FC236}">
                <a16:creationId xmlns:a16="http://schemas.microsoft.com/office/drawing/2014/main" id="{80E17C52-60D9-4495-A967-05E2D734D9D7}"/>
              </a:ext>
            </a:extLst>
          </p:cNvPr>
          <p:cNvSpPr txBox="1"/>
          <p:nvPr/>
        </p:nvSpPr>
        <p:spPr>
          <a:xfrm>
            <a:off x="7471581" y="252783"/>
            <a:ext cx="12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68" name="Текстово поле 1">
            <a:extLst>
              <a:ext uri="{FF2B5EF4-FFF2-40B4-BE49-F238E27FC236}">
                <a16:creationId xmlns:a16="http://schemas.microsoft.com/office/drawing/2014/main" id="{44B9B165-D5F8-4E63-913F-FA097CF3D518}"/>
              </a:ext>
            </a:extLst>
          </p:cNvPr>
          <p:cNvSpPr txBox="1"/>
          <p:nvPr/>
        </p:nvSpPr>
        <p:spPr>
          <a:xfrm>
            <a:off x="3178420" y="226580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69" name="Правоъгълник: със заоблени ъгли 29">
            <a:extLst>
              <a:ext uri="{FF2B5EF4-FFF2-40B4-BE49-F238E27FC236}">
                <a16:creationId xmlns:a16="http://schemas.microsoft.com/office/drawing/2014/main" id="{1E36A0DF-E218-4F38-AE80-A6CFF1EE7767}"/>
              </a:ext>
            </a:extLst>
          </p:cNvPr>
          <p:cNvSpPr/>
          <p:nvPr/>
        </p:nvSpPr>
        <p:spPr>
          <a:xfrm>
            <a:off x="10740693" y="244142"/>
            <a:ext cx="1141535" cy="4001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185738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3496B0-54BD-4FCC-A822-92EF0B3CD1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5B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F95216-496D-4334-901D-C95D5E02A61D}"/>
              </a:ext>
            </a:extLst>
          </p:cNvPr>
          <p:cNvSpPr txBox="1">
            <a:spLocks/>
          </p:cNvSpPr>
          <p:nvPr/>
        </p:nvSpPr>
        <p:spPr>
          <a:xfrm>
            <a:off x="838200" y="26433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45658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6CD32AD-9540-4A92-9E34-B727F8EBDAD0}"/>
              </a:ext>
            </a:extLst>
          </p:cNvPr>
          <p:cNvSpPr txBox="1"/>
          <p:nvPr/>
        </p:nvSpPr>
        <p:spPr>
          <a:xfrm>
            <a:off x="3620965" y="1427594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Order for your home or office</a:t>
            </a:r>
          </a:p>
        </p:txBody>
      </p:sp>
      <p:sp>
        <p:nvSpPr>
          <p:cNvPr id="28" name="Правоъгълник 27">
            <a:extLst>
              <a:ext uri="{FF2B5EF4-FFF2-40B4-BE49-F238E27FC236}">
                <a16:creationId xmlns:a16="http://schemas.microsoft.com/office/drawing/2014/main" id="{6D0342FB-27F8-4B97-BB00-BE0726B8F034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38" name="Текстово поле 6">
            <a:extLst>
              <a:ext uri="{FF2B5EF4-FFF2-40B4-BE49-F238E27FC236}">
                <a16:creationId xmlns:a16="http://schemas.microsoft.com/office/drawing/2014/main" id="{60B88CC8-8DC7-43C7-A37E-C993BD00BF6D}"/>
              </a:ext>
            </a:extLst>
          </p:cNvPr>
          <p:cNvSpPr txBox="1"/>
          <p:nvPr/>
        </p:nvSpPr>
        <p:spPr>
          <a:xfrm>
            <a:off x="3634398" y="1099281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MENU</a:t>
            </a:r>
          </a:p>
        </p:txBody>
      </p:sp>
      <p:sp>
        <p:nvSpPr>
          <p:cNvPr id="39" name="Правоъгълник 11">
            <a:extLst>
              <a:ext uri="{FF2B5EF4-FFF2-40B4-BE49-F238E27FC236}">
                <a16:creationId xmlns:a16="http://schemas.microsoft.com/office/drawing/2014/main" id="{BA3D0795-E2BB-40D0-8164-B8429B24DAE7}"/>
              </a:ext>
            </a:extLst>
          </p:cNvPr>
          <p:cNvSpPr/>
          <p:nvPr/>
        </p:nvSpPr>
        <p:spPr>
          <a:xfrm>
            <a:off x="866043" y="2113217"/>
            <a:ext cx="2312377" cy="19294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Текстово поле 6">
            <a:extLst>
              <a:ext uri="{FF2B5EF4-FFF2-40B4-BE49-F238E27FC236}">
                <a16:creationId xmlns:a16="http://schemas.microsoft.com/office/drawing/2014/main" id="{A3EC7474-04BE-40B0-9DC7-621A98C87412}"/>
              </a:ext>
            </a:extLst>
          </p:cNvPr>
          <p:cNvSpPr txBox="1"/>
          <p:nvPr/>
        </p:nvSpPr>
        <p:spPr>
          <a:xfrm>
            <a:off x="1216741" y="2801924"/>
            <a:ext cx="161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PIZZA</a:t>
            </a:r>
          </a:p>
        </p:txBody>
      </p:sp>
      <p:sp>
        <p:nvSpPr>
          <p:cNvPr id="41" name="Правоъгълник 17">
            <a:extLst>
              <a:ext uri="{FF2B5EF4-FFF2-40B4-BE49-F238E27FC236}">
                <a16:creationId xmlns:a16="http://schemas.microsoft.com/office/drawing/2014/main" id="{221E0486-E939-4F53-9738-1138BBC97FFA}"/>
              </a:ext>
            </a:extLst>
          </p:cNvPr>
          <p:cNvSpPr/>
          <p:nvPr/>
        </p:nvSpPr>
        <p:spPr>
          <a:xfrm>
            <a:off x="1280829" y="3610731"/>
            <a:ext cx="1412576" cy="3577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more &gt;</a:t>
            </a:r>
          </a:p>
        </p:txBody>
      </p:sp>
      <p:sp>
        <p:nvSpPr>
          <p:cNvPr id="42" name="Правоъгълник 11">
            <a:extLst>
              <a:ext uri="{FF2B5EF4-FFF2-40B4-BE49-F238E27FC236}">
                <a16:creationId xmlns:a16="http://schemas.microsoft.com/office/drawing/2014/main" id="{9A7B6DED-D21E-4B38-BBB5-0B690B160FD1}"/>
              </a:ext>
            </a:extLst>
          </p:cNvPr>
          <p:cNvSpPr/>
          <p:nvPr/>
        </p:nvSpPr>
        <p:spPr>
          <a:xfrm>
            <a:off x="3593206" y="2113217"/>
            <a:ext cx="2312377" cy="19294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Текстово поле 6">
            <a:extLst>
              <a:ext uri="{FF2B5EF4-FFF2-40B4-BE49-F238E27FC236}">
                <a16:creationId xmlns:a16="http://schemas.microsoft.com/office/drawing/2014/main" id="{146DC944-F344-43F7-9343-94CA944CAE50}"/>
              </a:ext>
            </a:extLst>
          </p:cNvPr>
          <p:cNvSpPr txBox="1"/>
          <p:nvPr/>
        </p:nvSpPr>
        <p:spPr>
          <a:xfrm>
            <a:off x="3943904" y="2801924"/>
            <a:ext cx="161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PASTA</a:t>
            </a:r>
          </a:p>
        </p:txBody>
      </p:sp>
      <p:sp>
        <p:nvSpPr>
          <p:cNvPr id="44" name="Правоъгълник 17">
            <a:extLst>
              <a:ext uri="{FF2B5EF4-FFF2-40B4-BE49-F238E27FC236}">
                <a16:creationId xmlns:a16="http://schemas.microsoft.com/office/drawing/2014/main" id="{3DF9F281-1F45-4945-8FE2-2A1A5A16D6FE}"/>
              </a:ext>
            </a:extLst>
          </p:cNvPr>
          <p:cNvSpPr/>
          <p:nvPr/>
        </p:nvSpPr>
        <p:spPr>
          <a:xfrm>
            <a:off x="4007992" y="3610731"/>
            <a:ext cx="1412576" cy="3577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more &gt;</a:t>
            </a:r>
          </a:p>
        </p:txBody>
      </p:sp>
      <p:sp>
        <p:nvSpPr>
          <p:cNvPr id="45" name="Правоъгълник 11">
            <a:extLst>
              <a:ext uri="{FF2B5EF4-FFF2-40B4-BE49-F238E27FC236}">
                <a16:creationId xmlns:a16="http://schemas.microsoft.com/office/drawing/2014/main" id="{1BB2CD82-3B6A-45AE-9591-4A3A0F5AED53}"/>
              </a:ext>
            </a:extLst>
          </p:cNvPr>
          <p:cNvSpPr/>
          <p:nvPr/>
        </p:nvSpPr>
        <p:spPr>
          <a:xfrm>
            <a:off x="6350507" y="2103896"/>
            <a:ext cx="2312377" cy="19294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Текстово поле 6">
            <a:extLst>
              <a:ext uri="{FF2B5EF4-FFF2-40B4-BE49-F238E27FC236}">
                <a16:creationId xmlns:a16="http://schemas.microsoft.com/office/drawing/2014/main" id="{1DE66F93-F490-42FF-8B20-EC618DBEB119}"/>
              </a:ext>
            </a:extLst>
          </p:cNvPr>
          <p:cNvSpPr txBox="1"/>
          <p:nvPr/>
        </p:nvSpPr>
        <p:spPr>
          <a:xfrm>
            <a:off x="6701205" y="2792603"/>
            <a:ext cx="161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SALADS</a:t>
            </a:r>
          </a:p>
        </p:txBody>
      </p:sp>
      <p:sp>
        <p:nvSpPr>
          <p:cNvPr id="47" name="Правоъгълник 17">
            <a:extLst>
              <a:ext uri="{FF2B5EF4-FFF2-40B4-BE49-F238E27FC236}">
                <a16:creationId xmlns:a16="http://schemas.microsoft.com/office/drawing/2014/main" id="{60831A80-C4F3-4E4B-9F30-E6DE5662BB6F}"/>
              </a:ext>
            </a:extLst>
          </p:cNvPr>
          <p:cNvSpPr/>
          <p:nvPr/>
        </p:nvSpPr>
        <p:spPr>
          <a:xfrm>
            <a:off x="6765293" y="3601410"/>
            <a:ext cx="1412576" cy="3577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more &gt;</a:t>
            </a:r>
          </a:p>
        </p:txBody>
      </p:sp>
      <p:sp>
        <p:nvSpPr>
          <p:cNvPr id="48" name="Правоъгълник 11">
            <a:extLst>
              <a:ext uri="{FF2B5EF4-FFF2-40B4-BE49-F238E27FC236}">
                <a16:creationId xmlns:a16="http://schemas.microsoft.com/office/drawing/2014/main" id="{46ED09C2-3E06-4286-822F-A554B5259D2D}"/>
              </a:ext>
            </a:extLst>
          </p:cNvPr>
          <p:cNvSpPr/>
          <p:nvPr/>
        </p:nvSpPr>
        <p:spPr>
          <a:xfrm>
            <a:off x="9130811" y="2113217"/>
            <a:ext cx="2312377" cy="19294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Текстово поле 6">
            <a:extLst>
              <a:ext uri="{FF2B5EF4-FFF2-40B4-BE49-F238E27FC236}">
                <a16:creationId xmlns:a16="http://schemas.microsoft.com/office/drawing/2014/main" id="{0FB3140E-AA25-4E7C-BC91-4B88B746377D}"/>
              </a:ext>
            </a:extLst>
          </p:cNvPr>
          <p:cNvSpPr txBox="1"/>
          <p:nvPr/>
        </p:nvSpPr>
        <p:spPr>
          <a:xfrm>
            <a:off x="9481509" y="2801924"/>
            <a:ext cx="161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DESERTS</a:t>
            </a:r>
          </a:p>
        </p:txBody>
      </p:sp>
      <p:sp>
        <p:nvSpPr>
          <p:cNvPr id="50" name="Правоъгълник 17">
            <a:extLst>
              <a:ext uri="{FF2B5EF4-FFF2-40B4-BE49-F238E27FC236}">
                <a16:creationId xmlns:a16="http://schemas.microsoft.com/office/drawing/2014/main" id="{ABB7BF50-4B4C-4688-8EA8-93B57A6624AC}"/>
              </a:ext>
            </a:extLst>
          </p:cNvPr>
          <p:cNvSpPr/>
          <p:nvPr/>
        </p:nvSpPr>
        <p:spPr>
          <a:xfrm>
            <a:off x="9545597" y="3610731"/>
            <a:ext cx="1412576" cy="3577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more &gt;</a:t>
            </a:r>
          </a:p>
        </p:txBody>
      </p:sp>
      <p:sp>
        <p:nvSpPr>
          <p:cNvPr id="64" name="Правоъгълник 11">
            <a:extLst>
              <a:ext uri="{FF2B5EF4-FFF2-40B4-BE49-F238E27FC236}">
                <a16:creationId xmlns:a16="http://schemas.microsoft.com/office/drawing/2014/main" id="{B0F1DDA6-D357-4AFA-BE17-2335891030EB}"/>
              </a:ext>
            </a:extLst>
          </p:cNvPr>
          <p:cNvSpPr/>
          <p:nvPr/>
        </p:nvSpPr>
        <p:spPr>
          <a:xfrm>
            <a:off x="866043" y="4794016"/>
            <a:ext cx="2312377" cy="112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Текстово поле 6">
            <a:extLst>
              <a:ext uri="{FF2B5EF4-FFF2-40B4-BE49-F238E27FC236}">
                <a16:creationId xmlns:a16="http://schemas.microsoft.com/office/drawing/2014/main" id="{A9FCDF1F-E220-4307-88A8-0E09003E166F}"/>
              </a:ext>
            </a:extLst>
          </p:cNvPr>
          <p:cNvSpPr txBox="1"/>
          <p:nvPr/>
        </p:nvSpPr>
        <p:spPr>
          <a:xfrm>
            <a:off x="3109757" y="4203354"/>
            <a:ext cx="597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OFFERS</a:t>
            </a:r>
          </a:p>
        </p:txBody>
      </p:sp>
      <p:sp>
        <p:nvSpPr>
          <p:cNvPr id="66" name="Текстово поле 6">
            <a:extLst>
              <a:ext uri="{FF2B5EF4-FFF2-40B4-BE49-F238E27FC236}">
                <a16:creationId xmlns:a16="http://schemas.microsoft.com/office/drawing/2014/main" id="{C61845F7-DA18-42BB-9497-9E66086E2CD3}"/>
              </a:ext>
            </a:extLst>
          </p:cNvPr>
          <p:cNvSpPr txBox="1"/>
          <p:nvPr/>
        </p:nvSpPr>
        <p:spPr>
          <a:xfrm>
            <a:off x="1216741" y="5163475"/>
            <a:ext cx="161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Pizza Marguerite</a:t>
            </a:r>
          </a:p>
        </p:txBody>
      </p:sp>
      <p:sp>
        <p:nvSpPr>
          <p:cNvPr id="67" name="Правоъгълник 17">
            <a:extLst>
              <a:ext uri="{FF2B5EF4-FFF2-40B4-BE49-F238E27FC236}">
                <a16:creationId xmlns:a16="http://schemas.microsoft.com/office/drawing/2014/main" id="{93BBEB73-60D9-4C5A-9AEE-3EF95BD3C4B6}"/>
              </a:ext>
            </a:extLst>
          </p:cNvPr>
          <p:cNvSpPr/>
          <p:nvPr/>
        </p:nvSpPr>
        <p:spPr>
          <a:xfrm>
            <a:off x="2827720" y="5561456"/>
            <a:ext cx="302840" cy="324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77" name="Правоъгълник 11">
            <a:extLst>
              <a:ext uri="{FF2B5EF4-FFF2-40B4-BE49-F238E27FC236}">
                <a16:creationId xmlns:a16="http://schemas.microsoft.com/office/drawing/2014/main" id="{A76010D0-DCC7-4434-AB86-65FAA42C4814}"/>
              </a:ext>
            </a:extLst>
          </p:cNvPr>
          <p:cNvSpPr/>
          <p:nvPr/>
        </p:nvSpPr>
        <p:spPr>
          <a:xfrm>
            <a:off x="3592001" y="4794016"/>
            <a:ext cx="2312377" cy="112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Текстово поле 6">
            <a:extLst>
              <a:ext uri="{FF2B5EF4-FFF2-40B4-BE49-F238E27FC236}">
                <a16:creationId xmlns:a16="http://schemas.microsoft.com/office/drawing/2014/main" id="{E86B91DE-CFB6-4DD0-9A75-A75953258449}"/>
              </a:ext>
            </a:extLst>
          </p:cNvPr>
          <p:cNvSpPr txBox="1"/>
          <p:nvPr/>
        </p:nvSpPr>
        <p:spPr>
          <a:xfrm>
            <a:off x="3942699" y="5163475"/>
            <a:ext cx="161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Pizza </a:t>
            </a:r>
            <a:r>
              <a:rPr lang="en-US" sz="1600" b="1" dirty="0" err="1"/>
              <a:t>Hawai</a:t>
            </a:r>
            <a:endParaRPr lang="en-US" sz="1600" b="1" dirty="0"/>
          </a:p>
        </p:txBody>
      </p:sp>
      <p:sp>
        <p:nvSpPr>
          <p:cNvPr id="79" name="Правоъгълник 17">
            <a:extLst>
              <a:ext uri="{FF2B5EF4-FFF2-40B4-BE49-F238E27FC236}">
                <a16:creationId xmlns:a16="http://schemas.microsoft.com/office/drawing/2014/main" id="{73B5943D-5D6B-475D-875A-49657867D753}"/>
              </a:ext>
            </a:extLst>
          </p:cNvPr>
          <p:cNvSpPr/>
          <p:nvPr/>
        </p:nvSpPr>
        <p:spPr>
          <a:xfrm>
            <a:off x="5553678" y="5561456"/>
            <a:ext cx="302840" cy="324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0" name="Правоъгълник 11">
            <a:extLst>
              <a:ext uri="{FF2B5EF4-FFF2-40B4-BE49-F238E27FC236}">
                <a16:creationId xmlns:a16="http://schemas.microsoft.com/office/drawing/2014/main" id="{13A8418F-D8C8-49AD-90D8-BBE49911F75C}"/>
              </a:ext>
            </a:extLst>
          </p:cNvPr>
          <p:cNvSpPr/>
          <p:nvPr/>
        </p:nvSpPr>
        <p:spPr>
          <a:xfrm>
            <a:off x="6350507" y="4794016"/>
            <a:ext cx="2312377" cy="112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Текстово поле 6">
            <a:extLst>
              <a:ext uri="{FF2B5EF4-FFF2-40B4-BE49-F238E27FC236}">
                <a16:creationId xmlns:a16="http://schemas.microsoft.com/office/drawing/2014/main" id="{4D623F03-1C4E-4CA4-ABED-A450FCE4BC7D}"/>
              </a:ext>
            </a:extLst>
          </p:cNvPr>
          <p:cNvSpPr txBox="1"/>
          <p:nvPr/>
        </p:nvSpPr>
        <p:spPr>
          <a:xfrm>
            <a:off x="6701205" y="5163475"/>
            <a:ext cx="161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Greek Salad</a:t>
            </a:r>
          </a:p>
        </p:txBody>
      </p:sp>
      <p:sp>
        <p:nvSpPr>
          <p:cNvPr id="82" name="Правоъгълник 17">
            <a:extLst>
              <a:ext uri="{FF2B5EF4-FFF2-40B4-BE49-F238E27FC236}">
                <a16:creationId xmlns:a16="http://schemas.microsoft.com/office/drawing/2014/main" id="{BA1F4EDF-7FDF-4485-8FFF-9FC9FCED40EB}"/>
              </a:ext>
            </a:extLst>
          </p:cNvPr>
          <p:cNvSpPr/>
          <p:nvPr/>
        </p:nvSpPr>
        <p:spPr>
          <a:xfrm>
            <a:off x="8312184" y="5561456"/>
            <a:ext cx="302840" cy="324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3" name="Правоъгълник 11">
            <a:extLst>
              <a:ext uri="{FF2B5EF4-FFF2-40B4-BE49-F238E27FC236}">
                <a16:creationId xmlns:a16="http://schemas.microsoft.com/office/drawing/2014/main" id="{990A8CF3-BBE2-4462-9D8B-9A04B78D7E0F}"/>
              </a:ext>
            </a:extLst>
          </p:cNvPr>
          <p:cNvSpPr/>
          <p:nvPr/>
        </p:nvSpPr>
        <p:spPr>
          <a:xfrm>
            <a:off x="9130811" y="4794016"/>
            <a:ext cx="2312377" cy="112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Текстово поле 6">
            <a:extLst>
              <a:ext uri="{FF2B5EF4-FFF2-40B4-BE49-F238E27FC236}">
                <a16:creationId xmlns:a16="http://schemas.microsoft.com/office/drawing/2014/main" id="{11356095-C615-470D-A752-C47FE200EDCB}"/>
              </a:ext>
            </a:extLst>
          </p:cNvPr>
          <p:cNvSpPr txBox="1"/>
          <p:nvPr/>
        </p:nvSpPr>
        <p:spPr>
          <a:xfrm>
            <a:off x="9481509" y="5163475"/>
            <a:ext cx="161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Pizza Chicken</a:t>
            </a:r>
          </a:p>
        </p:txBody>
      </p:sp>
      <p:sp>
        <p:nvSpPr>
          <p:cNvPr id="85" name="Правоъгълник 17">
            <a:extLst>
              <a:ext uri="{FF2B5EF4-FFF2-40B4-BE49-F238E27FC236}">
                <a16:creationId xmlns:a16="http://schemas.microsoft.com/office/drawing/2014/main" id="{CBFBE7AB-6596-4451-98E8-B5363B042838}"/>
              </a:ext>
            </a:extLst>
          </p:cNvPr>
          <p:cNvSpPr/>
          <p:nvPr/>
        </p:nvSpPr>
        <p:spPr>
          <a:xfrm>
            <a:off x="11092488" y="5561456"/>
            <a:ext cx="302840" cy="324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5" name="Правоъгълник 4">
            <a:extLst>
              <a:ext uri="{FF2B5EF4-FFF2-40B4-BE49-F238E27FC236}">
                <a16:creationId xmlns:a16="http://schemas.microsoft.com/office/drawing/2014/main" id="{4275016C-DD6A-4444-99A7-7AB81FA4EE06}"/>
              </a:ext>
            </a:extLst>
          </p:cNvPr>
          <p:cNvSpPr/>
          <p:nvPr/>
        </p:nvSpPr>
        <p:spPr>
          <a:xfrm>
            <a:off x="0" y="5404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Текстово поле 15">
            <a:extLst>
              <a:ext uri="{FF2B5EF4-FFF2-40B4-BE49-F238E27FC236}">
                <a16:creationId xmlns:a16="http://schemas.microsoft.com/office/drawing/2014/main" id="{CD70D9EB-422E-41CF-98C0-7602E191877F}"/>
              </a:ext>
            </a:extLst>
          </p:cNvPr>
          <p:cNvSpPr txBox="1"/>
          <p:nvPr/>
        </p:nvSpPr>
        <p:spPr>
          <a:xfrm>
            <a:off x="9755066" y="2691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97" name="Текстово поле 16">
            <a:extLst>
              <a:ext uri="{FF2B5EF4-FFF2-40B4-BE49-F238E27FC236}">
                <a16:creationId xmlns:a16="http://schemas.microsoft.com/office/drawing/2014/main" id="{D65331CC-3F7E-4908-9B30-19CFCD0C6C6C}"/>
              </a:ext>
            </a:extLst>
          </p:cNvPr>
          <p:cNvSpPr txBox="1"/>
          <p:nvPr/>
        </p:nvSpPr>
        <p:spPr>
          <a:xfrm>
            <a:off x="3918684" y="2270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Menu</a:t>
            </a:r>
          </a:p>
        </p:txBody>
      </p:sp>
      <p:sp>
        <p:nvSpPr>
          <p:cNvPr id="98" name="Текстово поле 17">
            <a:extLst>
              <a:ext uri="{FF2B5EF4-FFF2-40B4-BE49-F238E27FC236}">
                <a16:creationId xmlns:a16="http://schemas.microsoft.com/office/drawing/2014/main" id="{0E2370C5-F40A-4C5C-A741-332C56992F25}"/>
              </a:ext>
            </a:extLst>
          </p:cNvPr>
          <p:cNvSpPr txBox="1"/>
          <p:nvPr/>
        </p:nvSpPr>
        <p:spPr>
          <a:xfrm>
            <a:off x="6232855" y="249467"/>
            <a:ext cx="13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</a:t>
            </a:r>
          </a:p>
        </p:txBody>
      </p:sp>
      <p:sp>
        <p:nvSpPr>
          <p:cNvPr id="99" name="Овал 19">
            <a:extLst>
              <a:ext uri="{FF2B5EF4-FFF2-40B4-BE49-F238E27FC236}">
                <a16:creationId xmlns:a16="http://schemas.microsoft.com/office/drawing/2014/main" id="{E0A13FFE-3773-4BF3-81AE-D6B3B5CF6289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0" name="Текстово поле 20">
            <a:extLst>
              <a:ext uri="{FF2B5EF4-FFF2-40B4-BE49-F238E27FC236}">
                <a16:creationId xmlns:a16="http://schemas.microsoft.com/office/drawing/2014/main" id="{A2658049-E193-42B6-A5F7-9A039ECA3EF7}"/>
              </a:ext>
            </a:extLst>
          </p:cNvPr>
          <p:cNvSpPr txBox="1"/>
          <p:nvPr/>
        </p:nvSpPr>
        <p:spPr>
          <a:xfrm>
            <a:off x="4735278" y="240513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to order</a:t>
            </a:r>
          </a:p>
        </p:txBody>
      </p:sp>
      <p:sp>
        <p:nvSpPr>
          <p:cNvPr id="101" name="Текстово поле 22">
            <a:extLst>
              <a:ext uri="{FF2B5EF4-FFF2-40B4-BE49-F238E27FC236}">
                <a16:creationId xmlns:a16="http://schemas.microsoft.com/office/drawing/2014/main" id="{80760FCC-E4D0-4AC1-A384-251311B58324}"/>
              </a:ext>
            </a:extLst>
          </p:cNvPr>
          <p:cNvSpPr txBox="1"/>
          <p:nvPr/>
        </p:nvSpPr>
        <p:spPr>
          <a:xfrm>
            <a:off x="7471581" y="252783"/>
            <a:ext cx="12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102" name="Текстово поле 1">
            <a:extLst>
              <a:ext uri="{FF2B5EF4-FFF2-40B4-BE49-F238E27FC236}">
                <a16:creationId xmlns:a16="http://schemas.microsoft.com/office/drawing/2014/main" id="{FE946E93-62FB-4E02-B384-4CDB626BB124}"/>
              </a:ext>
            </a:extLst>
          </p:cNvPr>
          <p:cNvSpPr txBox="1"/>
          <p:nvPr/>
        </p:nvSpPr>
        <p:spPr>
          <a:xfrm>
            <a:off x="3178420" y="226580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03" name="Правоъгълник: със заоблени ъгли 29">
            <a:extLst>
              <a:ext uri="{FF2B5EF4-FFF2-40B4-BE49-F238E27FC236}">
                <a16:creationId xmlns:a16="http://schemas.microsoft.com/office/drawing/2014/main" id="{31E0D056-962F-4DE9-93B7-E1F938B949BF}"/>
              </a:ext>
            </a:extLst>
          </p:cNvPr>
          <p:cNvSpPr/>
          <p:nvPr/>
        </p:nvSpPr>
        <p:spPr>
          <a:xfrm>
            <a:off x="10740693" y="244142"/>
            <a:ext cx="1141535" cy="4001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58242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авоъгълник 16">
            <a:extLst>
              <a:ext uri="{FF2B5EF4-FFF2-40B4-BE49-F238E27FC236}">
                <a16:creationId xmlns:a16="http://schemas.microsoft.com/office/drawing/2014/main" id="{A6F6787B-BEDB-46A7-A797-4D4D35A5C0EE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16" name="Правоъгълник 15">
            <a:extLst>
              <a:ext uri="{FF2B5EF4-FFF2-40B4-BE49-F238E27FC236}">
                <a16:creationId xmlns:a16="http://schemas.microsoft.com/office/drawing/2014/main" id="{71DFF1F7-03CE-463B-8276-D86BD2A6FF43}"/>
              </a:ext>
            </a:extLst>
          </p:cNvPr>
          <p:cNvSpPr/>
          <p:nvPr/>
        </p:nvSpPr>
        <p:spPr>
          <a:xfrm>
            <a:off x="1048098" y="2360873"/>
            <a:ext cx="2371043" cy="3397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bg-BG" sz="2000" b="1" dirty="0"/>
          </a:p>
          <a:p>
            <a:endParaRPr lang="bg-BG" sz="2000" b="1" dirty="0"/>
          </a:p>
          <a:p>
            <a:endParaRPr lang="bg-BG" sz="2000" b="1" dirty="0"/>
          </a:p>
          <a:p>
            <a:endParaRPr lang="bg-BG" sz="2000" b="1" dirty="0"/>
          </a:p>
          <a:p>
            <a:r>
              <a:rPr lang="en-US" sz="2000" b="1" dirty="0"/>
              <a:t>Marguerite</a:t>
            </a:r>
          </a:p>
          <a:p>
            <a:r>
              <a:rPr lang="en-US" sz="1600" dirty="0"/>
              <a:t>Ingredients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B11D7A53-5E4C-4901-9271-4F692DEA5D77}"/>
              </a:ext>
            </a:extLst>
          </p:cNvPr>
          <p:cNvSpPr/>
          <p:nvPr/>
        </p:nvSpPr>
        <p:spPr>
          <a:xfrm>
            <a:off x="1140310" y="2429512"/>
            <a:ext cx="2198879" cy="10640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B0D4A94F-5414-4661-A21F-35B640112F5F}"/>
              </a:ext>
            </a:extLst>
          </p:cNvPr>
          <p:cNvSpPr txBox="1"/>
          <p:nvPr/>
        </p:nvSpPr>
        <p:spPr>
          <a:xfrm>
            <a:off x="1048098" y="4244690"/>
            <a:ext cx="7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g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F77B2BDB-5873-4548-89B0-244BD05336B2}"/>
              </a:ext>
            </a:extLst>
          </p:cNvPr>
          <p:cNvSpPr/>
          <p:nvPr/>
        </p:nvSpPr>
        <p:spPr>
          <a:xfrm>
            <a:off x="218516" y="1323949"/>
            <a:ext cx="770966" cy="437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</a:p>
        </p:txBody>
      </p:sp>
      <p:sp>
        <p:nvSpPr>
          <p:cNvPr id="48" name="Текстово поле 47">
            <a:extLst>
              <a:ext uri="{FF2B5EF4-FFF2-40B4-BE49-F238E27FC236}">
                <a16:creationId xmlns:a16="http://schemas.microsoft.com/office/drawing/2014/main" id="{28D05F3C-0EC1-42A9-9DFB-984DEAB2774E}"/>
              </a:ext>
            </a:extLst>
          </p:cNvPr>
          <p:cNvSpPr txBox="1"/>
          <p:nvPr/>
        </p:nvSpPr>
        <p:spPr>
          <a:xfrm>
            <a:off x="1140311" y="1334936"/>
            <a:ext cx="166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29" name="Правоъгълник 4">
            <a:extLst>
              <a:ext uri="{FF2B5EF4-FFF2-40B4-BE49-F238E27FC236}">
                <a16:creationId xmlns:a16="http://schemas.microsoft.com/office/drawing/2014/main" id="{53650517-80A8-4B5E-B2A5-FBF6DDF54B8F}"/>
              </a:ext>
            </a:extLst>
          </p:cNvPr>
          <p:cNvSpPr/>
          <p:nvPr/>
        </p:nvSpPr>
        <p:spPr>
          <a:xfrm>
            <a:off x="0" y="5404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Текстово поле 15">
            <a:extLst>
              <a:ext uri="{FF2B5EF4-FFF2-40B4-BE49-F238E27FC236}">
                <a16:creationId xmlns:a16="http://schemas.microsoft.com/office/drawing/2014/main" id="{2BD16729-8F6F-47AC-B351-6F0BA1D6DFE1}"/>
              </a:ext>
            </a:extLst>
          </p:cNvPr>
          <p:cNvSpPr txBox="1"/>
          <p:nvPr/>
        </p:nvSpPr>
        <p:spPr>
          <a:xfrm>
            <a:off x="9755066" y="2691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31" name="Текстово поле 16">
            <a:extLst>
              <a:ext uri="{FF2B5EF4-FFF2-40B4-BE49-F238E27FC236}">
                <a16:creationId xmlns:a16="http://schemas.microsoft.com/office/drawing/2014/main" id="{B2475B65-8182-4218-A0AE-A56A9BBB3056}"/>
              </a:ext>
            </a:extLst>
          </p:cNvPr>
          <p:cNvSpPr txBox="1"/>
          <p:nvPr/>
        </p:nvSpPr>
        <p:spPr>
          <a:xfrm>
            <a:off x="3918684" y="2270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Menu</a:t>
            </a:r>
          </a:p>
        </p:txBody>
      </p:sp>
      <p:sp>
        <p:nvSpPr>
          <p:cNvPr id="32" name="Текстово поле 17">
            <a:extLst>
              <a:ext uri="{FF2B5EF4-FFF2-40B4-BE49-F238E27FC236}">
                <a16:creationId xmlns:a16="http://schemas.microsoft.com/office/drawing/2014/main" id="{46CFCB97-270F-49E2-B903-398132C0EE47}"/>
              </a:ext>
            </a:extLst>
          </p:cNvPr>
          <p:cNvSpPr txBox="1"/>
          <p:nvPr/>
        </p:nvSpPr>
        <p:spPr>
          <a:xfrm>
            <a:off x="6232855" y="249467"/>
            <a:ext cx="13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</a:t>
            </a:r>
          </a:p>
        </p:txBody>
      </p:sp>
      <p:sp>
        <p:nvSpPr>
          <p:cNvPr id="33" name="Овал 19">
            <a:extLst>
              <a:ext uri="{FF2B5EF4-FFF2-40B4-BE49-F238E27FC236}">
                <a16:creationId xmlns:a16="http://schemas.microsoft.com/office/drawing/2014/main" id="{BB356C86-B38D-4986-8C31-84120B1C7DAD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43" name="Текстово поле 20">
            <a:extLst>
              <a:ext uri="{FF2B5EF4-FFF2-40B4-BE49-F238E27FC236}">
                <a16:creationId xmlns:a16="http://schemas.microsoft.com/office/drawing/2014/main" id="{18A0878C-D9E4-431E-A344-3F8536008843}"/>
              </a:ext>
            </a:extLst>
          </p:cNvPr>
          <p:cNvSpPr txBox="1"/>
          <p:nvPr/>
        </p:nvSpPr>
        <p:spPr>
          <a:xfrm>
            <a:off x="4735278" y="240513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to order</a:t>
            </a:r>
          </a:p>
        </p:txBody>
      </p:sp>
      <p:sp>
        <p:nvSpPr>
          <p:cNvPr id="49" name="Текстово поле 22">
            <a:extLst>
              <a:ext uri="{FF2B5EF4-FFF2-40B4-BE49-F238E27FC236}">
                <a16:creationId xmlns:a16="http://schemas.microsoft.com/office/drawing/2014/main" id="{400BA719-B438-4AB1-9F59-D63B1EC8BF07}"/>
              </a:ext>
            </a:extLst>
          </p:cNvPr>
          <p:cNvSpPr txBox="1"/>
          <p:nvPr/>
        </p:nvSpPr>
        <p:spPr>
          <a:xfrm>
            <a:off x="7471581" y="252783"/>
            <a:ext cx="12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50" name="Текстово поле 1">
            <a:extLst>
              <a:ext uri="{FF2B5EF4-FFF2-40B4-BE49-F238E27FC236}">
                <a16:creationId xmlns:a16="http://schemas.microsoft.com/office/drawing/2014/main" id="{16DF3067-DABB-4DE4-9FC8-6107A31F4792}"/>
              </a:ext>
            </a:extLst>
          </p:cNvPr>
          <p:cNvSpPr txBox="1"/>
          <p:nvPr/>
        </p:nvSpPr>
        <p:spPr>
          <a:xfrm>
            <a:off x="3178420" y="226580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51" name="Правоъгълник: със заоблени ъгли 29">
            <a:extLst>
              <a:ext uri="{FF2B5EF4-FFF2-40B4-BE49-F238E27FC236}">
                <a16:creationId xmlns:a16="http://schemas.microsoft.com/office/drawing/2014/main" id="{513D3CE4-256A-4637-A0D7-CFE241729414}"/>
              </a:ext>
            </a:extLst>
          </p:cNvPr>
          <p:cNvSpPr/>
          <p:nvPr/>
        </p:nvSpPr>
        <p:spPr>
          <a:xfrm>
            <a:off x="10740693" y="244142"/>
            <a:ext cx="1141535" cy="4001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52" name="Текстово поле 24">
            <a:extLst>
              <a:ext uri="{FF2B5EF4-FFF2-40B4-BE49-F238E27FC236}">
                <a16:creationId xmlns:a16="http://schemas.microsoft.com/office/drawing/2014/main" id="{572E4B5A-7F58-4508-9E5C-AC1973D4B88C}"/>
              </a:ext>
            </a:extLst>
          </p:cNvPr>
          <p:cNvSpPr txBox="1"/>
          <p:nvPr/>
        </p:nvSpPr>
        <p:spPr>
          <a:xfrm>
            <a:off x="2570825" y="4244690"/>
            <a:ext cx="76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8,99 </a:t>
            </a:r>
            <a:r>
              <a:rPr lang="bg-BG" dirty="0"/>
              <a:t>€</a:t>
            </a:r>
            <a:endParaRPr lang="en-US" dirty="0"/>
          </a:p>
        </p:txBody>
      </p:sp>
      <p:sp>
        <p:nvSpPr>
          <p:cNvPr id="54" name="Правоъгълник 17">
            <a:extLst>
              <a:ext uri="{FF2B5EF4-FFF2-40B4-BE49-F238E27FC236}">
                <a16:creationId xmlns:a16="http://schemas.microsoft.com/office/drawing/2014/main" id="{59870D3A-727F-49DC-A2D8-F078C1F11459}"/>
              </a:ext>
            </a:extLst>
          </p:cNvPr>
          <p:cNvSpPr/>
          <p:nvPr/>
        </p:nvSpPr>
        <p:spPr>
          <a:xfrm>
            <a:off x="1095637" y="5377417"/>
            <a:ext cx="1137982" cy="29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Details &gt;</a:t>
            </a:r>
          </a:p>
        </p:txBody>
      </p:sp>
      <p:sp>
        <p:nvSpPr>
          <p:cNvPr id="55" name="Правоъгълник 17">
            <a:extLst>
              <a:ext uri="{FF2B5EF4-FFF2-40B4-BE49-F238E27FC236}">
                <a16:creationId xmlns:a16="http://schemas.microsoft.com/office/drawing/2014/main" id="{725FC2D8-E59E-4100-8F7B-B0241FF71963}"/>
              </a:ext>
            </a:extLst>
          </p:cNvPr>
          <p:cNvSpPr/>
          <p:nvPr/>
        </p:nvSpPr>
        <p:spPr>
          <a:xfrm>
            <a:off x="2257389" y="5377417"/>
            <a:ext cx="1137982" cy="29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to cart &gt;</a:t>
            </a:r>
          </a:p>
        </p:txBody>
      </p:sp>
      <p:sp>
        <p:nvSpPr>
          <p:cNvPr id="57" name="Текстово поле 6">
            <a:extLst>
              <a:ext uri="{FF2B5EF4-FFF2-40B4-BE49-F238E27FC236}">
                <a16:creationId xmlns:a16="http://schemas.microsoft.com/office/drawing/2014/main" id="{59ED5C83-975D-43F3-903B-F9D104168FB0}"/>
              </a:ext>
            </a:extLst>
          </p:cNvPr>
          <p:cNvSpPr txBox="1"/>
          <p:nvPr/>
        </p:nvSpPr>
        <p:spPr>
          <a:xfrm>
            <a:off x="3634398" y="1099281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PIZZA</a:t>
            </a:r>
          </a:p>
        </p:txBody>
      </p:sp>
      <p:sp>
        <p:nvSpPr>
          <p:cNvPr id="137" name="Правоъгълник 15">
            <a:extLst>
              <a:ext uri="{FF2B5EF4-FFF2-40B4-BE49-F238E27FC236}">
                <a16:creationId xmlns:a16="http://schemas.microsoft.com/office/drawing/2014/main" id="{B7C857CF-A16F-446C-9AF6-24B799564F84}"/>
              </a:ext>
            </a:extLst>
          </p:cNvPr>
          <p:cNvSpPr/>
          <p:nvPr/>
        </p:nvSpPr>
        <p:spPr>
          <a:xfrm>
            <a:off x="3702977" y="2360873"/>
            <a:ext cx="2371043" cy="3397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bg-BG" sz="2000" b="1" dirty="0"/>
          </a:p>
          <a:p>
            <a:endParaRPr lang="bg-BG" sz="2000" b="1" dirty="0"/>
          </a:p>
          <a:p>
            <a:endParaRPr lang="bg-BG" sz="2000" b="1" dirty="0"/>
          </a:p>
          <a:p>
            <a:endParaRPr lang="bg-BG" sz="2000" b="1" dirty="0"/>
          </a:p>
          <a:p>
            <a:r>
              <a:rPr lang="en-US" sz="2000" b="1" dirty="0"/>
              <a:t>Quatro </a:t>
            </a:r>
            <a:r>
              <a:rPr lang="en-US" sz="2000" b="1" dirty="0" err="1"/>
              <a:t>Formaggi</a:t>
            </a:r>
            <a:endParaRPr lang="en-US" sz="2000" b="1" dirty="0"/>
          </a:p>
          <a:p>
            <a:r>
              <a:rPr lang="en-US" sz="1600" dirty="0"/>
              <a:t>Ingredients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8" name="Правоъгълник 22">
            <a:extLst>
              <a:ext uri="{FF2B5EF4-FFF2-40B4-BE49-F238E27FC236}">
                <a16:creationId xmlns:a16="http://schemas.microsoft.com/office/drawing/2014/main" id="{B0652A5C-763E-4A2A-ACB5-7EBD8BCE225E}"/>
              </a:ext>
            </a:extLst>
          </p:cNvPr>
          <p:cNvSpPr/>
          <p:nvPr/>
        </p:nvSpPr>
        <p:spPr>
          <a:xfrm>
            <a:off x="3795189" y="2429512"/>
            <a:ext cx="2198879" cy="10640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139" name="Текстово поле 24">
            <a:extLst>
              <a:ext uri="{FF2B5EF4-FFF2-40B4-BE49-F238E27FC236}">
                <a16:creationId xmlns:a16="http://schemas.microsoft.com/office/drawing/2014/main" id="{F58266A6-96E8-45B6-BC6A-84663AD1DFC9}"/>
              </a:ext>
            </a:extLst>
          </p:cNvPr>
          <p:cNvSpPr txBox="1"/>
          <p:nvPr/>
        </p:nvSpPr>
        <p:spPr>
          <a:xfrm>
            <a:off x="3702977" y="4244690"/>
            <a:ext cx="7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g</a:t>
            </a:r>
          </a:p>
        </p:txBody>
      </p:sp>
      <p:sp>
        <p:nvSpPr>
          <p:cNvPr id="140" name="Текстово поле 24">
            <a:extLst>
              <a:ext uri="{FF2B5EF4-FFF2-40B4-BE49-F238E27FC236}">
                <a16:creationId xmlns:a16="http://schemas.microsoft.com/office/drawing/2014/main" id="{A3989246-CE75-4D5B-BACC-78DA5D1855FF}"/>
              </a:ext>
            </a:extLst>
          </p:cNvPr>
          <p:cNvSpPr txBox="1"/>
          <p:nvPr/>
        </p:nvSpPr>
        <p:spPr>
          <a:xfrm>
            <a:off x="5225704" y="4244690"/>
            <a:ext cx="76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8,99 </a:t>
            </a:r>
            <a:r>
              <a:rPr lang="bg-BG" dirty="0"/>
              <a:t>€</a:t>
            </a:r>
            <a:endParaRPr lang="en-US" dirty="0"/>
          </a:p>
        </p:txBody>
      </p:sp>
      <p:sp>
        <p:nvSpPr>
          <p:cNvPr id="141" name="Правоъгълник 17">
            <a:extLst>
              <a:ext uri="{FF2B5EF4-FFF2-40B4-BE49-F238E27FC236}">
                <a16:creationId xmlns:a16="http://schemas.microsoft.com/office/drawing/2014/main" id="{EAD9565A-7A6A-4C6A-AC1E-38E2688DFBD0}"/>
              </a:ext>
            </a:extLst>
          </p:cNvPr>
          <p:cNvSpPr/>
          <p:nvPr/>
        </p:nvSpPr>
        <p:spPr>
          <a:xfrm>
            <a:off x="3750516" y="5377417"/>
            <a:ext cx="1137982" cy="29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Details &gt;</a:t>
            </a:r>
          </a:p>
        </p:txBody>
      </p:sp>
      <p:sp>
        <p:nvSpPr>
          <p:cNvPr id="142" name="Правоъгълник 17">
            <a:extLst>
              <a:ext uri="{FF2B5EF4-FFF2-40B4-BE49-F238E27FC236}">
                <a16:creationId xmlns:a16="http://schemas.microsoft.com/office/drawing/2014/main" id="{DF38008B-A2D7-4739-8CBD-AC86956A7E64}"/>
              </a:ext>
            </a:extLst>
          </p:cNvPr>
          <p:cNvSpPr/>
          <p:nvPr/>
        </p:nvSpPr>
        <p:spPr>
          <a:xfrm>
            <a:off x="4912268" y="5377417"/>
            <a:ext cx="1137982" cy="29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to cart &gt;</a:t>
            </a:r>
          </a:p>
        </p:txBody>
      </p:sp>
      <p:sp>
        <p:nvSpPr>
          <p:cNvPr id="143" name="Правоъгълник 15">
            <a:extLst>
              <a:ext uri="{FF2B5EF4-FFF2-40B4-BE49-F238E27FC236}">
                <a16:creationId xmlns:a16="http://schemas.microsoft.com/office/drawing/2014/main" id="{9A42FE04-374A-4A4A-AA13-05B51B375097}"/>
              </a:ext>
            </a:extLst>
          </p:cNvPr>
          <p:cNvSpPr/>
          <p:nvPr/>
        </p:nvSpPr>
        <p:spPr>
          <a:xfrm>
            <a:off x="6348965" y="2360873"/>
            <a:ext cx="2371043" cy="3397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bg-BG" sz="2000" b="1" dirty="0"/>
          </a:p>
          <a:p>
            <a:endParaRPr lang="bg-BG" sz="2000" b="1" dirty="0"/>
          </a:p>
          <a:p>
            <a:endParaRPr lang="bg-BG" sz="2000" b="1" dirty="0"/>
          </a:p>
          <a:p>
            <a:endParaRPr lang="bg-BG" sz="2000" b="1" dirty="0"/>
          </a:p>
          <a:p>
            <a:r>
              <a:rPr lang="en-US" sz="2000" b="1" dirty="0" err="1"/>
              <a:t>Spinachi</a:t>
            </a:r>
            <a:endParaRPr lang="en-US" sz="2000" b="1" dirty="0"/>
          </a:p>
          <a:p>
            <a:r>
              <a:rPr lang="en-US" sz="1600" dirty="0"/>
              <a:t>Ingredients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4" name="Правоъгълник 22">
            <a:extLst>
              <a:ext uri="{FF2B5EF4-FFF2-40B4-BE49-F238E27FC236}">
                <a16:creationId xmlns:a16="http://schemas.microsoft.com/office/drawing/2014/main" id="{2684476B-D869-420A-9852-A772B7195BB8}"/>
              </a:ext>
            </a:extLst>
          </p:cNvPr>
          <p:cNvSpPr/>
          <p:nvPr/>
        </p:nvSpPr>
        <p:spPr>
          <a:xfrm>
            <a:off x="6441177" y="2429512"/>
            <a:ext cx="2198879" cy="10640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145" name="Текстово поле 24">
            <a:extLst>
              <a:ext uri="{FF2B5EF4-FFF2-40B4-BE49-F238E27FC236}">
                <a16:creationId xmlns:a16="http://schemas.microsoft.com/office/drawing/2014/main" id="{8E449093-BA1F-4620-89E7-21CD5B9BF017}"/>
              </a:ext>
            </a:extLst>
          </p:cNvPr>
          <p:cNvSpPr txBox="1"/>
          <p:nvPr/>
        </p:nvSpPr>
        <p:spPr>
          <a:xfrm>
            <a:off x="6348965" y="4244690"/>
            <a:ext cx="7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g</a:t>
            </a:r>
          </a:p>
        </p:txBody>
      </p:sp>
      <p:sp>
        <p:nvSpPr>
          <p:cNvPr id="146" name="Текстово поле 24">
            <a:extLst>
              <a:ext uri="{FF2B5EF4-FFF2-40B4-BE49-F238E27FC236}">
                <a16:creationId xmlns:a16="http://schemas.microsoft.com/office/drawing/2014/main" id="{20B4AC27-2BAF-4D72-B5B6-9C92A33D27E0}"/>
              </a:ext>
            </a:extLst>
          </p:cNvPr>
          <p:cNvSpPr txBox="1"/>
          <p:nvPr/>
        </p:nvSpPr>
        <p:spPr>
          <a:xfrm>
            <a:off x="7871692" y="4244690"/>
            <a:ext cx="76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8,99 </a:t>
            </a:r>
            <a:r>
              <a:rPr lang="bg-BG" dirty="0"/>
              <a:t>€</a:t>
            </a:r>
            <a:endParaRPr lang="en-US" dirty="0"/>
          </a:p>
        </p:txBody>
      </p:sp>
      <p:sp>
        <p:nvSpPr>
          <p:cNvPr id="147" name="Правоъгълник 17">
            <a:extLst>
              <a:ext uri="{FF2B5EF4-FFF2-40B4-BE49-F238E27FC236}">
                <a16:creationId xmlns:a16="http://schemas.microsoft.com/office/drawing/2014/main" id="{0E5D6A5D-306F-43CA-9AF4-6DA601663DD3}"/>
              </a:ext>
            </a:extLst>
          </p:cNvPr>
          <p:cNvSpPr/>
          <p:nvPr/>
        </p:nvSpPr>
        <p:spPr>
          <a:xfrm>
            <a:off x="6396504" y="5377417"/>
            <a:ext cx="1137982" cy="29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Details &gt;</a:t>
            </a:r>
          </a:p>
        </p:txBody>
      </p:sp>
      <p:sp>
        <p:nvSpPr>
          <p:cNvPr id="148" name="Правоъгълник 17">
            <a:extLst>
              <a:ext uri="{FF2B5EF4-FFF2-40B4-BE49-F238E27FC236}">
                <a16:creationId xmlns:a16="http://schemas.microsoft.com/office/drawing/2014/main" id="{0C3E5195-8DCB-4169-BC6D-0714D8BA4417}"/>
              </a:ext>
            </a:extLst>
          </p:cNvPr>
          <p:cNvSpPr/>
          <p:nvPr/>
        </p:nvSpPr>
        <p:spPr>
          <a:xfrm>
            <a:off x="7558256" y="5377417"/>
            <a:ext cx="1137982" cy="29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to cart &gt;</a:t>
            </a:r>
          </a:p>
        </p:txBody>
      </p:sp>
      <p:sp>
        <p:nvSpPr>
          <p:cNvPr id="149" name="Правоъгълник 15">
            <a:extLst>
              <a:ext uri="{FF2B5EF4-FFF2-40B4-BE49-F238E27FC236}">
                <a16:creationId xmlns:a16="http://schemas.microsoft.com/office/drawing/2014/main" id="{2141C84D-1165-4956-8CD0-491B28CB49B9}"/>
              </a:ext>
            </a:extLst>
          </p:cNvPr>
          <p:cNvSpPr/>
          <p:nvPr/>
        </p:nvSpPr>
        <p:spPr>
          <a:xfrm>
            <a:off x="9010252" y="2360873"/>
            <a:ext cx="2371043" cy="3397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bg-BG" sz="2000" b="1" dirty="0"/>
          </a:p>
          <a:p>
            <a:endParaRPr lang="bg-BG" sz="2000" b="1" dirty="0"/>
          </a:p>
          <a:p>
            <a:endParaRPr lang="bg-BG" sz="2000" b="1" dirty="0"/>
          </a:p>
          <a:p>
            <a:endParaRPr lang="bg-BG" sz="2000" b="1" dirty="0"/>
          </a:p>
          <a:p>
            <a:r>
              <a:rPr lang="en-US" sz="2000" b="1" dirty="0" err="1"/>
              <a:t>Vegetariana</a:t>
            </a:r>
            <a:endParaRPr lang="en-US" sz="2000" b="1" dirty="0"/>
          </a:p>
          <a:p>
            <a:r>
              <a:rPr lang="en-US" sz="1600" dirty="0"/>
              <a:t>Ingredients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0" name="Правоъгълник 22">
            <a:extLst>
              <a:ext uri="{FF2B5EF4-FFF2-40B4-BE49-F238E27FC236}">
                <a16:creationId xmlns:a16="http://schemas.microsoft.com/office/drawing/2014/main" id="{11FE1F0A-E14F-49CA-A3B2-E9020EFE522D}"/>
              </a:ext>
            </a:extLst>
          </p:cNvPr>
          <p:cNvSpPr/>
          <p:nvPr/>
        </p:nvSpPr>
        <p:spPr>
          <a:xfrm>
            <a:off x="9102464" y="2429512"/>
            <a:ext cx="2198879" cy="10640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151" name="Текстово поле 24">
            <a:extLst>
              <a:ext uri="{FF2B5EF4-FFF2-40B4-BE49-F238E27FC236}">
                <a16:creationId xmlns:a16="http://schemas.microsoft.com/office/drawing/2014/main" id="{DEF0997E-3B71-4E66-8A02-6C3BA269B1EC}"/>
              </a:ext>
            </a:extLst>
          </p:cNvPr>
          <p:cNvSpPr txBox="1"/>
          <p:nvPr/>
        </p:nvSpPr>
        <p:spPr>
          <a:xfrm>
            <a:off x="9010252" y="4244690"/>
            <a:ext cx="7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g</a:t>
            </a:r>
          </a:p>
        </p:txBody>
      </p:sp>
      <p:sp>
        <p:nvSpPr>
          <p:cNvPr id="152" name="Текстово поле 24">
            <a:extLst>
              <a:ext uri="{FF2B5EF4-FFF2-40B4-BE49-F238E27FC236}">
                <a16:creationId xmlns:a16="http://schemas.microsoft.com/office/drawing/2014/main" id="{612C6068-595A-4091-A9FD-32974550D7DD}"/>
              </a:ext>
            </a:extLst>
          </p:cNvPr>
          <p:cNvSpPr txBox="1"/>
          <p:nvPr/>
        </p:nvSpPr>
        <p:spPr>
          <a:xfrm>
            <a:off x="10532979" y="4244690"/>
            <a:ext cx="76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8,99 </a:t>
            </a:r>
            <a:r>
              <a:rPr lang="bg-BG" dirty="0"/>
              <a:t>€</a:t>
            </a:r>
            <a:endParaRPr lang="en-US" dirty="0"/>
          </a:p>
        </p:txBody>
      </p:sp>
      <p:sp>
        <p:nvSpPr>
          <p:cNvPr id="153" name="Правоъгълник 17">
            <a:extLst>
              <a:ext uri="{FF2B5EF4-FFF2-40B4-BE49-F238E27FC236}">
                <a16:creationId xmlns:a16="http://schemas.microsoft.com/office/drawing/2014/main" id="{58E7B8B4-61B5-4056-B1B7-7976E4013BD7}"/>
              </a:ext>
            </a:extLst>
          </p:cNvPr>
          <p:cNvSpPr/>
          <p:nvPr/>
        </p:nvSpPr>
        <p:spPr>
          <a:xfrm>
            <a:off x="9057791" y="5377417"/>
            <a:ext cx="1137982" cy="29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Details &gt;</a:t>
            </a:r>
          </a:p>
        </p:txBody>
      </p:sp>
      <p:sp>
        <p:nvSpPr>
          <p:cNvPr id="154" name="Правоъгълник 17">
            <a:extLst>
              <a:ext uri="{FF2B5EF4-FFF2-40B4-BE49-F238E27FC236}">
                <a16:creationId xmlns:a16="http://schemas.microsoft.com/office/drawing/2014/main" id="{743F900F-08DB-4A1F-8B19-8CB863D3D46D}"/>
              </a:ext>
            </a:extLst>
          </p:cNvPr>
          <p:cNvSpPr/>
          <p:nvPr/>
        </p:nvSpPr>
        <p:spPr>
          <a:xfrm>
            <a:off x="10219543" y="5377417"/>
            <a:ext cx="1137982" cy="29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to cart &gt;</a:t>
            </a:r>
          </a:p>
        </p:txBody>
      </p:sp>
    </p:spTree>
    <p:extLst>
      <p:ext uri="{BB962C8B-B14F-4D97-AF65-F5344CB8AC3E}">
        <p14:creationId xmlns:p14="http://schemas.microsoft.com/office/powerpoint/2010/main" val="175396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авоъгълник 16">
            <a:extLst>
              <a:ext uri="{FF2B5EF4-FFF2-40B4-BE49-F238E27FC236}">
                <a16:creationId xmlns:a16="http://schemas.microsoft.com/office/drawing/2014/main" id="{A6F6787B-BEDB-46A7-A797-4D4D35A5C0EE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16" name="Правоъгълник 15">
            <a:extLst>
              <a:ext uri="{FF2B5EF4-FFF2-40B4-BE49-F238E27FC236}">
                <a16:creationId xmlns:a16="http://schemas.microsoft.com/office/drawing/2014/main" id="{71DFF1F7-03CE-463B-8276-D86BD2A6FF43}"/>
              </a:ext>
            </a:extLst>
          </p:cNvPr>
          <p:cNvSpPr/>
          <p:nvPr/>
        </p:nvSpPr>
        <p:spPr>
          <a:xfrm>
            <a:off x="3575737" y="2246358"/>
            <a:ext cx="337882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fontAlgn="base"/>
            <a:r>
              <a:rPr lang="en-US" b="1" i="0" dirty="0">
                <a:solidFill>
                  <a:srgbClr val="000000"/>
                </a:solidFill>
                <a:effectLst/>
              </a:rPr>
              <a:t>Tomato sauce, mozzarella, basil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B11D7A53-5E4C-4901-9271-4F692DEA5D77}"/>
              </a:ext>
            </a:extLst>
          </p:cNvPr>
          <p:cNvSpPr/>
          <p:nvPr/>
        </p:nvSpPr>
        <p:spPr>
          <a:xfrm>
            <a:off x="292585" y="2164295"/>
            <a:ext cx="3079265" cy="23505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B0D4A94F-5414-4661-A21F-35B640112F5F}"/>
              </a:ext>
            </a:extLst>
          </p:cNvPr>
          <p:cNvSpPr txBox="1"/>
          <p:nvPr/>
        </p:nvSpPr>
        <p:spPr>
          <a:xfrm>
            <a:off x="3774295" y="3086564"/>
            <a:ext cx="7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i="1" dirty="0">
                <a:solidFill>
                  <a:srgbClr val="000000"/>
                </a:solidFill>
                <a:effectLst/>
                <a:latin typeface="+mj-lt"/>
              </a:rPr>
              <a:t>Ф</a:t>
            </a:r>
            <a:r>
              <a:rPr lang="bg-BG" b="1" i="0" dirty="0">
                <a:solidFill>
                  <a:srgbClr val="000000"/>
                </a:solidFill>
                <a:effectLst/>
                <a:latin typeface="+mj-lt"/>
              </a:rPr>
              <a:t> 22</a:t>
            </a:r>
            <a:endParaRPr lang="en-US" b="1" dirty="0">
              <a:latin typeface="+mj-lt"/>
            </a:endParaRP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F77B2BDB-5873-4548-89B0-244BD05336B2}"/>
              </a:ext>
            </a:extLst>
          </p:cNvPr>
          <p:cNvSpPr/>
          <p:nvPr/>
        </p:nvSpPr>
        <p:spPr>
          <a:xfrm>
            <a:off x="218516" y="1323949"/>
            <a:ext cx="770966" cy="437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</a:p>
        </p:txBody>
      </p:sp>
      <p:sp>
        <p:nvSpPr>
          <p:cNvPr id="48" name="Текстово поле 47">
            <a:extLst>
              <a:ext uri="{FF2B5EF4-FFF2-40B4-BE49-F238E27FC236}">
                <a16:creationId xmlns:a16="http://schemas.microsoft.com/office/drawing/2014/main" id="{28D05F3C-0EC1-42A9-9DFB-984DEAB2774E}"/>
              </a:ext>
            </a:extLst>
          </p:cNvPr>
          <p:cNvSpPr txBox="1"/>
          <p:nvPr/>
        </p:nvSpPr>
        <p:spPr>
          <a:xfrm>
            <a:off x="1140311" y="1334936"/>
            <a:ext cx="166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29" name="Правоъгълник 4">
            <a:extLst>
              <a:ext uri="{FF2B5EF4-FFF2-40B4-BE49-F238E27FC236}">
                <a16:creationId xmlns:a16="http://schemas.microsoft.com/office/drawing/2014/main" id="{53650517-80A8-4B5E-B2A5-FBF6DDF54B8F}"/>
              </a:ext>
            </a:extLst>
          </p:cNvPr>
          <p:cNvSpPr/>
          <p:nvPr/>
        </p:nvSpPr>
        <p:spPr>
          <a:xfrm>
            <a:off x="0" y="5404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Текстово поле 15">
            <a:extLst>
              <a:ext uri="{FF2B5EF4-FFF2-40B4-BE49-F238E27FC236}">
                <a16:creationId xmlns:a16="http://schemas.microsoft.com/office/drawing/2014/main" id="{2BD16729-8F6F-47AC-B351-6F0BA1D6DFE1}"/>
              </a:ext>
            </a:extLst>
          </p:cNvPr>
          <p:cNvSpPr txBox="1"/>
          <p:nvPr/>
        </p:nvSpPr>
        <p:spPr>
          <a:xfrm>
            <a:off x="9755066" y="2691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31" name="Текстово поле 16">
            <a:extLst>
              <a:ext uri="{FF2B5EF4-FFF2-40B4-BE49-F238E27FC236}">
                <a16:creationId xmlns:a16="http://schemas.microsoft.com/office/drawing/2014/main" id="{B2475B65-8182-4218-A0AE-A56A9BBB3056}"/>
              </a:ext>
            </a:extLst>
          </p:cNvPr>
          <p:cNvSpPr txBox="1"/>
          <p:nvPr/>
        </p:nvSpPr>
        <p:spPr>
          <a:xfrm>
            <a:off x="3918684" y="2270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Menu</a:t>
            </a:r>
          </a:p>
        </p:txBody>
      </p:sp>
      <p:sp>
        <p:nvSpPr>
          <p:cNvPr id="32" name="Текстово поле 17">
            <a:extLst>
              <a:ext uri="{FF2B5EF4-FFF2-40B4-BE49-F238E27FC236}">
                <a16:creationId xmlns:a16="http://schemas.microsoft.com/office/drawing/2014/main" id="{46CFCB97-270F-49E2-B903-398132C0EE47}"/>
              </a:ext>
            </a:extLst>
          </p:cNvPr>
          <p:cNvSpPr txBox="1"/>
          <p:nvPr/>
        </p:nvSpPr>
        <p:spPr>
          <a:xfrm>
            <a:off x="6232855" y="249467"/>
            <a:ext cx="13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</a:t>
            </a:r>
          </a:p>
        </p:txBody>
      </p:sp>
      <p:sp>
        <p:nvSpPr>
          <p:cNvPr id="33" name="Овал 19">
            <a:extLst>
              <a:ext uri="{FF2B5EF4-FFF2-40B4-BE49-F238E27FC236}">
                <a16:creationId xmlns:a16="http://schemas.microsoft.com/office/drawing/2014/main" id="{BB356C86-B38D-4986-8C31-84120B1C7DAD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43" name="Текстово поле 20">
            <a:extLst>
              <a:ext uri="{FF2B5EF4-FFF2-40B4-BE49-F238E27FC236}">
                <a16:creationId xmlns:a16="http://schemas.microsoft.com/office/drawing/2014/main" id="{18A0878C-D9E4-431E-A344-3F8536008843}"/>
              </a:ext>
            </a:extLst>
          </p:cNvPr>
          <p:cNvSpPr txBox="1"/>
          <p:nvPr/>
        </p:nvSpPr>
        <p:spPr>
          <a:xfrm>
            <a:off x="4735278" y="240513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to order</a:t>
            </a:r>
          </a:p>
        </p:txBody>
      </p:sp>
      <p:sp>
        <p:nvSpPr>
          <p:cNvPr id="49" name="Текстово поле 22">
            <a:extLst>
              <a:ext uri="{FF2B5EF4-FFF2-40B4-BE49-F238E27FC236}">
                <a16:creationId xmlns:a16="http://schemas.microsoft.com/office/drawing/2014/main" id="{400BA719-B438-4AB1-9F59-D63B1EC8BF07}"/>
              </a:ext>
            </a:extLst>
          </p:cNvPr>
          <p:cNvSpPr txBox="1"/>
          <p:nvPr/>
        </p:nvSpPr>
        <p:spPr>
          <a:xfrm>
            <a:off x="7471581" y="252783"/>
            <a:ext cx="124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50" name="Текстово поле 1">
            <a:extLst>
              <a:ext uri="{FF2B5EF4-FFF2-40B4-BE49-F238E27FC236}">
                <a16:creationId xmlns:a16="http://schemas.microsoft.com/office/drawing/2014/main" id="{16DF3067-DABB-4DE4-9FC8-6107A31F4792}"/>
              </a:ext>
            </a:extLst>
          </p:cNvPr>
          <p:cNvSpPr txBox="1"/>
          <p:nvPr/>
        </p:nvSpPr>
        <p:spPr>
          <a:xfrm>
            <a:off x="3178420" y="226580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51" name="Правоъгълник: със заоблени ъгли 29">
            <a:extLst>
              <a:ext uri="{FF2B5EF4-FFF2-40B4-BE49-F238E27FC236}">
                <a16:creationId xmlns:a16="http://schemas.microsoft.com/office/drawing/2014/main" id="{513D3CE4-256A-4637-A0D7-CFE241729414}"/>
              </a:ext>
            </a:extLst>
          </p:cNvPr>
          <p:cNvSpPr/>
          <p:nvPr/>
        </p:nvSpPr>
        <p:spPr>
          <a:xfrm>
            <a:off x="10740693" y="244142"/>
            <a:ext cx="1141535" cy="4001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52" name="Текстово поле 24">
            <a:extLst>
              <a:ext uri="{FF2B5EF4-FFF2-40B4-BE49-F238E27FC236}">
                <a16:creationId xmlns:a16="http://schemas.microsoft.com/office/drawing/2014/main" id="{572E4B5A-7F58-4508-9E5C-AC1973D4B88C}"/>
              </a:ext>
            </a:extLst>
          </p:cNvPr>
          <p:cNvSpPr txBox="1"/>
          <p:nvPr/>
        </p:nvSpPr>
        <p:spPr>
          <a:xfrm>
            <a:off x="4833084" y="4577253"/>
            <a:ext cx="1623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8,99 </a:t>
            </a:r>
            <a:r>
              <a:rPr lang="bg-BG" sz="4000" dirty="0"/>
              <a:t>€</a:t>
            </a:r>
            <a:endParaRPr lang="en-US" sz="4000" dirty="0"/>
          </a:p>
        </p:txBody>
      </p:sp>
      <p:sp>
        <p:nvSpPr>
          <p:cNvPr id="57" name="Текстово поле 6">
            <a:extLst>
              <a:ext uri="{FF2B5EF4-FFF2-40B4-BE49-F238E27FC236}">
                <a16:creationId xmlns:a16="http://schemas.microsoft.com/office/drawing/2014/main" id="{59ED5C83-975D-43F3-903B-F9D104168FB0}"/>
              </a:ext>
            </a:extLst>
          </p:cNvPr>
          <p:cNvSpPr txBox="1"/>
          <p:nvPr/>
        </p:nvSpPr>
        <p:spPr>
          <a:xfrm>
            <a:off x="3558008" y="1879709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PIZZA MARGUERITE</a:t>
            </a:r>
          </a:p>
        </p:txBody>
      </p:sp>
      <p:sp>
        <p:nvSpPr>
          <p:cNvPr id="155" name="Правоъгълник 17">
            <a:extLst>
              <a:ext uri="{FF2B5EF4-FFF2-40B4-BE49-F238E27FC236}">
                <a16:creationId xmlns:a16="http://schemas.microsoft.com/office/drawing/2014/main" id="{7209A302-4D0E-443E-AFE1-AE5352C6CE6D}"/>
              </a:ext>
            </a:extLst>
          </p:cNvPr>
          <p:cNvSpPr/>
          <p:nvPr/>
        </p:nvSpPr>
        <p:spPr>
          <a:xfrm>
            <a:off x="3558008" y="2768583"/>
            <a:ext cx="1137982" cy="29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56" name="Правоъгълник 17">
            <a:extLst>
              <a:ext uri="{FF2B5EF4-FFF2-40B4-BE49-F238E27FC236}">
                <a16:creationId xmlns:a16="http://schemas.microsoft.com/office/drawing/2014/main" id="{0C532D54-1322-43AC-B3DC-AB1478ECA1AC}"/>
              </a:ext>
            </a:extLst>
          </p:cNvPr>
          <p:cNvSpPr/>
          <p:nvPr/>
        </p:nvSpPr>
        <p:spPr>
          <a:xfrm>
            <a:off x="4821164" y="2764139"/>
            <a:ext cx="1137982" cy="296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Large</a:t>
            </a:r>
          </a:p>
        </p:txBody>
      </p:sp>
      <p:sp>
        <p:nvSpPr>
          <p:cNvPr id="157" name="Правоъгълник 17">
            <a:extLst>
              <a:ext uri="{FF2B5EF4-FFF2-40B4-BE49-F238E27FC236}">
                <a16:creationId xmlns:a16="http://schemas.microsoft.com/office/drawing/2014/main" id="{B6631DBB-3C13-44A8-BF4F-901442F1FD54}"/>
              </a:ext>
            </a:extLst>
          </p:cNvPr>
          <p:cNvSpPr/>
          <p:nvPr/>
        </p:nvSpPr>
        <p:spPr>
          <a:xfrm>
            <a:off x="6096000" y="2764139"/>
            <a:ext cx="1137982" cy="296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Family</a:t>
            </a:r>
          </a:p>
        </p:txBody>
      </p:sp>
      <p:sp>
        <p:nvSpPr>
          <p:cNvPr id="158" name="Правоъгълник 15">
            <a:extLst>
              <a:ext uri="{FF2B5EF4-FFF2-40B4-BE49-F238E27FC236}">
                <a16:creationId xmlns:a16="http://schemas.microsoft.com/office/drawing/2014/main" id="{71C7673C-96B1-4205-ABFF-1949F27C2B53}"/>
              </a:ext>
            </a:extLst>
          </p:cNvPr>
          <p:cNvSpPr/>
          <p:nvPr/>
        </p:nvSpPr>
        <p:spPr>
          <a:xfrm>
            <a:off x="3558008" y="3861938"/>
            <a:ext cx="142356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fontAlgn="base"/>
            <a:r>
              <a:rPr lang="en-US" b="1" i="0" dirty="0" err="1">
                <a:solidFill>
                  <a:srgbClr val="000000"/>
                </a:solidFill>
                <a:effectLst/>
              </a:rPr>
              <a:t>Alergens</a:t>
            </a:r>
            <a:endParaRPr lang="en-US" dirty="0"/>
          </a:p>
        </p:txBody>
      </p:sp>
      <p:sp>
        <p:nvSpPr>
          <p:cNvPr id="159" name="Текстово поле 24">
            <a:extLst>
              <a:ext uri="{FF2B5EF4-FFF2-40B4-BE49-F238E27FC236}">
                <a16:creationId xmlns:a16="http://schemas.microsoft.com/office/drawing/2014/main" id="{F3B10A1B-591E-4595-B71F-6BF3BF927F04}"/>
              </a:ext>
            </a:extLst>
          </p:cNvPr>
          <p:cNvSpPr txBox="1"/>
          <p:nvPr/>
        </p:nvSpPr>
        <p:spPr>
          <a:xfrm>
            <a:off x="5072813" y="3059668"/>
            <a:ext cx="7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i="1" dirty="0">
                <a:solidFill>
                  <a:srgbClr val="000000"/>
                </a:solidFill>
                <a:effectLst/>
                <a:latin typeface="+mj-lt"/>
              </a:rPr>
              <a:t>Ф</a:t>
            </a:r>
            <a:r>
              <a:rPr lang="bg-BG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28</a:t>
            </a:r>
            <a:endParaRPr lang="en-US" b="1" dirty="0">
              <a:latin typeface="+mj-lt"/>
            </a:endParaRPr>
          </a:p>
        </p:txBody>
      </p:sp>
      <p:sp>
        <p:nvSpPr>
          <p:cNvPr id="160" name="Текстово поле 24">
            <a:extLst>
              <a:ext uri="{FF2B5EF4-FFF2-40B4-BE49-F238E27FC236}">
                <a16:creationId xmlns:a16="http://schemas.microsoft.com/office/drawing/2014/main" id="{EC2AFBA6-43A6-4391-8D1D-5C6463563F39}"/>
              </a:ext>
            </a:extLst>
          </p:cNvPr>
          <p:cNvSpPr txBox="1"/>
          <p:nvPr/>
        </p:nvSpPr>
        <p:spPr>
          <a:xfrm>
            <a:off x="6317596" y="3086564"/>
            <a:ext cx="70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i="1" dirty="0">
                <a:solidFill>
                  <a:srgbClr val="000000"/>
                </a:solidFill>
                <a:effectLst/>
                <a:latin typeface="+mj-lt"/>
              </a:rPr>
              <a:t>Ф</a:t>
            </a:r>
            <a:r>
              <a:rPr lang="bg-BG" b="1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48</a:t>
            </a:r>
            <a:endParaRPr lang="en-US" b="1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BAC6D6-9E02-4820-8148-4209C87B8BD4}"/>
              </a:ext>
            </a:extLst>
          </p:cNvPr>
          <p:cNvSpPr/>
          <p:nvPr/>
        </p:nvSpPr>
        <p:spPr>
          <a:xfrm>
            <a:off x="7408460" y="1777806"/>
            <a:ext cx="4490955" cy="234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Текстово поле 6">
            <a:extLst>
              <a:ext uri="{FF2B5EF4-FFF2-40B4-BE49-F238E27FC236}">
                <a16:creationId xmlns:a16="http://schemas.microsoft.com/office/drawing/2014/main" id="{E1D7C23A-6D53-4570-B0C0-034701078962}"/>
              </a:ext>
            </a:extLst>
          </p:cNvPr>
          <p:cNvSpPr txBox="1"/>
          <p:nvPr/>
        </p:nvSpPr>
        <p:spPr>
          <a:xfrm>
            <a:off x="8465903" y="1879709"/>
            <a:ext cx="2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Additions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7542563-E984-4319-B6A5-DFF5D04A1551}"/>
              </a:ext>
            </a:extLst>
          </p:cNvPr>
          <p:cNvSpPr/>
          <p:nvPr/>
        </p:nvSpPr>
        <p:spPr>
          <a:xfrm>
            <a:off x="7544121" y="2359462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Текстово поле 41">
            <a:extLst>
              <a:ext uri="{FF2B5EF4-FFF2-40B4-BE49-F238E27FC236}">
                <a16:creationId xmlns:a16="http://schemas.microsoft.com/office/drawing/2014/main" id="{F8FF4450-B946-42F0-85BC-D8CF7CF6D00F}"/>
              </a:ext>
            </a:extLst>
          </p:cNvPr>
          <p:cNvSpPr txBox="1"/>
          <p:nvPr/>
        </p:nvSpPr>
        <p:spPr>
          <a:xfrm>
            <a:off x="7897379" y="2328472"/>
            <a:ext cx="1898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Cheese – 50 g – 2</a:t>
            </a:r>
            <a:r>
              <a:rPr lang="bg-BG" sz="1600" dirty="0">
                <a:solidFill>
                  <a:srgbClr val="000000"/>
                </a:solidFill>
              </a:rPr>
              <a:t>€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err="1">
                <a:solidFill>
                  <a:srgbClr val="000000"/>
                </a:solidFill>
              </a:rPr>
              <a:t>Mocarella</a:t>
            </a:r>
            <a:r>
              <a:rPr lang="en-US" sz="1600" dirty="0">
                <a:solidFill>
                  <a:srgbClr val="000000"/>
                </a:solidFill>
              </a:rPr>
              <a:t> – 50 g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/>
              <a:t>Mushrooms – 50 g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6D8519B-46C0-4CCA-8E6E-7B5FDD8FD3FA}"/>
              </a:ext>
            </a:extLst>
          </p:cNvPr>
          <p:cNvSpPr/>
          <p:nvPr/>
        </p:nvSpPr>
        <p:spPr>
          <a:xfrm>
            <a:off x="7544120" y="2848439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FA722E6-DF44-48EF-BD53-5E31E09F72E6}"/>
              </a:ext>
            </a:extLst>
          </p:cNvPr>
          <p:cNvSpPr/>
          <p:nvPr/>
        </p:nvSpPr>
        <p:spPr>
          <a:xfrm>
            <a:off x="7562190" y="3336439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94C25BF-34A9-4855-B44E-1E8E8AF7C4E4}"/>
              </a:ext>
            </a:extLst>
          </p:cNvPr>
          <p:cNvSpPr/>
          <p:nvPr/>
        </p:nvSpPr>
        <p:spPr>
          <a:xfrm>
            <a:off x="9795131" y="2368667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Текстово поле 41">
            <a:extLst>
              <a:ext uri="{FF2B5EF4-FFF2-40B4-BE49-F238E27FC236}">
                <a16:creationId xmlns:a16="http://schemas.microsoft.com/office/drawing/2014/main" id="{85A30746-DB3D-4462-9895-100C8DA3EB2C}"/>
              </a:ext>
            </a:extLst>
          </p:cNvPr>
          <p:cNvSpPr txBox="1"/>
          <p:nvPr/>
        </p:nvSpPr>
        <p:spPr>
          <a:xfrm>
            <a:off x="10148390" y="2337677"/>
            <a:ext cx="1666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000000"/>
                </a:solidFill>
                <a:effectLst/>
              </a:rPr>
              <a:t>Parmezan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– 50 g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Pepper – 50 g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/>
              <a:t>Corn – 50 g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48C5D41-D4FD-40B8-9B37-2E42B9BB0613}"/>
              </a:ext>
            </a:extLst>
          </p:cNvPr>
          <p:cNvSpPr/>
          <p:nvPr/>
        </p:nvSpPr>
        <p:spPr>
          <a:xfrm>
            <a:off x="9795130" y="2857644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EC9FF03-BA7D-40F6-AFDB-3FC49E6828CC}"/>
              </a:ext>
            </a:extLst>
          </p:cNvPr>
          <p:cNvSpPr/>
          <p:nvPr/>
        </p:nvSpPr>
        <p:spPr>
          <a:xfrm>
            <a:off x="9813200" y="3345644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Текстово поле 24">
            <a:extLst>
              <a:ext uri="{FF2B5EF4-FFF2-40B4-BE49-F238E27FC236}">
                <a16:creationId xmlns:a16="http://schemas.microsoft.com/office/drawing/2014/main" id="{40156F6B-10BE-4A14-9999-5DCA97A66785}"/>
              </a:ext>
            </a:extLst>
          </p:cNvPr>
          <p:cNvSpPr txBox="1"/>
          <p:nvPr/>
        </p:nvSpPr>
        <p:spPr>
          <a:xfrm>
            <a:off x="3275344" y="4730525"/>
            <a:ext cx="15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 price:</a:t>
            </a:r>
          </a:p>
        </p:txBody>
      </p:sp>
      <p:sp>
        <p:nvSpPr>
          <p:cNvPr id="171" name="Правоъгълник 32">
            <a:extLst>
              <a:ext uri="{FF2B5EF4-FFF2-40B4-BE49-F238E27FC236}">
                <a16:creationId xmlns:a16="http://schemas.microsoft.com/office/drawing/2014/main" id="{B6E8A9FA-900A-46F1-8F56-7B675114F7EB}"/>
              </a:ext>
            </a:extLst>
          </p:cNvPr>
          <p:cNvSpPr/>
          <p:nvPr/>
        </p:nvSpPr>
        <p:spPr>
          <a:xfrm>
            <a:off x="7283840" y="4799296"/>
            <a:ext cx="447724" cy="2840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2" name="Правоъгълник 35">
            <a:extLst>
              <a:ext uri="{FF2B5EF4-FFF2-40B4-BE49-F238E27FC236}">
                <a16:creationId xmlns:a16="http://schemas.microsoft.com/office/drawing/2014/main" id="{8491F514-6C51-4A25-A0E7-C6AD16B6C530}"/>
              </a:ext>
            </a:extLst>
          </p:cNvPr>
          <p:cNvSpPr/>
          <p:nvPr/>
        </p:nvSpPr>
        <p:spPr>
          <a:xfrm>
            <a:off x="7882493" y="4799296"/>
            <a:ext cx="447724" cy="2840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173" name="Правоъгълник 36">
            <a:extLst>
              <a:ext uri="{FF2B5EF4-FFF2-40B4-BE49-F238E27FC236}">
                <a16:creationId xmlns:a16="http://schemas.microsoft.com/office/drawing/2014/main" id="{218B8058-D3F7-4864-84A5-83BCCE8EB6C3}"/>
              </a:ext>
            </a:extLst>
          </p:cNvPr>
          <p:cNvSpPr/>
          <p:nvPr/>
        </p:nvSpPr>
        <p:spPr>
          <a:xfrm>
            <a:off x="6683777" y="4799296"/>
            <a:ext cx="447724" cy="2840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</a:p>
        </p:txBody>
      </p:sp>
      <p:sp>
        <p:nvSpPr>
          <p:cNvPr id="174" name="Правоъгълник: със заоблени ъгли 32">
            <a:extLst>
              <a:ext uri="{FF2B5EF4-FFF2-40B4-BE49-F238E27FC236}">
                <a16:creationId xmlns:a16="http://schemas.microsoft.com/office/drawing/2014/main" id="{87093FE1-5F2F-47AB-9BB9-3F1BEA3F38A5}"/>
              </a:ext>
            </a:extLst>
          </p:cNvPr>
          <p:cNvSpPr/>
          <p:nvPr/>
        </p:nvSpPr>
        <p:spPr>
          <a:xfrm>
            <a:off x="4787979" y="5411937"/>
            <a:ext cx="2312377" cy="5615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cart </a:t>
            </a:r>
            <a:r>
              <a:rPr lang="en-US" sz="1800" dirty="0">
                <a:solidFill>
                  <a:schemeClr val="bg1"/>
                </a:solidFill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646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488</Words>
  <Application>Microsoft Office PowerPoint</Application>
  <PresentationFormat>Широк екран</PresentationFormat>
  <Paragraphs>263</Paragraphs>
  <Slides>17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robotomedium</vt:lpstr>
      <vt:lpstr>Тема на Office</vt:lpstr>
      <vt:lpstr>Home page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Viktor Skachkov</dc:creator>
  <cp:lastModifiedBy>Viktor Skachkov</cp:lastModifiedBy>
  <cp:revision>90</cp:revision>
  <dcterms:created xsi:type="dcterms:W3CDTF">2022-02-11T09:57:18Z</dcterms:created>
  <dcterms:modified xsi:type="dcterms:W3CDTF">2022-02-20T12:21:47Z</dcterms:modified>
</cp:coreProperties>
</file>