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4" r:id="rId9"/>
    <p:sldId id="268" r:id="rId10"/>
    <p:sldId id="265" r:id="rId11"/>
    <p:sldId id="269" r:id="rId12"/>
    <p:sldId id="266" r:id="rId13"/>
    <p:sldId id="27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67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382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521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0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76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8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96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98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4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16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2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5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3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7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1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CB86BD-5412-498D-9A7E-7A59AA017D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97FF9-7CBA-4020-BE09-E8AE7E4EA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6B12A0-96E7-46C3-BCF1-D91725BAC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2786" y="1524000"/>
            <a:ext cx="7535917" cy="2007477"/>
          </a:xfrm>
        </p:spPr>
        <p:txBody>
          <a:bodyPr anchor="ctr">
            <a:noAutofit/>
          </a:bodyPr>
          <a:lstStyle/>
          <a:p>
            <a:r>
              <a:rPr lang="en-US" dirty="0"/>
              <a:t>The student house project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459972B8-7308-46CE-8920-AD1F834D1B99}"/>
              </a:ext>
            </a:extLst>
          </p:cNvPr>
          <p:cNvSpPr txBox="1"/>
          <p:nvPr/>
        </p:nvSpPr>
        <p:spPr>
          <a:xfrm>
            <a:off x="2936630" y="4242275"/>
            <a:ext cx="659423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From Viktor Skachkov, Alexander Petrov, Matija </a:t>
            </a:r>
            <a:r>
              <a:rPr lang="en-US" sz="2400" dirty="0" err="1"/>
              <a:t>Mandarelo</a:t>
            </a:r>
            <a:r>
              <a:rPr lang="en-US" sz="2400" dirty="0"/>
              <a:t> and </a:t>
            </a:r>
            <a:r>
              <a:rPr lang="en-US" sz="2400" dirty="0" err="1"/>
              <a:t>Desislav</a:t>
            </a:r>
            <a:r>
              <a:rPr lang="en-US" sz="2400" dirty="0"/>
              <a:t> Hristov</a:t>
            </a:r>
          </a:p>
        </p:txBody>
      </p:sp>
    </p:spTree>
    <p:extLst>
      <p:ext uri="{BB962C8B-B14F-4D97-AF65-F5344CB8AC3E}">
        <p14:creationId xmlns:p14="http://schemas.microsoft.com/office/powerpoint/2010/main" val="126558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97C888-1591-491A-AA7F-5239AE2E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5B75359-A52D-4538-8B33-CB7D00306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31" y="2501460"/>
            <a:ext cx="7010400" cy="37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8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538738-35ED-4920-B6C6-70029EFB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855FBBC-40EF-4BF9-80F8-2015A251C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17" y="2490951"/>
            <a:ext cx="6789683" cy="37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AC685A4-896C-4DDA-A85E-BC1343A3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Complaints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326C88-0809-432B-8D17-7EE5733D7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23" y="2558357"/>
            <a:ext cx="6118354" cy="36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2F616E6-16C9-472C-B9EF-6277E9DC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building</a:t>
            </a:r>
          </a:p>
        </p:txBody>
      </p:sp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CE9A96C8-65C6-4A9F-9CC1-21618879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18" y="2554014"/>
            <a:ext cx="6968358" cy="36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7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19BFF5-EBFB-4089-8F12-F6A31C3F2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6441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D76950-21E8-4533-9112-1EC233A84279}"/>
              </a:ext>
            </a:extLst>
          </p:cNvPr>
          <p:cNvSpPr/>
          <p:nvPr/>
        </p:nvSpPr>
        <p:spPr>
          <a:xfrm>
            <a:off x="1539240" y="944880"/>
            <a:ext cx="9113520" cy="4968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/>
              <a:t>Thank you for your attention. If you have any questions, please let us know! </a:t>
            </a:r>
            <a:endParaRPr lang="en-NL" sz="5400" b="1" dirty="0"/>
          </a:p>
        </p:txBody>
      </p:sp>
    </p:spTree>
    <p:extLst>
      <p:ext uri="{BB962C8B-B14F-4D97-AF65-F5344CB8AC3E}">
        <p14:creationId xmlns:p14="http://schemas.microsoft.com/office/powerpoint/2010/main" val="116267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1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1" name="Straight Connector 17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5B6027F-A94A-4356-A953-379A2C992FC0}"/>
              </a:ext>
            </a:extLst>
          </p:cNvPr>
          <p:cNvSpPr txBox="1"/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A2D2648C-71D0-4CB4-A5D5-18C03B688377}"/>
              </a:ext>
            </a:extLst>
          </p:cNvPr>
          <p:cNvSpPr txBox="1"/>
          <p:nvPr/>
        </p:nvSpPr>
        <p:spPr>
          <a:xfrm>
            <a:off x="1295402" y="2556932"/>
            <a:ext cx="625686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endParaRPr lang="en-US" sz="150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</a:rPr>
              <a:t> Create an app in order to improve the experience for both students and owners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200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</a:rPr>
              <a:t> Find multiple ways to tackle difficulties and problems 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200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rgbClr val="262626"/>
                </a:solidFill>
              </a:rPr>
              <a:t> Finish the project in a limited time frame </a:t>
            </a:r>
            <a:endParaRPr lang="en-US" sz="1500" dirty="0">
              <a:solidFill>
                <a:srgbClr val="262626"/>
              </a:solidFill>
            </a:endParaRPr>
          </a:p>
        </p:txBody>
      </p:sp>
      <p:pic>
        <p:nvPicPr>
          <p:cNvPr id="7" name="Картина 6" descr="Картина, която съдържа сграда, открито, тухла, къща&#10;&#10;Описанието е генерирано автоматично">
            <a:extLst>
              <a:ext uri="{FF2B5EF4-FFF2-40B4-BE49-F238E27FC236}">
                <a16:creationId xmlns:a16="http://schemas.microsoft.com/office/drawing/2014/main" id="{F08DE225-8DFE-4197-BDEC-CCF8209BB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5599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875BB0-7F5E-47E2-B4AD-A648FAC4E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377" y="1529863"/>
            <a:ext cx="7552591" cy="1995852"/>
          </a:xfrm>
        </p:spPr>
        <p:txBody>
          <a:bodyPr numCol="1" anchor="ctr"/>
          <a:lstStyle/>
          <a:p>
            <a:r>
              <a:rPr lang="en-US" dirty="0"/>
              <a:t>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5310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5FFFB1-C83A-4746-BD44-674C1A15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Class diagram</a:t>
            </a:r>
          </a:p>
        </p:txBody>
      </p:sp>
      <p:pic>
        <p:nvPicPr>
          <p:cNvPr id="7" name="Контейнер за съдържание 6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FB3CCA90-79F9-4D9C-9D25-50625BA1A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27593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081938-4DB4-48C0-A9C5-DBF75888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Components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13201B-5855-4120-A4C8-33108A8C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311768" cy="3318936"/>
          </a:xfrm>
        </p:spPr>
        <p:txBody>
          <a:bodyPr>
            <a:normAutofit/>
          </a:bodyPr>
          <a:lstStyle/>
          <a:p>
            <a:r>
              <a:rPr lang="en-US" sz="1600" dirty="0"/>
              <a:t>The connection between the forms</a:t>
            </a:r>
          </a:p>
          <a:p>
            <a:r>
              <a:rPr lang="en-US" sz="1600" dirty="0"/>
              <a:t>The registration</a:t>
            </a:r>
          </a:p>
          <a:p>
            <a:r>
              <a:rPr lang="en-US" sz="1600" dirty="0"/>
              <a:t>The messages</a:t>
            </a:r>
          </a:p>
          <a:p>
            <a:r>
              <a:rPr lang="en-US" sz="1600" dirty="0"/>
              <a:t>The tasks</a:t>
            </a:r>
          </a:p>
          <a:p>
            <a:r>
              <a:rPr lang="en-US" sz="1600" dirty="0"/>
              <a:t>The events</a:t>
            </a:r>
          </a:p>
          <a:p>
            <a:r>
              <a:rPr lang="en-US" sz="1600" dirty="0"/>
              <a:t>The rules</a:t>
            </a:r>
          </a:p>
          <a:p>
            <a:r>
              <a:rPr lang="en-US" sz="1600" dirty="0"/>
              <a:t>The complaints</a:t>
            </a:r>
          </a:p>
          <a:p>
            <a:r>
              <a:rPr lang="en-US" sz="1600" dirty="0"/>
              <a:t>Shared items</a:t>
            </a:r>
          </a:p>
          <a:p>
            <a:r>
              <a:rPr lang="en-US" sz="1600" dirty="0"/>
              <a:t>Adding a new building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CA81ADD-08B5-4509-B9AD-C5E8C0224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413" y="2556932"/>
            <a:ext cx="5584185" cy="30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DB4046-25FE-47E1-AD20-CBB4B71D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Connection between the forms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D7C9F4F-48E7-4A8F-925B-FE0627309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69" y="2522794"/>
            <a:ext cx="6096000" cy="35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5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5E8D99C-DA58-4DCE-97C1-DD4DC7DC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pic>
        <p:nvPicPr>
          <p:cNvPr id="5" name="Картина 4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5408F17C-066E-42D3-A544-EB72EBA21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20" y="2427890"/>
            <a:ext cx="3442759" cy="37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2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08289D0-40C4-4877-8496-E6F4DB96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</p:txBody>
      </p:sp>
      <p:pic>
        <p:nvPicPr>
          <p:cNvPr id="4" name="Картина 3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3917C56E-FA8D-4DCD-87ED-38D2AE0BB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72" y="2501462"/>
            <a:ext cx="6558455" cy="36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7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184D5C-6423-40E4-AB54-8735B2EC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76955E77-10FD-40CD-A560-C64D820E7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25" y="2540310"/>
            <a:ext cx="7017749" cy="367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1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рганични">
  <a:themeElements>
    <a:clrScheme name="Органични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Органични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рганичн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1324</TotalTime>
  <Words>110</Words>
  <Application>Microsoft Office PowerPoint</Application>
  <PresentationFormat>Широк екран</PresentationFormat>
  <Paragraphs>31</Paragraphs>
  <Slides>15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18" baseType="lpstr">
      <vt:lpstr>Arial</vt:lpstr>
      <vt:lpstr>Garamond</vt:lpstr>
      <vt:lpstr>Органични</vt:lpstr>
      <vt:lpstr>The student house project</vt:lpstr>
      <vt:lpstr>Презентация на PowerPoint</vt:lpstr>
      <vt:lpstr>Functionalities</vt:lpstr>
      <vt:lpstr>Class diagram</vt:lpstr>
      <vt:lpstr>Components</vt:lpstr>
      <vt:lpstr>Connection between the forms</vt:lpstr>
      <vt:lpstr>Registration</vt:lpstr>
      <vt:lpstr>Messages</vt:lpstr>
      <vt:lpstr>Tasks</vt:lpstr>
      <vt:lpstr>Events</vt:lpstr>
      <vt:lpstr>Rules</vt:lpstr>
      <vt:lpstr>Complaints</vt:lpstr>
      <vt:lpstr>Adding a new building</vt:lpstr>
      <vt:lpstr>Demonstration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about the student house project</dc:title>
  <dc:creator>Viktor Skachkov</dc:creator>
  <cp:lastModifiedBy>Viktor Skachkov</cp:lastModifiedBy>
  <cp:revision>18</cp:revision>
  <dcterms:created xsi:type="dcterms:W3CDTF">2021-06-19T07:49:33Z</dcterms:created>
  <dcterms:modified xsi:type="dcterms:W3CDTF">2021-06-22T13:22:42Z</dcterms:modified>
</cp:coreProperties>
</file>