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/>
    <p:restoredTop sz="94676"/>
  </p:normalViewPr>
  <p:slideViewPr>
    <p:cSldViewPr snapToGrid="0">
      <p:cViewPr>
        <p:scale>
          <a:sx n="84" d="100"/>
          <a:sy n="84" d="100"/>
        </p:scale>
        <p:origin x="17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6C4-1CF3-05F3-3257-897EFA50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0C02D-FC32-B176-A3E0-29D8708B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6C01-3E73-0C79-DF92-F0219E3C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9CA6-16C3-04C8-CE21-A21FA0AF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4BA5-9583-671C-D4EF-F0AC7B2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680012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DFE8-071D-D44A-7C87-E8751E8B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C1059-DCED-8A15-F982-39A0584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9D06-6282-9F0A-8024-7028861F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0781-9D20-2801-8E84-00D1DD48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E0C0-79A6-EF9A-832D-93092BE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484182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A4D0C-0A9C-E520-009A-8B317043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08E-EE6B-4D9B-CC20-DE0B0B1B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27DB-EA73-A29C-B0AD-ACCA2EA2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438F-021C-773C-DD26-74FAB034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22DA-6AE8-3540-5E61-2A89BD01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05169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CC7E-D2D4-FAE5-2999-1D39DC0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9336-A658-B625-72F4-51702145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E100-5647-C04B-B0A1-FB7F727A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08FF-438D-4186-4266-B462E9B0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4337-F76E-335C-A65E-048619B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90251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9EC-4F65-4851-947C-E25D1542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DD6D-239B-1736-222D-22E901A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7C09-409E-EECD-50DD-43E86012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51E2-55D0-264B-72BE-3A016A0D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1BCA-EE99-C5FC-A0AB-D0F7304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542133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2836-05A7-E119-89B6-DDC91795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D407-0846-69CB-AE3B-233F06CC1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20F7A-8B26-14E7-85CD-C6EDE17F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3732-441A-D739-CF90-75F1FB92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6B031-E0CE-0C7C-531F-F599305C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01EDE-0B0C-4D88-C635-BBABAF7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367987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05A5-FC96-6536-B479-C8679B56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FAD6-DD49-DC34-610B-5877816F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EB6B4-62DE-F2B9-F455-81B6779F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3DED8-A005-A607-EC61-48E95B9B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D6788-E0B5-F414-8D73-D364551C6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8917D-539F-D194-43E1-323A4E3F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1C33A-ED08-626A-3891-08580556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EC69C-8AF0-1715-0EBF-AF3E3CA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879035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E1E0-01B5-AF1E-727D-3AAFD06C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94733-1726-56B4-4E5D-CEB4A8B6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6F60-25F8-A4A9-7855-37966A50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AEBC1-1B89-24BE-E100-115ABB1A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23997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D327F-56E5-203D-8FDF-6D68BB8C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B4088-D818-7DEC-093C-B554B1B1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50AF-BB5A-FB31-7E24-51CCFBC5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971001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6E62-D6F8-CFD4-2D9A-21C07F33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35CD-4235-6ADB-6109-BBCFCF12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F01E5-CD61-6320-E3DD-918AE89E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B261-279B-99E7-9C92-50F34625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C1276-329D-81A1-E468-FED57FF9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3172-CAFF-2F76-7342-76848A26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3965572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F341-B1E6-70A9-950E-1D1CF16F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81D96-7D99-0875-ADED-135131848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C6D8-4D74-8BF0-059E-9128B29E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0FE6-7017-338F-B817-6FB0BC9D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C2E9-013E-61B3-D8AB-629D4163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25494-1DE6-000B-B2F3-7C4673F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372377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26DE5-CBAC-4DF9-E4C3-1BCD75A3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DD71-7642-48FE-AB41-7506DCEE4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8366-8CCC-CCD8-F74A-F4E971FF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7E2A3-58D7-114D-9530-D8AF494D7CA5}" type="datetimeFigureOut">
              <a:rPr lang="en-UA" smtClean="0"/>
              <a:t>26.05.2024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9435-A8A3-98CA-7731-D2A5CC14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814C-4903-ECA8-3524-88998B0E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85B3F-1B0B-664B-ABA0-18D6E4A2B52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1359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FDC-1B0A-A23A-63C3-07D5C441A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1178A-A4CB-6A64-7702-4A7B05023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88465-3107-8EFA-CCA7-A2384E13E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7" r="19003" b="44713"/>
          <a:stretch/>
        </p:blipFill>
        <p:spPr>
          <a:xfrm>
            <a:off x="-61633" y="-65873"/>
            <a:ext cx="12315265" cy="69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7F0456-6546-3BA5-25D2-4B1C11A6A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" t="29144" r="18836" b="24602"/>
          <a:stretch/>
        </p:blipFill>
        <p:spPr>
          <a:xfrm>
            <a:off x="-60960" y="0"/>
            <a:ext cx="12313920" cy="68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110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clipboard&#10;&#10;Description automatically generated">
            <a:extLst>
              <a:ext uri="{FF2B5EF4-FFF2-40B4-BE49-F238E27FC236}">
                <a16:creationId xmlns:a16="http://schemas.microsoft.com/office/drawing/2014/main" id="{E61372A3-66C9-61C1-E4E8-A287D3B6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905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oup of people&#10;&#10;Description automatically generated">
            <a:extLst>
              <a:ext uri="{FF2B5EF4-FFF2-40B4-BE49-F238E27FC236}">
                <a16:creationId xmlns:a16="http://schemas.microsoft.com/office/drawing/2014/main" id="{CDDE8E42-61B6-1B09-2349-FC9CE733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47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447A7BE-5D41-2012-5E93-A17D305E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1638"/>
            <a:ext cx="10515600" cy="2739311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B5DA0F5-3967-C8B8-AADD-78962752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167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oster of a robot&#10;&#10;Description automatically generated">
            <a:extLst>
              <a:ext uri="{FF2B5EF4-FFF2-40B4-BE49-F238E27FC236}">
                <a16:creationId xmlns:a16="http://schemas.microsoft.com/office/drawing/2014/main" id="{FC008164-87E6-8189-9121-F62A9FC1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46"/>
          <a:stretch/>
        </p:blipFill>
        <p:spPr>
          <a:xfrm>
            <a:off x="0" y="0"/>
            <a:ext cx="12191998" cy="6979920"/>
          </a:xfrm>
        </p:spPr>
      </p:pic>
    </p:spTree>
    <p:extLst>
      <p:ext uri="{BB962C8B-B14F-4D97-AF65-F5344CB8AC3E}">
        <p14:creationId xmlns:p14="http://schemas.microsoft.com/office/powerpoint/2010/main" val="30848262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Євгеній Даценко</dc:creator>
  <cp:lastModifiedBy>Євгеній Даценко</cp:lastModifiedBy>
  <cp:revision>2</cp:revision>
  <dcterms:created xsi:type="dcterms:W3CDTF">2024-05-26T15:36:19Z</dcterms:created>
  <dcterms:modified xsi:type="dcterms:W3CDTF">2024-05-26T18:55:51Z</dcterms:modified>
</cp:coreProperties>
</file>