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24B51A-1322-45BE-A2D8-77DBED0BAF7F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C2C4CC-455B-406A-A702-503F7EB46190}" type="slidenum">
              <a:rPr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20680"/>
            <a:ext cx="822852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26938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ПРИМЕНЕНИЕ МЕТОДОВ ИСКУССТВЕННОГО ИНТЕЛЛЕКТА В  ЗАДАЧЕ 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РАСПОЗНАВАНИЯ СЕТЕВЫХ  АТАК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03640" y="5301360"/>
            <a:ext cx="6399720" cy="11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Выполнил студент гр. СБС-001О Тарасенко В.С.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Научный руководитель ст. преподаватель Опарина Т.М.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96640" y="194040"/>
            <a:ext cx="8550000" cy="1311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Министерство образования и науки РФ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Омский государственный университет им. Ф.М. Достоевского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Факультет компьютерных наук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Кафедра компьютерных технологий и сетей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20680"/>
            <a:ext cx="82285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 обратного распостранения ошибки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66680" y="1800000"/>
            <a:ext cx="7083360" cy="45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Метод опорных векторов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736000" y="1872000"/>
            <a:ext cx="3912120" cy="385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20680"/>
            <a:ext cx="82285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метода опорных векторов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974880" y="1584000"/>
            <a:ext cx="700380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Виды DoS атак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-78120" y="1416960"/>
            <a:ext cx="9299880" cy="62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Ping-flood </a:t>
            </a:r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Это самый примитивный вид DoS-атаки. Насыщение полосы пропускания можно осуществить с помощью обычных ping-запросов только в том случае, если канал атакующего (например 1.544 Мбит/с) намного шире канала компьютера-жертвы, скорость в котором 128 Кбит/с. Но такая атака бесполезна против сервера, так как тот, в свою очередь, обладает довольно широкой полосой пропускания. Для атаки на сервер обычно применяется HTTP-флуд.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Icmp-flood</a:t>
            </a:r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одна из самых опасных видов DoS-атак, так как у компьютера-жертвы после такой атаки произойдет отказ в обслуживании практически со 100 % гарантией. Злоумышленник использует широковещательную рассылку для проверки работающих узлов в системе, отправляя ping-запрос. Очевидно, атакующий в одиночку не сможет вывести из строя компьютер-жертву, поэтому требуется ещё один участник — это усиливающая сеть. В ней по широковещательному адресу злоумышленник отправляет поддельны icmp пакет. Затем адрес атакующего меняется на адрес жертвы. Все узлы пришлют ей ответ на ping-запрос.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450000" algn="just">
              <a:lnSpc>
                <a:spcPct val="100000"/>
              </a:lnSpc>
            </a:pPr>
            <a:r>
              <a:rPr b="1" lang="ru-RU" sz="16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Udp-flood</a:t>
            </a:r>
            <a:r>
              <a:rPr lang="ru-RU" sz="16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- является полным аналогом Smurf-атаки, где вместо ICMP пакетов используются пакеты UDP, поэтому её ещё называют UDP-флуд. Принцип действия этой атаки простой: на седьмой порт жертвы отправляются echo запросы по широковещательному запросу. Затем подменяется ip-адрес злоумышленника на ip-адрес жертвы, которая вскоре получает множество ответных сообщений. Их количество зависит от числа узлов в сети. Эта атака приводит к насыщению полосы пропускания и полному отказу в обслуживании жертвы. Если все же служба echo отключена, то будут сгенерированы ICMP-сообщения, что также приведёт к насыщению полосы.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450000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450000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20680"/>
            <a:ext cx="82285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Параметры сетевого траффика</a:t>
            </a: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распознавания DoS атаки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11480" y="1872000"/>
            <a:ext cx="8228520" cy="45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lang="en-US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-число пакетов в сети в единицу времени</a:t>
            </a:r>
            <a:endParaRPr lang="en-US" sz="3200" spc="-1" strike="noStrike">
              <a:solidFill>
                <a:srgbClr val="252525"/>
              </a:solidFill>
              <a:uFill>
                <a:solidFill>
                  <a:srgbClr val="ffffff"/>
                </a:solidFill>
              </a:uFill>
              <a:latin typeface="Arial"/>
              <a:ea typeface="Liberation Serif;Times New Roman"/>
            </a:endParaRPr>
          </a:p>
          <a:p>
            <a:pPr algn="just"/>
            <a:r>
              <a:rPr lang="en-US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-среднее число пакетов, адресованный на каждый ip адрес в единицу времени</a:t>
            </a:r>
            <a:endParaRPr lang="en-US" sz="3200" spc="-1" strike="noStrike">
              <a:solidFill>
                <a:srgbClr val="252525"/>
              </a:solidFill>
              <a:uFill>
                <a:solidFill>
                  <a:srgbClr val="ffffff"/>
                </a:solidFill>
              </a:uFill>
              <a:latin typeface="Arial"/>
              <a:ea typeface="Liberation Serif;Times New Roman"/>
            </a:endParaRPr>
          </a:p>
          <a:p>
            <a:pPr algn="just"/>
            <a:r>
              <a:rPr lang="en-US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-средняя длина пакета</a:t>
            </a:r>
            <a:endParaRPr lang="en-US" sz="3200" spc="-1" strike="noStrike">
              <a:solidFill>
                <a:srgbClr val="252525"/>
              </a:solidFill>
              <a:uFill>
                <a:solidFill>
                  <a:srgbClr val="ffffff"/>
                </a:solidFill>
              </a:uFill>
              <a:latin typeface="Arial"/>
              <a:ea typeface="Liberation Serif;Times New Roman"/>
            </a:endParaRPr>
          </a:p>
          <a:p>
            <a:pPr algn="just"/>
            <a:r>
              <a:rPr lang="en-US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-доля udp траффика</a:t>
            </a:r>
            <a:endParaRPr lang="en-US" sz="3200" spc="-1" strike="noStrike">
              <a:solidFill>
                <a:srgbClr val="252525"/>
              </a:solidFill>
              <a:uFill>
                <a:solidFill>
                  <a:srgbClr val="ffffff"/>
                </a:solidFill>
              </a:uFill>
              <a:latin typeface="Arial"/>
              <a:ea typeface="Liberation Serif;Times New Roman"/>
            </a:endParaRPr>
          </a:p>
          <a:p>
            <a:pPr algn="just"/>
            <a:r>
              <a:rPr lang="en-US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-доля icmp траффика</a:t>
            </a:r>
            <a:endParaRPr lang="en-US" sz="3200" spc="-1" strike="noStrike">
              <a:solidFill>
                <a:srgbClr val="252525"/>
              </a:solidFill>
              <a:uFill>
                <a:solidFill>
                  <a:srgbClr val="ffffff"/>
                </a:solidFill>
              </a:uFill>
              <a:latin typeface="Arial"/>
              <a:ea typeface="Liberation Serif;Times New Roman"/>
            </a:endParaRPr>
          </a:p>
          <a:p>
            <a:pPr algn="just"/>
            <a:r>
              <a:rPr lang="en-US" sz="3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-доля широковещательного icmp траффика</a:t>
            </a:r>
            <a:endParaRPr lang="en-US" sz="3200" spc="-1" strike="noStrike">
              <a:solidFill>
                <a:srgbClr val="252525"/>
              </a:solidFill>
              <a:uFill>
                <a:solidFill>
                  <a:srgbClr val="ffffff"/>
                </a:solidFill>
              </a:uFill>
              <a:latin typeface="Arial"/>
              <a:ea typeface="Liberation Serif;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20680"/>
            <a:ext cx="822852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Обучение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504000" y="2406240"/>
            <a:ext cx="8424000" cy="27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Обучение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11760" y="1584000"/>
            <a:ext cx="6779880" cy="149436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224000" y="3168000"/>
            <a:ext cx="5889240" cy="35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Тестирование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016000" y="1054080"/>
            <a:ext cx="4862520" cy="57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413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Заключение: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49720" y="1496160"/>
            <a:ext cx="813600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 процессе выполнения квалификационной работы было спроектирована и разработана система для обнаружения сетевых атак с использованием методов искусственного интеллекта. Приложение соответствует всем требованиям, которые были поставлены в начале разработки.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Данный проект предполагает дальнейшее развитие. В дальнейших версиях также планируется разработка универсального  «движка» для динамического подключения вычисления дополнительных параметров сетевого траффика. То как будет вычисляться тот или иной параметр будет определяться декларативно пользователем с помощью языка разметки xml.    Также необходимо реализовать графический интерфейс пользователя, который более удобен и интуитивен чем текстовый.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2C5007-E0E0-4CE1-B8E5-A779FDF603B3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&lt;номер&gt;</a:t>
            </a:fld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520" cy="60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Спасибо за внимание.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9F0B68A-CD89-45E0-AD4E-8AD7D1647CA4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&lt;номер&gt;</a:t>
            </a:fld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67640" y="548640"/>
            <a:ext cx="77713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Цель: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3960" y="3141000"/>
            <a:ext cx="7771320" cy="30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Разработать общую схему приложения, провести декомпозицию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Разработать алгоритм перехвата пакетов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Разработать классификатор с использованием нейронных сетей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Разработать классификатор с использованием метода опорных векторов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Протестировать и сравнить эффективность классификаторов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27640" y="620640"/>
            <a:ext cx="734364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431640" y="1196280"/>
            <a:ext cx="8280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Разработка программы с использованием искуссвеннного интеллекта, позволяющей определять атаки на компьютерную сеть при различных параметрах сетевого траффика.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67640" y="2349000"/>
            <a:ext cx="77713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Задачи: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A0EBBA3-7068-454F-A10D-71568E601093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&lt;номер&gt;</a:t>
            </a:fld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95960" y="360000"/>
            <a:ext cx="777132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Структура приложения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728000" y="1402200"/>
            <a:ext cx="6119280" cy="49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Алгоритм работы приложения 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2A2C8D6-C778-40AA-97BF-2A12F34E783C}" type="slidenum">
              <a:rPr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&lt;номер&gt;</a:t>
            </a:fld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32680" y="1152000"/>
            <a:ext cx="5178600" cy="54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56680"/>
            <a:ext cx="822852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сниффера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992520" y="1152000"/>
            <a:ext cx="714996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Многослойные нейронные сети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728000" y="1864080"/>
            <a:ext cx="5471640" cy="371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20680"/>
            <a:ext cx="82285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Вычисление выхода нейронной сети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720000" y="410400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Функция активации:</a:t>
            </a:r>
            <a:endParaRPr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720000" y="270972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Выходной сигнал нейрона:</a:t>
            </a:r>
            <a:endParaRPr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20680"/>
            <a:ext cx="82285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Вычисление выхода нейронной сети</a:t>
            </a:r>
            <a:endParaRPr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933120" y="2376000"/>
            <a:ext cx="7324200" cy="26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20680"/>
            <a:ext cx="82285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 обратного распостранения ошибки</a:t>
            </a:r>
            <a:endParaRPr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576000" y="2349720"/>
            <a:ext cx="3168000" cy="60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Корректировка весового коэффицциента:</a:t>
            </a:r>
            <a:endParaRPr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576000" y="504000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остальных слоев:</a:t>
            </a:r>
            <a:endParaRPr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648000" y="403200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выходного слоя:</a:t>
            </a:r>
            <a:endParaRPr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Application>LibreOffice/5.0.4.2$Linux_X86_64 LibreOffice_project/00m0$Build-2</Application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2015-01-15T08:49:03Z</dcterms:created>
  <dc:creator>Citruc</dc:creator>
  <dc:language>ru-RU</dc:language>
  <dcterms:modified xsi:type="dcterms:W3CDTF">2016-01-24T16:46:59Z</dcterms:modified>
  <cp:revision>129</cp:revision>
  <dc:title>Проектирование корпоративной системы связи на основе IP-телефонии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