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59" r:id="rId6"/>
    <p:sldId id="263" r:id="rId7"/>
    <p:sldId id="27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4A528-EBBD-40BE-9A5B-65C8B944A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18CE6C-4EBB-4DF1-B592-069ADEB9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A1606-FDC4-4E2A-817F-62D4A7CE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07E9F-8732-4F2A-B979-FAB29507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7663D-B0CA-4713-8FD8-08C6E624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40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8A598-3268-46B8-BAA8-07D4468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27E7BB-BD61-4E45-AE94-2B82D8F1B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06411-DB0F-4249-A5A3-74EFE198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F04C7-4136-4380-ADF8-29CC1E15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6614F-6391-40B1-A741-E28E7988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7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95B6D7-B4CA-40EA-BE44-C0F16308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7B932E-AF2F-4BC8-91B8-FCB8A08C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862C9-B20C-4B7F-BC8A-C16F5CC6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07627-840E-42CF-BF30-1E20B569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4FCCE7-D20D-4F8D-B68A-442A17D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77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08647-42B8-4BCA-8BD2-EE8FB56D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08174-48A5-4247-9489-E2C9992E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B84E4-8AB1-4E66-915C-531B23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6EB59-B44C-49BC-9267-AB24CF7B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68E21-B682-4619-8039-4C9578F9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16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5AB95-C1CC-4DB8-8E33-17AD9FA5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E8A2BF-04E9-4A0D-B635-70941F30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016F2-5B86-4182-AEE9-12F5B293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2C2D2-BFEB-43C2-9A3F-B7AD3F8D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3FF90-9D3F-4FDA-8425-9978500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0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BB9F-E5A0-40B8-8166-E2C8938D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2E4C0-770A-45D1-A5E0-08F566C7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1D395D-A37E-4BF0-BE48-E4C4299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BEE272-61F3-4057-938B-57B941E7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EAED7-F2F9-4FF7-9CBA-8C86DF84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C2AE7-F79B-4561-8B4E-B6CB5B86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7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3E3BB-7F88-4D28-9B08-FC0F9C04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FD464-390B-4061-8DBE-62D163F3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0DACF-4EF0-4F7E-85BB-39DD83C8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B63C0-D2DF-47CC-8AF4-8B7B23C3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59B728-7B67-4B24-8337-46F69654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EB899-C99F-42F4-801E-9D93A6B6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5858D4-8B3F-4D80-AE63-D81898D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168343-423F-4442-BF92-FADB3C5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15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95B42-F4B4-4D10-9E21-A8BD835B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2A6D6C-2498-49BB-9E12-BC31153A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5D73F-E90D-44C1-9FD3-D7F94129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B8245B-21BE-482F-97AE-BA49004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0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FCB6C7-F25F-46E4-9334-EFB8F6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B00B3A-8787-4620-8684-ACAD101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3ED872-84C6-4BE1-BE83-55E1514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75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549F-024F-4EE1-B1EC-AD5DFA42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213D0-39C4-4943-AAFC-2EB3FC04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0AA606-60DF-4846-8D22-1C9C260B6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EE39F-C035-4933-A33C-571E5490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0D11C-E165-419A-8E8A-62C7E133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C2E9E-C3D6-4B7E-ADCF-01C7AA6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01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2A773-9CE6-4FDE-A0AA-FA8C9AEF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BD030D-689A-4A1C-A2E2-60B3A9AE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3BC19-2E74-4814-B091-E6D974414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B56FB4-2A98-460D-9AE5-1B48E57E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69605-D0F2-4627-8841-8DDC759D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9BC8DB-591C-452E-94A9-74BE578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70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1"/>
            </a:gs>
            <a:gs pos="43000">
              <a:schemeClr val="accent1">
                <a:lumMod val="60000"/>
                <a:lumOff val="40000"/>
              </a:schemeClr>
            </a:gs>
            <a:gs pos="4000">
              <a:srgbClr val="00B0F0"/>
            </a:gs>
            <a:gs pos="90000">
              <a:srgbClr val="00B0F0"/>
            </a:gs>
            <a:gs pos="68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BBBAA6-52B3-432E-9EE3-61E700F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B58D1-DA6F-4B34-BC9C-1B9F4532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BDD12-EBF4-4AFE-A335-D8590BD6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F7D5-6513-4FAC-85D1-78DC1FBBD107}" type="datetimeFigureOut">
              <a:rPr lang="de-AT" smtClean="0"/>
              <a:t>08.11.2021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65398-37DB-4104-B100-2C8BD550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DEFB7-53D5-4D59-AA5D-029DAF5F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4B30-FAAF-4F2E-8E6A-D9417E9900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60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63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5E8A02-C1C3-4B2D-8161-45AE603E9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9210"/>
            <a:ext cx="6128670" cy="1754067"/>
          </a:xfrm>
        </p:spPr>
        <p:txBody>
          <a:bodyPr anchor="b">
            <a:noAutofit/>
          </a:bodyPr>
          <a:lstStyle/>
          <a:p>
            <a:pPr algn="l"/>
            <a:r>
              <a:rPr lang="de-AT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69AD02-C296-4B0E-900A-5B68D3CB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0" y="3160061"/>
            <a:ext cx="5506271" cy="1997475"/>
          </a:xfrm>
        </p:spPr>
        <p:txBody>
          <a:bodyPr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de-A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BERGER</a:t>
            </a:r>
          </a:p>
          <a:p>
            <a:pPr algn="l">
              <a:spcBef>
                <a:spcPts val="0"/>
              </a:spcBef>
            </a:pPr>
            <a:r>
              <a:rPr lang="de-A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SAMARATI</a:t>
            </a:r>
          </a:p>
          <a:p>
            <a:pPr algn="l">
              <a:spcBef>
                <a:spcPts val="0"/>
              </a:spcBef>
            </a:pPr>
            <a:r>
              <a:rPr lang="de-A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NEVRIVY</a:t>
            </a:r>
          </a:p>
          <a:p>
            <a:pPr algn="l">
              <a:spcBef>
                <a:spcPts val="0"/>
              </a:spcBef>
            </a:pPr>
            <a:r>
              <a:rPr lang="de-A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TROJAN</a:t>
            </a:r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24C9828-4CAE-48AE-AE4A-DE8AD2455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3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0BF665-CAE7-4437-85A6-4194BAA8D5FF}"/>
              </a:ext>
            </a:extLst>
          </p:cNvPr>
          <p:cNvSpPr txBox="1"/>
          <p:nvPr/>
        </p:nvSpPr>
        <p:spPr>
          <a:xfrm>
            <a:off x="653373" y="662611"/>
            <a:ext cx="8344712" cy="5449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HAUPTANWENDUNGSZWECK UND HAUPTLEISTUNGSMERKMALE DES PRODUKTS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HAUPTANWENDUNGSZWECK: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Spielen</a:t>
            </a:r>
            <a:r>
              <a:rPr lang="en-US" sz="2400" dirty="0"/>
              <a:t> </a:t>
            </a:r>
            <a:r>
              <a:rPr lang="en-US" sz="2400" dirty="0" err="1"/>
              <a:t>gegen</a:t>
            </a:r>
            <a:r>
              <a:rPr lang="en-US" sz="2400" dirty="0"/>
              <a:t> Freunde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HAUPTLEISTUNGSMERKMALE: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Online </a:t>
            </a:r>
            <a:r>
              <a:rPr lang="en-US" sz="2400" dirty="0" err="1"/>
              <a:t>Funktion</a:t>
            </a: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1v1 auf </a:t>
            </a:r>
            <a:r>
              <a:rPr lang="en-US" sz="2400" dirty="0" err="1"/>
              <a:t>einem</a:t>
            </a:r>
            <a:r>
              <a:rPr lang="en-US" sz="2400" dirty="0"/>
              <a:t> </a:t>
            </a:r>
            <a:r>
              <a:rPr lang="en-US" sz="2400" dirty="0" err="1"/>
              <a:t>Gerät</a:t>
            </a:r>
            <a:r>
              <a:rPr lang="en-US" sz="2400" dirty="0"/>
              <a:t> </a:t>
            </a:r>
            <a:r>
              <a:rPr lang="en-US" sz="2400" dirty="0" err="1"/>
              <a:t>möglich</a:t>
            </a: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Seitenverhältnis</a:t>
            </a:r>
            <a:r>
              <a:rPr lang="en-US" sz="2400" dirty="0"/>
              <a:t> 16:9 </a:t>
            </a:r>
            <a:r>
              <a:rPr lang="en-US" sz="2400" dirty="0" err="1"/>
              <a:t>statt</a:t>
            </a:r>
            <a:r>
              <a:rPr lang="en-US" sz="2400" dirty="0"/>
              <a:t> 4:3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87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F99BC81-21F5-4A62-B15B-1C19AD631E8F}"/>
              </a:ext>
            </a:extLst>
          </p:cNvPr>
          <p:cNvSpPr txBox="1"/>
          <p:nvPr/>
        </p:nvSpPr>
        <p:spPr>
          <a:xfrm>
            <a:off x="6385619" y="3612759"/>
            <a:ext cx="5003948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EINSATZSZENARIO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Ein Bild, das Text, Wand, Computer, Elektronik enthält.&#10;&#10;Automatisch generierte Beschreibung">
            <a:extLst>
              <a:ext uri="{FF2B5EF4-FFF2-40B4-BE49-F238E27FC236}">
                <a16:creationId xmlns:a16="http://schemas.microsoft.com/office/drawing/2014/main" id="{7A42D9AF-A095-490F-9A18-3F1B569B6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7" r="1" b="28778"/>
          <a:stretch/>
        </p:blipFill>
        <p:spPr>
          <a:xfrm>
            <a:off x="297838" y="-4665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085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81017D-BBD3-427A-BCCF-4F208EDFA385}"/>
              </a:ext>
            </a:extLst>
          </p:cNvPr>
          <p:cNvSpPr txBox="1"/>
          <p:nvPr/>
        </p:nvSpPr>
        <p:spPr>
          <a:xfrm>
            <a:off x="526073" y="471257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FUNKTIONSBLÖCKE DES PRODUKTS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6C1E2B-A55B-48BD-ADFA-3B7B480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7" y="1063965"/>
            <a:ext cx="3425609" cy="27319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1FBAA7-9851-4EE0-A343-50E479BC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94" y="1320261"/>
            <a:ext cx="3844235" cy="222965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E00C3870-FE28-4D34-B96F-0A8D24269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26" y="1061062"/>
            <a:ext cx="3423916" cy="27348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0D95B42-6938-44FD-840D-7ED0C8A3D37C}"/>
              </a:ext>
            </a:extLst>
          </p:cNvPr>
          <p:cNvSpPr txBox="1"/>
          <p:nvPr/>
        </p:nvSpPr>
        <p:spPr>
          <a:xfrm>
            <a:off x="821606" y="476287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/>
              <a:t>MAIN MENU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8ADE1C-F68D-48B7-A4AB-AAD2BE4C5574}"/>
              </a:ext>
            </a:extLst>
          </p:cNvPr>
          <p:cNvSpPr txBox="1"/>
          <p:nvPr/>
        </p:nvSpPr>
        <p:spPr>
          <a:xfrm>
            <a:off x="4927971" y="428453"/>
            <a:ext cx="215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/>
              <a:t>PLAY</a:t>
            </a:r>
            <a:r>
              <a:rPr lang="de-AT" dirty="0"/>
              <a:t> </a:t>
            </a:r>
            <a:r>
              <a:rPr lang="de-AT" sz="3200" b="1" dirty="0"/>
              <a:t>MENU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FCD60A-C039-4344-A3EF-C2E407CD67EB}"/>
              </a:ext>
            </a:extLst>
          </p:cNvPr>
          <p:cNvSpPr txBox="1"/>
          <p:nvPr/>
        </p:nvSpPr>
        <p:spPr>
          <a:xfrm>
            <a:off x="9523076" y="476287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b="1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6915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EE49AF-CDB1-42E0-AF57-41F5ADB2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79" y="320040"/>
            <a:ext cx="10374193" cy="43052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8483BA-B279-49B3-BB2F-888B10EB47EF}"/>
              </a:ext>
            </a:extLst>
          </p:cNvPr>
          <p:cNvSpPr txBox="1"/>
          <p:nvPr/>
        </p:nvSpPr>
        <p:spPr>
          <a:xfrm>
            <a:off x="4183578" y="5141086"/>
            <a:ext cx="7229461" cy="101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0" b="1" dirty="0">
                <a:solidFill>
                  <a:schemeClr val="bg1"/>
                </a:solidFill>
              </a:rPr>
              <a:t>BEDIENELEMENTE UND ANWENDUNGSFÄLLE FÜR USER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9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8F4DF52-DE1D-4040-9554-C558B795A05F}"/>
              </a:ext>
            </a:extLst>
          </p:cNvPr>
          <p:cNvSpPr txBox="1"/>
          <p:nvPr/>
        </p:nvSpPr>
        <p:spPr>
          <a:xfrm>
            <a:off x="943276" y="447869"/>
            <a:ext cx="10410524" cy="572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</a:rPr>
              <a:t>ASPEKTE DES ROLL-OUTS, KONFIGURATION UND INBETRIEBNAHME</a:t>
            </a:r>
          </a:p>
          <a:p>
            <a:pPr marL="6350" indent="-228600">
              <a:lnSpc>
                <a:spcPct val="90000"/>
              </a:lnSpc>
              <a:spcAft>
                <a:spcPts val="90"/>
              </a:spcAft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FFFFFF"/>
              </a:solidFill>
              <a:effectLst/>
            </a:endParaRPr>
          </a:p>
          <a:p>
            <a:pPr marL="6350" indent="-228600">
              <a:lnSpc>
                <a:spcPct val="90000"/>
              </a:lnSpc>
              <a:spcAft>
                <a:spcPts val="90"/>
              </a:spcAft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9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Allgemeine </a:t>
            </a:r>
            <a:r>
              <a:rPr lang="en-US" sz="2400" b="1" dirty="0" err="1">
                <a:solidFill>
                  <a:srgbClr val="FFFFFF"/>
                </a:solidFill>
                <a:effectLst/>
              </a:rPr>
              <a:t>Einschränkungen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75"/>
              </a:spcAft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 marL="463550" lvl="1" indent="-2286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Maus-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Bedienung</a:t>
            </a:r>
            <a:r>
              <a:rPr lang="en-US" sz="2400" dirty="0">
                <a:solidFill>
                  <a:srgbClr val="FFFFFF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fürs</a:t>
            </a:r>
            <a:r>
              <a:rPr lang="en-US" sz="2400" dirty="0">
                <a:solidFill>
                  <a:srgbClr val="FFFFFF"/>
                </a:solidFill>
                <a:effectLst/>
              </a:rPr>
              <a:t> Main-Menu</a:t>
            </a:r>
            <a:endParaRPr lang="en-US" sz="2400" b="1" dirty="0">
              <a:solidFill>
                <a:srgbClr val="FFFFFF"/>
              </a:solidFill>
            </a:endParaRPr>
          </a:p>
          <a:p>
            <a:pPr marL="463550" lvl="1" indent="-2286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effectLst/>
              </a:rPr>
              <a:t>Tastatur-Bedienung</a:t>
            </a:r>
            <a:r>
              <a:rPr lang="en-US" sz="2400" dirty="0">
                <a:solidFill>
                  <a:srgbClr val="FFFFFF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fürs</a:t>
            </a:r>
            <a:r>
              <a:rPr lang="en-US" sz="2400" dirty="0">
                <a:solidFill>
                  <a:srgbClr val="FFFFFF"/>
                </a:solidFill>
                <a:effectLst/>
              </a:rPr>
              <a:t> Game</a:t>
            </a:r>
          </a:p>
          <a:p>
            <a:pPr marL="6350" indent="-2286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90"/>
              </a:spcAft>
            </a:pPr>
            <a:r>
              <a:rPr lang="en-US" sz="2400" b="1" dirty="0" err="1">
                <a:solidFill>
                  <a:srgbClr val="FFFFFF"/>
                </a:solidFill>
                <a:effectLst/>
              </a:rPr>
              <a:t>Vorgaben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</a:rPr>
              <a:t>zu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 Hardware und Software </a:t>
            </a:r>
          </a:p>
          <a:p>
            <a:pPr>
              <a:lnSpc>
                <a:spcPct val="90000"/>
              </a:lnSpc>
              <a:spcAft>
                <a:spcPts val="75"/>
              </a:spcAft>
            </a:pPr>
            <a:r>
              <a:rPr lang="en-US" sz="2400" dirty="0">
                <a:solidFill>
                  <a:srgbClr val="FFFFFF"/>
                </a:solidFill>
                <a:effectLst/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Maus</a:t>
            </a:r>
          </a:p>
          <a:p>
            <a:pPr marL="342900" indent="-3429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Tastatur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Windows 10, Linux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oder</a:t>
            </a:r>
            <a:r>
              <a:rPr lang="en-US" sz="2400" dirty="0">
                <a:solidFill>
                  <a:srgbClr val="FFFFFF"/>
                </a:solidFill>
                <a:effectLst/>
              </a:rPr>
              <a:t> macOS</a:t>
            </a:r>
          </a:p>
          <a:p>
            <a:pPr marL="342900" indent="-3429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effectLst/>
              </a:rPr>
              <a:t>Herkömmliche</a:t>
            </a:r>
            <a:r>
              <a:rPr lang="en-US" sz="2400" dirty="0">
                <a:solidFill>
                  <a:srgbClr val="FFFFFF"/>
                </a:solidFill>
                <a:effectLst/>
              </a:rPr>
              <a:t> CPU</a:t>
            </a:r>
          </a:p>
          <a:p>
            <a:pPr marL="342900" indent="-3429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2 GB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Arbeitsspeicher</a:t>
            </a:r>
            <a:endParaRPr lang="en-US" sz="20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879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40FE2A-913D-4746-B259-487B6A30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123077"/>
            <a:ext cx="4980373" cy="1369381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b="1" dirty="0"/>
              <a:t>WESENTLICHE VORTEILE FÜR DEN NUTZER </a:t>
            </a:r>
            <a:br>
              <a:rPr lang="en-US" sz="2800" dirty="0"/>
            </a:b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453B7-7944-4C9F-A6F9-813C9A65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679" y="1012751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400" dirty="0"/>
              <a:t>Spielen mit Freunden über 2 Geräte möglich</a:t>
            </a:r>
          </a:p>
          <a:p>
            <a:endParaRPr lang="de-AT" sz="2400" dirty="0"/>
          </a:p>
          <a:p>
            <a:r>
              <a:rPr lang="de-AT" sz="2400" dirty="0"/>
              <a:t>Flüssiges Spielerlebnis</a:t>
            </a:r>
          </a:p>
          <a:p>
            <a:endParaRPr lang="en-US" sz="2400" dirty="0"/>
          </a:p>
          <a:p>
            <a:r>
              <a:rPr lang="de-AT" sz="2400" dirty="0"/>
              <a:t>Intuitive Nutzung des Systems</a:t>
            </a:r>
          </a:p>
          <a:p>
            <a:endParaRPr lang="de-AT" sz="2400" dirty="0"/>
          </a:p>
          <a:p>
            <a:r>
              <a:rPr lang="de-AT" sz="2400" dirty="0"/>
              <a:t>Kostenlose Nutzung des Systems</a:t>
            </a:r>
          </a:p>
          <a:p>
            <a:endParaRPr lang="de-AT" sz="2400" dirty="0"/>
          </a:p>
          <a:p>
            <a:r>
              <a:rPr lang="de-AT" sz="2400" dirty="0"/>
              <a:t>Viel Spaß</a:t>
            </a:r>
          </a:p>
        </p:txBody>
      </p:sp>
    </p:spTree>
    <p:extLst>
      <p:ext uri="{BB962C8B-B14F-4D97-AF65-F5344CB8AC3E}">
        <p14:creationId xmlns:p14="http://schemas.microsoft.com/office/powerpoint/2010/main" val="372677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WESENTLICHE VORTEILE FÜR DEN NUTZER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PONG PRODUKTPRÄSENTATION</dc:title>
  <dc:creator>Nevrivy, Julian Niklas</dc:creator>
  <cp:lastModifiedBy>Samarati, Michael Nikolas</cp:lastModifiedBy>
  <cp:revision>56</cp:revision>
  <dcterms:created xsi:type="dcterms:W3CDTF">2021-11-01T12:49:17Z</dcterms:created>
  <dcterms:modified xsi:type="dcterms:W3CDTF">2021-11-08T16:03:29Z</dcterms:modified>
</cp:coreProperties>
</file>