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F961-7B3B-4D96-B4DB-96533BF0827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58E7B-9AF7-4B4A-B7C1-13E8E5C27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8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8E7B-9AF7-4B4A-B7C1-13E8E5C278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1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8E7B-9AF7-4B4A-B7C1-13E8E5C278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3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4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7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9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7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E3D9-76B5-43FA-A595-012B6BDCFC6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0959-D9F0-4F4E-AE50-9E78E92F10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5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GB" dirty="0" smtClean="0"/>
              <a:t>Relational Data Types in Azure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Pricing of Azure SQL Database using </a:t>
            </a:r>
            <a:r>
              <a:rPr lang="en-GB" dirty="0" err="1" smtClean="0"/>
              <a:t>vCore</a:t>
            </a:r>
            <a:endParaRPr lang="en-GB" dirty="0"/>
          </a:p>
        </p:txBody>
      </p:sp>
      <p:pic>
        <p:nvPicPr>
          <p:cNvPr id="3074" name="Picture 2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8" y="2100808"/>
            <a:ext cx="7920880" cy="38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36" y="2132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1 TB of Storage Space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293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-Type of database: OLTP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-Database: Azure SQL or Azure SQL in a VM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-Task at hand: extract the information from </a:t>
            </a:r>
            <a:r>
              <a:rPr lang="en-GB" dirty="0" err="1" smtClean="0"/>
              <a:t>MongoDB</a:t>
            </a:r>
            <a:r>
              <a:rPr lang="en-GB" dirty="0" smtClean="0"/>
              <a:t> and store it in Azure SQL as a permanent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Viktor\Desktop\question-mark-icon-on-white-puzzle-royalty-free-image-917901148-155845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92" y="0"/>
            <a:ext cx="9163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 Transform and Load (ETL)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276872"/>
            <a:ext cx="6923112" cy="21888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Used for modifying small amounts of data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Azure Tools Available:</a:t>
            </a:r>
          </a:p>
          <a:p>
            <a:pPr marL="0" indent="0" algn="ctr">
              <a:buNone/>
            </a:pPr>
            <a:r>
              <a:rPr lang="en-GB" dirty="0" smtClean="0"/>
              <a:t>-Azure Data 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Extract, Load and Transform (ELT)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424936" cy="424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Used for modifying large amounts of data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Azure Tools Available:</a:t>
            </a:r>
          </a:p>
          <a:p>
            <a:pPr marL="0" indent="0" algn="ctr">
              <a:buNone/>
            </a:pPr>
            <a:r>
              <a:rPr lang="en-GB" dirty="0" smtClean="0"/>
              <a:t>-Azure Synapse</a:t>
            </a:r>
          </a:p>
          <a:p>
            <a:pPr marL="0" indent="0" algn="ctr">
              <a:buNone/>
            </a:pPr>
            <a:r>
              <a:rPr lang="en-GB" dirty="0" smtClean="0"/>
              <a:t>-</a:t>
            </a:r>
            <a:r>
              <a:rPr lang="en-GB" dirty="0" err="1" smtClean="0"/>
              <a:t>HDInsight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-Azure Data Factory 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Online Transaction Processing (OLTP)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Optimised for workloads that require high amount of writing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Azure Tools Available:</a:t>
            </a:r>
            <a:br>
              <a:rPr lang="en-GB" dirty="0" smtClean="0"/>
            </a:br>
            <a:r>
              <a:rPr lang="en-GB" dirty="0" smtClean="0"/>
              <a:t>-Azure SQL Database</a:t>
            </a:r>
          </a:p>
          <a:p>
            <a:pPr marL="0" indent="0" algn="ctr">
              <a:buNone/>
            </a:pPr>
            <a:r>
              <a:rPr lang="en-GB" dirty="0" smtClean="0"/>
              <a:t>-SQL Server in a VM</a:t>
            </a:r>
          </a:p>
          <a:p>
            <a:pPr marL="0" indent="0" algn="ctr">
              <a:buNone/>
            </a:pPr>
            <a:r>
              <a:rPr lang="en-GB" dirty="0" smtClean="0"/>
              <a:t>-Azure Database for MySQL</a:t>
            </a:r>
          </a:p>
          <a:p>
            <a:pPr marL="0" indent="0" algn="ctr">
              <a:buNone/>
            </a:pPr>
            <a:r>
              <a:rPr lang="en-GB" dirty="0" smtClean="0"/>
              <a:t>-Azure Database for </a:t>
            </a:r>
            <a:r>
              <a:rPr lang="en-GB" dirty="0" err="1" smtClean="0"/>
              <a:t>PostgreSQL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Online Analytical Processing (OLAP)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Optimised for workloads that require high amount of reading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Azure Tools Available:</a:t>
            </a:r>
            <a:br>
              <a:rPr lang="en-GB" dirty="0" smtClean="0"/>
            </a:br>
            <a:r>
              <a:rPr lang="en-GB" dirty="0" smtClean="0"/>
              <a:t>-SQL Server with </a:t>
            </a:r>
            <a:r>
              <a:rPr lang="en-GB" dirty="0" err="1" smtClean="0"/>
              <a:t>Columnstore</a:t>
            </a:r>
            <a:r>
              <a:rPr lang="en-GB" dirty="0" smtClean="0"/>
              <a:t> Indexes</a:t>
            </a:r>
          </a:p>
          <a:p>
            <a:pPr marL="0" indent="0" algn="ctr">
              <a:buNone/>
            </a:pPr>
            <a:r>
              <a:rPr lang="en-GB" dirty="0" smtClean="0"/>
              <a:t>-Azure Analysis Services</a:t>
            </a:r>
          </a:p>
          <a:p>
            <a:pPr marL="0" indent="0" algn="ctr">
              <a:buNone/>
            </a:pPr>
            <a:r>
              <a:rPr lang="en-GB" dirty="0" smtClean="0"/>
              <a:t>-SQL Server Analysis Services (SSAS)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8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Warehousing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Used as a permanent data analysis layer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SMP Tools Available:</a:t>
            </a:r>
          </a:p>
          <a:p>
            <a:pPr marL="0" indent="0" algn="ctr">
              <a:buNone/>
            </a:pPr>
            <a:r>
              <a:rPr lang="en-GB" dirty="0" smtClean="0"/>
              <a:t>-Azure SQL Database</a:t>
            </a:r>
          </a:p>
          <a:p>
            <a:pPr marL="0" indent="0" algn="ctr">
              <a:buNone/>
            </a:pPr>
            <a:r>
              <a:rPr lang="en-GB" dirty="0" smtClean="0"/>
              <a:t>-SQL Server in a VM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MPP Tools Available: </a:t>
            </a:r>
          </a:p>
          <a:p>
            <a:pPr marL="0" indent="0" algn="ctr">
              <a:buNone/>
            </a:pPr>
            <a:r>
              <a:rPr lang="en-GB" dirty="0" smtClean="0"/>
              <a:t>-Azure Synapse Analytics</a:t>
            </a:r>
          </a:p>
          <a:p>
            <a:pPr marL="0" indent="0" algn="ctr">
              <a:buNone/>
            </a:pPr>
            <a:r>
              <a:rPr lang="en-GB" dirty="0" smtClean="0"/>
              <a:t>-Apache HIVE</a:t>
            </a:r>
          </a:p>
          <a:p>
            <a:pPr marL="0" indent="0" algn="ctr">
              <a:buNone/>
            </a:pPr>
            <a:r>
              <a:rPr lang="en-GB" dirty="0" smtClean="0"/>
              <a:t>-Interactive Query</a:t>
            </a:r>
          </a:p>
        </p:txBody>
      </p:sp>
    </p:spTree>
    <p:extLst>
      <p:ext uri="{BB962C8B-B14F-4D97-AF65-F5344CB8AC3E}">
        <p14:creationId xmlns:p14="http://schemas.microsoft.com/office/powerpoint/2010/main" val="8007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Workflow of the Pipeline</a:t>
            </a:r>
            <a:endParaRPr lang="en-GB" dirty="0"/>
          </a:p>
        </p:txBody>
      </p:sp>
      <p:pic>
        <p:nvPicPr>
          <p:cNvPr id="1026" name="Picture 2" descr="C:\Users\Viktor\Desktop\Kymira\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r="483"/>
          <a:stretch/>
        </p:blipFill>
        <p:spPr bwMode="auto">
          <a:xfrm>
            <a:off x="396000" y="2924944"/>
            <a:ext cx="8403000" cy="180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 SQL Server in a VM and Azure SQL Database</a:t>
            </a:r>
            <a:endParaRPr lang="en-GB" dirty="0"/>
          </a:p>
        </p:txBody>
      </p:sp>
      <p:pic>
        <p:nvPicPr>
          <p:cNvPr id="2050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46470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Pricing of Azure SQL Database using DTUs (Data Transfer Units)</a:t>
            </a:r>
            <a:endParaRPr lang="en-GB" dirty="0"/>
          </a:p>
        </p:txBody>
      </p:sp>
      <p:pic>
        <p:nvPicPr>
          <p:cNvPr id="4098" name="Picture 2" descr="C:\Users\Viktor\Desktop\Kymira\Chart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456"/>
          <a:stretch/>
        </p:blipFill>
        <p:spPr bwMode="auto">
          <a:xfrm>
            <a:off x="611560" y="2132856"/>
            <a:ext cx="7956000" cy="388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7352" y="213285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250 GB of Storage Space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14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216</Words>
  <Application>Microsoft Office PowerPoint</Application>
  <PresentationFormat>On-screen Show (4:3)</PresentationFormat>
  <Paragraphs>51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Relational Data Types in Azure</vt:lpstr>
      <vt:lpstr>Extract Transform and Load (ETL)</vt:lpstr>
      <vt:lpstr>Extract, Load and Transform (ELT)</vt:lpstr>
      <vt:lpstr>Online Transaction Processing (OLTP)</vt:lpstr>
      <vt:lpstr>Online Analytical Processing (OLAP)</vt:lpstr>
      <vt:lpstr>Data Warehousing</vt:lpstr>
      <vt:lpstr>Typical Workflow of the Pipeline</vt:lpstr>
      <vt:lpstr>Differences between SQL Server in a VM and Azure SQL Database</vt:lpstr>
      <vt:lpstr>Pricing of Azure SQL Database using DTUs (Data Transfer Units)</vt:lpstr>
      <vt:lpstr>Pricing of Azure SQL Database using vCore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</dc:creator>
  <cp:lastModifiedBy>Viktor</cp:lastModifiedBy>
  <cp:revision>16</cp:revision>
  <dcterms:created xsi:type="dcterms:W3CDTF">2021-02-11T20:40:30Z</dcterms:created>
  <dcterms:modified xsi:type="dcterms:W3CDTF">2021-02-12T11:53:26Z</dcterms:modified>
</cp:coreProperties>
</file>