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6"/>
  </p:notesMasterIdLst>
  <p:sldIdLst>
    <p:sldId id="256" r:id="rId2"/>
    <p:sldId id="261" r:id="rId3"/>
    <p:sldId id="276" r:id="rId4"/>
    <p:sldId id="277" r:id="rId5"/>
  </p:sldIdLst>
  <p:sldSz cx="9144000" cy="5143500" type="screen16x9"/>
  <p:notesSz cx="6858000" cy="9144000"/>
  <p:embeddedFontLst>
    <p:embeddedFont>
      <p:font typeface="Segoe UI Variable Text Semibold" pitchFamily="2" charset="0"/>
      <p:bold r:id="rId7"/>
    </p:embeddedFont>
    <p:embeddedFont>
      <p:font typeface="Sora" charset="0"/>
      <p:regular r:id="rId8"/>
      <p:bold r:id="rId9"/>
    </p:embeddedFont>
    <p:embeddedFont>
      <p:font typeface="Assistant" charset="-79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433167-79DD-4266-A656-AC39859CE014}">
  <a:tblStyle styleId="{5C433167-79DD-4266-A656-AC39859CE0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5BBE702-3C5F-4D25-85FE-DE6FA6DA056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87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1ed826784c5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" name="Google Shape;802;g1ed826784c5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1ed826784c5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1ed826784c5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099" y="1609650"/>
            <a:ext cx="7713900" cy="149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4" name="Google Shape;14;p2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8" name="Google Shape;38;p2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39" name="Google Shape;39;p2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25"/>
          <p:cNvGrpSpPr/>
          <p:nvPr/>
        </p:nvGrpSpPr>
        <p:grpSpPr>
          <a:xfrm>
            <a:off x="0" y="6"/>
            <a:ext cx="9144100" cy="5147655"/>
            <a:chOff x="0" y="6"/>
            <a:chExt cx="9144100" cy="5147655"/>
          </a:xfrm>
        </p:grpSpPr>
        <p:sp>
          <p:nvSpPr>
            <p:cNvPr id="455" name="Google Shape;455;p25"/>
            <p:cNvSpPr/>
            <p:nvPr/>
          </p:nvSpPr>
          <p:spPr>
            <a:xfrm rot="10800000" flipH="1">
              <a:off x="0" y="16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56" name="Google Shape;456;p25"/>
            <p:cNvSpPr/>
            <p:nvPr/>
          </p:nvSpPr>
          <p:spPr>
            <a:xfrm rot="10800000" flipH="1">
              <a:off x="7459000" y="3462541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57" name="Google Shape;457;p25"/>
            <p:cNvGrpSpPr/>
            <p:nvPr/>
          </p:nvGrpSpPr>
          <p:grpSpPr>
            <a:xfrm rot="10800000" flipH="1">
              <a:off x="4343154" y="4539548"/>
              <a:ext cx="457692" cy="146187"/>
              <a:chOff x="715100" y="4416700"/>
              <a:chExt cx="559800" cy="178800"/>
            </a:xfrm>
          </p:grpSpPr>
          <p:sp>
            <p:nvSpPr>
              <p:cNvPr id="458" name="Google Shape;458;p2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9" name="Google Shape;459;p2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0" name="Google Shape;460;p25"/>
            <p:cNvGrpSpPr/>
            <p:nvPr/>
          </p:nvGrpSpPr>
          <p:grpSpPr>
            <a:xfrm rot="10800000" flipH="1">
              <a:off x="4218020" y="466045"/>
              <a:ext cx="707960" cy="146187"/>
              <a:chOff x="7797150" y="445600"/>
              <a:chExt cx="865900" cy="178800"/>
            </a:xfrm>
          </p:grpSpPr>
          <p:sp>
            <p:nvSpPr>
              <p:cNvPr id="461" name="Google Shape;461;p25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2" name="Google Shape;462;p25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3" name="Google Shape;463;p25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64" name="Google Shape;464;p25"/>
            <p:cNvGrpSpPr/>
            <p:nvPr/>
          </p:nvGrpSpPr>
          <p:grpSpPr>
            <a:xfrm>
              <a:off x="538752" y="3095622"/>
              <a:ext cx="2054558" cy="2052038"/>
              <a:chOff x="2661627" y="4121822"/>
              <a:chExt cx="2054558" cy="2052038"/>
            </a:xfrm>
          </p:grpSpPr>
          <p:sp>
            <p:nvSpPr>
              <p:cNvPr id="465" name="Google Shape;465;p25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6" name="Google Shape;466;p25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7" name="Google Shape;467;p25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8" name="Google Shape;468;p25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69" name="Google Shape;469;p25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0" name="Google Shape;470;p25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81" name="Google Shape;481;p25"/>
            <p:cNvGrpSpPr/>
            <p:nvPr/>
          </p:nvGrpSpPr>
          <p:grpSpPr>
            <a:xfrm>
              <a:off x="7343274" y="6"/>
              <a:ext cx="1282527" cy="1043744"/>
              <a:chOff x="5577063" y="-266175"/>
              <a:chExt cx="1527000" cy="1242700"/>
            </a:xfrm>
          </p:grpSpPr>
          <p:sp>
            <p:nvSpPr>
              <p:cNvPr id="482" name="Google Shape;482;p25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3" name="Google Shape;483;p25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4" name="Google Shape;484;p25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5" name="Google Shape;485;p25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6" name="Google Shape;486;p25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7" name="Google Shape;487;p25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3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4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0" name="Google Shape;100;p5"/>
          <p:cNvGrpSpPr/>
          <p:nvPr/>
        </p:nvGrpSpPr>
        <p:grpSpPr>
          <a:xfrm>
            <a:off x="7" y="461910"/>
            <a:ext cx="8855868" cy="4294790"/>
            <a:chOff x="7" y="461910"/>
            <a:chExt cx="8855868" cy="4294790"/>
          </a:xfrm>
        </p:grpSpPr>
        <p:sp>
          <p:nvSpPr>
            <p:cNvPr id="101" name="Google Shape;101;p5"/>
            <p:cNvSpPr/>
            <p:nvPr/>
          </p:nvSpPr>
          <p:spPr>
            <a:xfrm flipH="1">
              <a:off x="7" y="4460300"/>
              <a:ext cx="720000" cy="296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 flipH="1">
              <a:off x="8428888" y="461910"/>
              <a:ext cx="426986" cy="146100"/>
              <a:chOff x="280882" y="461910"/>
              <a:chExt cx="426986" cy="1461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80882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561768" y="461910"/>
                <a:ext cx="1461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05" name="Google Shape;105;p5"/>
            <p:cNvGrpSpPr/>
            <p:nvPr/>
          </p:nvGrpSpPr>
          <p:grpSpPr>
            <a:xfrm>
              <a:off x="7966304" y="4608506"/>
              <a:ext cx="457692" cy="146187"/>
              <a:chOff x="715100" y="4416700"/>
              <a:chExt cx="559800" cy="178800"/>
            </a:xfrm>
          </p:grpSpPr>
          <p:sp>
            <p:nvSpPr>
              <p:cNvPr id="106" name="Google Shape;106;p5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07" name="Google Shape;107;p5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27" name="Google Shape;127;p8"/>
          <p:cNvGrpSpPr/>
          <p:nvPr/>
        </p:nvGrpSpPr>
        <p:grpSpPr>
          <a:xfrm>
            <a:off x="0" y="-260969"/>
            <a:ext cx="9144100" cy="6434830"/>
            <a:chOff x="0" y="-260969"/>
            <a:chExt cx="9144100" cy="6434830"/>
          </a:xfrm>
        </p:grpSpPr>
        <p:sp>
          <p:nvSpPr>
            <p:cNvPr id="128" name="Google Shape;128;p8"/>
            <p:cNvSpPr/>
            <p:nvPr/>
          </p:nvSpPr>
          <p:spPr>
            <a:xfrm>
              <a:off x="0" y="0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7459000" y="3458275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30" name="Google Shape;130;p8"/>
            <p:cNvGrpSpPr/>
            <p:nvPr/>
          </p:nvGrpSpPr>
          <p:grpSpPr>
            <a:xfrm>
              <a:off x="715025" y="4448781"/>
              <a:ext cx="457692" cy="146187"/>
              <a:chOff x="715100" y="4416700"/>
              <a:chExt cx="559800" cy="178800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3" name="Google Shape;133;p8"/>
            <p:cNvGrpSpPr/>
            <p:nvPr/>
          </p:nvGrpSpPr>
          <p:grpSpPr>
            <a:xfrm>
              <a:off x="8074921" y="461910"/>
              <a:ext cx="707960" cy="146187"/>
              <a:chOff x="7797150" y="445600"/>
              <a:chExt cx="865900" cy="1788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5" name="Google Shape;135;p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37" name="Google Shape;137;p8"/>
            <p:cNvGrpSpPr/>
            <p:nvPr/>
          </p:nvGrpSpPr>
          <p:grpSpPr>
            <a:xfrm>
              <a:off x="2661627" y="4121822"/>
              <a:ext cx="2054558" cy="2052038"/>
              <a:chOff x="2661627" y="4121822"/>
              <a:chExt cx="2054558" cy="2052038"/>
            </a:xfrm>
          </p:grpSpPr>
          <p:sp>
            <p:nvSpPr>
              <p:cNvPr id="138" name="Google Shape;138;p8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39" name="Google Shape;139;p8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1" name="Google Shape;141;p8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54" name="Google Shape;154;p8"/>
            <p:cNvGrpSpPr/>
            <p:nvPr/>
          </p:nvGrpSpPr>
          <p:grpSpPr>
            <a:xfrm>
              <a:off x="5057274" y="-260969"/>
              <a:ext cx="1282527" cy="1043744"/>
              <a:chOff x="5577063" y="-266175"/>
              <a:chExt cx="1527000" cy="1242700"/>
            </a:xfrm>
          </p:grpSpPr>
          <p:sp>
            <p:nvSpPr>
              <p:cNvPr id="155" name="Google Shape;155;p8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6" name="Google Shape;156;p8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7" name="Google Shape;157;p8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8" name="Google Shape;158;p8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59" name="Google Shape;159;p8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0" name="Google Shape;160;p8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1" name="Google Shape;161;p8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66" name="Google Shape;166;p9"/>
          <p:cNvGrpSpPr/>
          <p:nvPr/>
        </p:nvGrpSpPr>
        <p:grpSpPr>
          <a:xfrm>
            <a:off x="0" y="-773544"/>
            <a:ext cx="9144100" cy="5921180"/>
            <a:chOff x="0" y="-773544"/>
            <a:chExt cx="9144100" cy="5921180"/>
          </a:xfrm>
        </p:grpSpPr>
        <p:sp>
          <p:nvSpPr>
            <p:cNvPr id="167" name="Google Shape;167;p9"/>
            <p:cNvSpPr/>
            <p:nvPr/>
          </p:nvSpPr>
          <p:spPr>
            <a:xfrm>
              <a:off x="0" y="4612725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7459000" y="0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69" name="Google Shape;169;p9"/>
            <p:cNvGrpSpPr/>
            <p:nvPr/>
          </p:nvGrpSpPr>
          <p:grpSpPr>
            <a:xfrm>
              <a:off x="4343154" y="461906"/>
              <a:ext cx="457692" cy="146187"/>
              <a:chOff x="715100" y="4416700"/>
              <a:chExt cx="559800" cy="178800"/>
            </a:xfrm>
          </p:grpSpPr>
          <p:sp>
            <p:nvSpPr>
              <p:cNvPr id="170" name="Google Shape;170;p9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2" name="Google Shape;172;p9"/>
            <p:cNvGrpSpPr/>
            <p:nvPr/>
          </p:nvGrpSpPr>
          <p:grpSpPr>
            <a:xfrm>
              <a:off x="4218020" y="4535410"/>
              <a:ext cx="707960" cy="146187"/>
              <a:chOff x="7797150" y="445600"/>
              <a:chExt cx="865900" cy="178800"/>
            </a:xfrm>
          </p:grpSpPr>
          <p:sp>
            <p:nvSpPr>
              <p:cNvPr id="173" name="Google Shape;173;p9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5" name="Google Shape;175;p9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76" name="Google Shape;176;p9"/>
            <p:cNvGrpSpPr/>
            <p:nvPr/>
          </p:nvGrpSpPr>
          <p:grpSpPr>
            <a:xfrm rot="10800000" flipH="1">
              <a:off x="529227" y="-773544"/>
              <a:ext cx="2054558" cy="2052038"/>
              <a:chOff x="2661627" y="4121822"/>
              <a:chExt cx="2054558" cy="2052038"/>
            </a:xfrm>
          </p:grpSpPr>
          <p:sp>
            <p:nvSpPr>
              <p:cNvPr id="177" name="Google Shape;177;p9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8" name="Google Shape;178;p9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79" name="Google Shape;179;p9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0" name="Google Shape;180;p9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4" name="Google Shape;184;p9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5" name="Google Shape;185;p9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7571874" y="4103892"/>
              <a:ext cx="1282527" cy="1043744"/>
              <a:chOff x="5577063" y="-266175"/>
              <a:chExt cx="1527000" cy="1242700"/>
            </a:xfrm>
          </p:grpSpPr>
          <p:sp>
            <p:nvSpPr>
              <p:cNvPr id="194" name="Google Shape;194;p9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7"/>
          <p:cNvSpPr txBox="1">
            <a:spLocks noGrp="1"/>
          </p:cNvSpPr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body" idx="1"/>
          </p:nvPr>
        </p:nvSpPr>
        <p:spPr>
          <a:xfrm>
            <a:off x="714113" y="1248250"/>
            <a:ext cx="7708800" cy="9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body" idx="1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body" idx="2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152933"/>
              </a:buClr>
              <a:buSzPts val="1200"/>
              <a:buFont typeface="Nunito"/>
              <a:buChar char="■"/>
              <a:defRPr/>
            </a:lvl9pPr>
          </a:lstStyle>
          <a:p>
            <a:endParaRPr/>
          </a:p>
        </p:txBody>
      </p:sp>
      <p:grpSp>
        <p:nvGrpSpPr>
          <p:cNvPr id="297" name="Google Shape;297;p18"/>
          <p:cNvGrpSpPr/>
          <p:nvPr/>
        </p:nvGrpSpPr>
        <p:grpSpPr>
          <a:xfrm>
            <a:off x="1" y="535006"/>
            <a:ext cx="8886592" cy="4219691"/>
            <a:chOff x="1" y="535006"/>
            <a:chExt cx="8886592" cy="4219691"/>
          </a:xfrm>
        </p:grpSpPr>
        <p:sp>
          <p:nvSpPr>
            <p:cNvPr id="298" name="Google Shape;298;p18"/>
            <p:cNvSpPr/>
            <p:nvPr/>
          </p:nvSpPr>
          <p:spPr>
            <a:xfrm>
              <a:off x="1" y="3883990"/>
              <a:ext cx="715200" cy="724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299" name="Google Shape;299;p18"/>
            <p:cNvGrpSpPr/>
            <p:nvPr/>
          </p:nvGrpSpPr>
          <p:grpSpPr>
            <a:xfrm>
              <a:off x="7720945" y="4608510"/>
              <a:ext cx="707960" cy="146187"/>
              <a:chOff x="7797150" y="445600"/>
              <a:chExt cx="865900" cy="178800"/>
            </a:xfrm>
          </p:grpSpPr>
          <p:sp>
            <p:nvSpPr>
              <p:cNvPr id="300" name="Google Shape;300;p18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303" name="Google Shape;303;p18"/>
            <p:cNvGrpSpPr/>
            <p:nvPr/>
          </p:nvGrpSpPr>
          <p:grpSpPr>
            <a:xfrm>
              <a:off x="8428900" y="535006"/>
              <a:ext cx="457692" cy="146187"/>
              <a:chOff x="715100" y="4416700"/>
              <a:chExt cx="559800" cy="178800"/>
            </a:xfrm>
          </p:grpSpPr>
          <p:sp>
            <p:nvSpPr>
              <p:cNvPr id="304" name="Google Shape;304;p18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p24"/>
          <p:cNvGrpSpPr/>
          <p:nvPr/>
        </p:nvGrpSpPr>
        <p:grpSpPr>
          <a:xfrm>
            <a:off x="-50" y="-12559"/>
            <a:ext cx="9144050" cy="5156057"/>
            <a:chOff x="-50" y="-12559"/>
            <a:chExt cx="9144050" cy="5156057"/>
          </a:xfrm>
        </p:grpSpPr>
        <p:sp>
          <p:nvSpPr>
            <p:cNvPr id="418" name="Google Shape;418;p24"/>
            <p:cNvSpPr/>
            <p:nvPr/>
          </p:nvSpPr>
          <p:spPr>
            <a:xfrm rot="10800000" flipH="1">
              <a:off x="-50" y="4602454"/>
              <a:ext cx="1257900" cy="53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 rot="10800000" flipH="1">
              <a:off x="7458900" y="-12559"/>
              <a:ext cx="1685100" cy="1685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420" name="Google Shape;420;p24"/>
            <p:cNvGrpSpPr/>
            <p:nvPr/>
          </p:nvGrpSpPr>
          <p:grpSpPr>
            <a:xfrm rot="10800000" flipH="1">
              <a:off x="714975" y="535848"/>
              <a:ext cx="457692" cy="146187"/>
              <a:chOff x="715100" y="4416700"/>
              <a:chExt cx="559800" cy="178800"/>
            </a:xfrm>
          </p:grpSpPr>
          <p:sp>
            <p:nvSpPr>
              <p:cNvPr id="421" name="Google Shape;421;p24"/>
              <p:cNvSpPr/>
              <p:nvPr/>
            </p:nvSpPr>
            <p:spPr>
              <a:xfrm>
                <a:off x="715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2" name="Google Shape;422;p24"/>
              <p:cNvSpPr/>
              <p:nvPr/>
            </p:nvSpPr>
            <p:spPr>
              <a:xfrm>
                <a:off x="1096100" y="4416700"/>
                <a:ext cx="178800" cy="178800"/>
              </a:xfrm>
              <a:prstGeom prst="diamond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3" name="Google Shape;423;p24"/>
            <p:cNvGrpSpPr/>
            <p:nvPr/>
          </p:nvGrpSpPr>
          <p:grpSpPr>
            <a:xfrm rot="10800000" flipH="1">
              <a:off x="8074871" y="4522720"/>
              <a:ext cx="707960" cy="146187"/>
              <a:chOff x="7797150" y="445600"/>
              <a:chExt cx="865900" cy="178800"/>
            </a:xfrm>
          </p:grpSpPr>
          <p:sp>
            <p:nvSpPr>
              <p:cNvPr id="424" name="Google Shape;424;p24"/>
              <p:cNvSpPr/>
              <p:nvPr/>
            </p:nvSpPr>
            <p:spPr>
              <a:xfrm>
                <a:off x="77971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5" name="Google Shape;425;p24"/>
              <p:cNvSpPr/>
              <p:nvPr/>
            </p:nvSpPr>
            <p:spPr>
              <a:xfrm>
                <a:off x="814070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6" name="Google Shape;426;p24"/>
              <p:cNvSpPr/>
              <p:nvPr/>
            </p:nvSpPr>
            <p:spPr>
              <a:xfrm>
                <a:off x="8484250" y="445600"/>
                <a:ext cx="178800" cy="178800"/>
              </a:xfrm>
              <a:prstGeom prst="rect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27" name="Google Shape;427;p24"/>
            <p:cNvGrpSpPr/>
            <p:nvPr/>
          </p:nvGrpSpPr>
          <p:grpSpPr>
            <a:xfrm rot="10800000" flipH="1">
              <a:off x="2661577" y="-12544"/>
              <a:ext cx="2054558" cy="2052038"/>
              <a:chOff x="2661627" y="4121822"/>
              <a:chExt cx="2054558" cy="2052038"/>
            </a:xfrm>
          </p:grpSpPr>
          <p:sp>
            <p:nvSpPr>
              <p:cNvPr id="428" name="Google Shape;428;p24"/>
              <p:cNvSpPr/>
              <p:nvPr/>
            </p:nvSpPr>
            <p:spPr>
              <a:xfrm>
                <a:off x="3688500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29" name="Google Shape;429;p24"/>
              <p:cNvSpPr/>
              <p:nvPr/>
            </p:nvSpPr>
            <p:spPr>
              <a:xfrm>
                <a:off x="3688500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0" name="Google Shape;430;p24"/>
              <p:cNvSpPr/>
              <p:nvPr/>
            </p:nvSpPr>
            <p:spPr>
              <a:xfrm>
                <a:off x="3688500" y="4891339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1" name="Google Shape;431;p24"/>
              <p:cNvSpPr/>
              <p:nvPr/>
            </p:nvSpPr>
            <p:spPr>
              <a:xfrm>
                <a:off x="3945856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2" name="Google Shape;432;p24"/>
              <p:cNvSpPr/>
              <p:nvPr/>
            </p:nvSpPr>
            <p:spPr>
              <a:xfrm>
                <a:off x="3431984" y="4634833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3" name="Google Shape;433;p24"/>
              <p:cNvSpPr/>
              <p:nvPr/>
            </p:nvSpPr>
            <p:spPr>
              <a:xfrm>
                <a:off x="3175478" y="4378328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4" name="Google Shape;434;p24"/>
              <p:cNvSpPr/>
              <p:nvPr/>
            </p:nvSpPr>
            <p:spPr>
              <a:xfrm>
                <a:off x="2918973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5" name="Google Shape;435;p24"/>
              <p:cNvSpPr/>
              <p:nvPr/>
            </p:nvSpPr>
            <p:spPr>
              <a:xfrm>
                <a:off x="3431984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6" name="Google Shape;436;p24"/>
              <p:cNvSpPr/>
              <p:nvPr/>
            </p:nvSpPr>
            <p:spPr>
              <a:xfrm>
                <a:off x="394584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7" name="Google Shape;437;p24"/>
              <p:cNvSpPr/>
              <p:nvPr/>
            </p:nvSpPr>
            <p:spPr>
              <a:xfrm>
                <a:off x="4202340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8" name="Google Shape;438;p24"/>
              <p:cNvSpPr/>
              <p:nvPr/>
            </p:nvSpPr>
            <p:spPr>
              <a:xfrm>
                <a:off x="4459685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39" name="Google Shape;439;p24"/>
              <p:cNvSpPr/>
              <p:nvPr/>
            </p:nvSpPr>
            <p:spPr>
              <a:xfrm>
                <a:off x="3175478" y="5404350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0" name="Google Shape;440;p24"/>
              <p:cNvSpPr/>
              <p:nvPr/>
            </p:nvSpPr>
            <p:spPr>
              <a:xfrm>
                <a:off x="3431984" y="5660855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1" name="Google Shape;441;p24"/>
              <p:cNvSpPr/>
              <p:nvPr/>
            </p:nvSpPr>
            <p:spPr>
              <a:xfrm>
                <a:off x="2918133" y="5147844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2" name="Google Shape;442;p24"/>
              <p:cNvSpPr/>
              <p:nvPr/>
            </p:nvSpPr>
            <p:spPr>
              <a:xfrm>
                <a:off x="2661627" y="5917361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3" name="Google Shape;443;p24"/>
              <p:cNvSpPr/>
              <p:nvPr/>
            </p:nvSpPr>
            <p:spPr>
              <a:xfrm>
                <a:off x="4459685" y="4121822"/>
                <a:ext cx="256500" cy="2565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  <p:grpSp>
          <p:nvGrpSpPr>
            <p:cNvPr id="444" name="Google Shape;444;p24"/>
            <p:cNvGrpSpPr/>
            <p:nvPr/>
          </p:nvGrpSpPr>
          <p:grpSpPr>
            <a:xfrm rot="10800000" flipH="1">
              <a:off x="5057224" y="4099754"/>
              <a:ext cx="1282527" cy="1043744"/>
              <a:chOff x="5577063" y="-266175"/>
              <a:chExt cx="1527000" cy="1242700"/>
            </a:xfrm>
          </p:grpSpPr>
          <p:sp>
            <p:nvSpPr>
              <p:cNvPr id="445" name="Google Shape;445;p24"/>
              <p:cNvSpPr/>
              <p:nvPr/>
            </p:nvSpPr>
            <p:spPr>
              <a:xfrm>
                <a:off x="58824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6" name="Google Shape;446;p24"/>
              <p:cNvSpPr/>
              <p:nvPr/>
            </p:nvSpPr>
            <p:spPr>
              <a:xfrm>
                <a:off x="61878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7" name="Google Shape;447;p24"/>
              <p:cNvSpPr/>
              <p:nvPr/>
            </p:nvSpPr>
            <p:spPr>
              <a:xfrm>
                <a:off x="64932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8" name="Google Shape;448;p24"/>
              <p:cNvSpPr/>
              <p:nvPr/>
            </p:nvSpPr>
            <p:spPr>
              <a:xfrm>
                <a:off x="6798663" y="392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49" name="Google Shape;449;p24"/>
              <p:cNvSpPr/>
              <p:nvPr/>
            </p:nvSpPr>
            <p:spPr>
              <a:xfrm>
                <a:off x="6493263" y="-26617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0" name="Google Shape;450;p24"/>
              <p:cNvSpPr/>
              <p:nvPr/>
            </p:nvSpPr>
            <p:spPr>
              <a:xfrm>
                <a:off x="6493263" y="3446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1" name="Google Shape;451;p24"/>
              <p:cNvSpPr/>
              <p:nvPr/>
            </p:nvSpPr>
            <p:spPr>
              <a:xfrm>
                <a:off x="6187863" y="6500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  <p:sp>
            <p:nvSpPr>
              <p:cNvPr id="452" name="Google Shape;452;p24"/>
              <p:cNvSpPr/>
              <p:nvPr/>
            </p:nvSpPr>
            <p:spPr>
              <a:xfrm>
                <a:off x="5577063" y="671125"/>
                <a:ext cx="305400" cy="3054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sistant"/>
                  <a:ea typeface="Assistant"/>
                  <a:cs typeface="Assistant"/>
                  <a:sym typeface="Assistant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○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■"/>
              <a:defRPr sz="12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63" r:id="rId7"/>
    <p:sldLayoutId id="2147483664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9"/>
          <p:cNvSpPr txBox="1">
            <a:spLocks noGrp="1"/>
          </p:cNvSpPr>
          <p:nvPr>
            <p:ph type="ctrTitle"/>
          </p:nvPr>
        </p:nvSpPr>
        <p:spPr>
          <a:xfrm>
            <a:off x="755576" y="1707654"/>
            <a:ext cx="7713900" cy="12510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4000" dirty="0" smtClean="0">
                <a:latin typeface="Segoe UI Variable Text Semibold" pitchFamily="2" charset="0"/>
              </a:rPr>
              <a:t>Спутниковый Поиск</a:t>
            </a:r>
            <a:endParaRPr sz="4000" b="0" dirty="0">
              <a:latin typeface="Segoe UI Variable Text Semibold" pitchFamily="2" charset="0"/>
            </a:endParaRPr>
          </a:p>
        </p:txBody>
      </p:sp>
      <p:sp>
        <p:nvSpPr>
          <p:cNvPr id="501" name="Google Shape;501;p29"/>
          <p:cNvSpPr txBox="1">
            <a:spLocks noGrp="1"/>
          </p:cNvSpPr>
          <p:nvPr>
            <p:ph type="subTitle" idx="1"/>
          </p:nvPr>
        </p:nvSpPr>
        <p:spPr>
          <a:xfrm>
            <a:off x="2203613" y="3102750"/>
            <a:ext cx="47367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ru-RU" dirty="0" smtClean="0">
                <a:latin typeface="Segoe UI Variable Text Semibold" pitchFamily="2" charset="0"/>
              </a:rPr>
              <a:t>Проект создал Виктор Уральский</a:t>
            </a:r>
            <a:endParaRPr dirty="0">
              <a:latin typeface="Segoe UI Variable Text Semibold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Введение</a:t>
            </a:r>
            <a:endParaRPr dirty="0">
              <a:latin typeface="Segoe UI Variable Text Semibold" pitchFamily="2" charset="0"/>
            </a:endParaRPr>
          </a:p>
        </p:txBody>
      </p:sp>
      <p:sp>
        <p:nvSpPr>
          <p:cNvPr id="563" name="Google Shape;563;p34"/>
          <p:cNvSpPr txBox="1">
            <a:spLocks noGrp="1"/>
          </p:cNvSpPr>
          <p:nvPr>
            <p:ph type="subTitle" idx="3"/>
          </p:nvPr>
        </p:nvSpPr>
        <p:spPr>
          <a:xfrm>
            <a:off x="1290763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Мой проект представляет сайт, в котором пользователь играет в интерактивную игру, где надо угадывать город, показывающий со спутника.</a:t>
            </a:r>
            <a:endParaRPr dirty="0">
              <a:latin typeface="Segoe UI Variable Text Semibold" pitchFamily="2" charset="0"/>
            </a:endParaRPr>
          </a:p>
        </p:txBody>
      </p:sp>
      <p:sp>
        <p:nvSpPr>
          <p:cNvPr id="564" name="Google Shape;564;p34"/>
          <p:cNvSpPr txBox="1">
            <a:spLocks noGrp="1"/>
          </p:cNvSpPr>
          <p:nvPr>
            <p:ph type="subTitle" idx="1"/>
          </p:nvPr>
        </p:nvSpPr>
        <p:spPr>
          <a:xfrm>
            <a:off x="1290763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dirty="0" smtClean="0">
                <a:latin typeface="Segoe UI Variable Text Semibold" pitchFamily="2" charset="0"/>
              </a:rPr>
              <a:t>О Проекте</a:t>
            </a:r>
            <a:r>
              <a:rPr lang="en-US" dirty="0" smtClean="0">
                <a:latin typeface="Segoe UI Variable Text Semibold" pitchFamily="2" charset="0"/>
              </a:rPr>
              <a:t>:</a:t>
            </a:r>
            <a:endParaRPr lang="ru-RU" b="0" dirty="0">
              <a:latin typeface="Segoe UI Variable Text Semibold" pitchFamily="2" charset="0"/>
            </a:endParaRPr>
          </a:p>
        </p:txBody>
      </p:sp>
      <p:sp>
        <p:nvSpPr>
          <p:cNvPr id="565" name="Google Shape;565;p34"/>
          <p:cNvSpPr txBox="1">
            <a:spLocks noGrp="1"/>
          </p:cNvSpPr>
          <p:nvPr>
            <p:ph type="subTitle" idx="2"/>
          </p:nvPr>
        </p:nvSpPr>
        <p:spPr>
          <a:xfrm>
            <a:off x="4945638" y="2273963"/>
            <a:ext cx="2907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Цели проекта</a:t>
            </a:r>
            <a:r>
              <a:rPr lang="en-US" dirty="0" smtClean="0">
                <a:latin typeface="Segoe UI Variable Text Semibold" pitchFamily="2" charset="0"/>
              </a:rPr>
              <a:t>:</a:t>
            </a:r>
            <a:endParaRPr dirty="0">
              <a:latin typeface="Segoe UI Variable Text Semibold" pitchFamily="2" charset="0"/>
            </a:endParaRPr>
          </a:p>
        </p:txBody>
      </p:sp>
      <p:sp>
        <p:nvSpPr>
          <p:cNvPr id="566" name="Google Shape;566;p34"/>
          <p:cNvSpPr txBox="1">
            <a:spLocks noGrp="1"/>
          </p:cNvSpPr>
          <p:nvPr>
            <p:ph type="subTitle" idx="4"/>
          </p:nvPr>
        </p:nvSpPr>
        <p:spPr>
          <a:xfrm>
            <a:off x="4945638" y="2659463"/>
            <a:ext cx="29076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Целью проекта является создание игры, в которой пользователь сможет проявить свои знания в структуре и городов или узнать об этом больше.</a:t>
            </a:r>
            <a:endParaRPr dirty="0">
              <a:latin typeface="Segoe UI Variable Text Semibold" pitchFamily="2" charset="0"/>
            </a:endParaRPr>
          </a:p>
        </p:txBody>
      </p:sp>
      <p:grpSp>
        <p:nvGrpSpPr>
          <p:cNvPr id="567" name="Google Shape;567;p34"/>
          <p:cNvGrpSpPr/>
          <p:nvPr/>
        </p:nvGrpSpPr>
        <p:grpSpPr>
          <a:xfrm>
            <a:off x="6228160" y="1858498"/>
            <a:ext cx="342580" cy="339271"/>
            <a:chOff x="5049725" y="1435050"/>
            <a:chExt cx="486550" cy="481850"/>
          </a:xfrm>
        </p:grpSpPr>
        <p:sp>
          <p:nvSpPr>
            <p:cNvPr id="568" name="Google Shape;568;p3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2" name="Google Shape;572;p34"/>
          <p:cNvGrpSpPr/>
          <p:nvPr/>
        </p:nvGrpSpPr>
        <p:grpSpPr>
          <a:xfrm>
            <a:off x="2574962" y="1858493"/>
            <a:ext cx="339200" cy="339271"/>
            <a:chOff x="5049725" y="2027900"/>
            <a:chExt cx="481750" cy="481850"/>
          </a:xfrm>
        </p:grpSpPr>
        <p:sp>
          <p:nvSpPr>
            <p:cNvPr id="573" name="Google Shape;573;p34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49"/>
          <p:cNvSpPr txBox="1">
            <a:spLocks noGrp="1"/>
          </p:cNvSpPr>
          <p:nvPr>
            <p:ph type="title"/>
          </p:nvPr>
        </p:nvSpPr>
        <p:spPr>
          <a:xfrm>
            <a:off x="721389" y="448056"/>
            <a:ext cx="7708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>
                <a:latin typeface="Segoe UI Variable Text Semibold" pitchFamily="2" charset="0"/>
              </a:rPr>
              <a:t>Скриншоты</a:t>
            </a:r>
            <a:r>
              <a:rPr lang="ru-RU" smtClean="0">
                <a:latin typeface="Segoe UI Variable Text Semibold" pitchFamily="2" charset="0"/>
              </a:rPr>
              <a:t> </a:t>
            </a:r>
            <a:r>
              <a:rPr lang="ru-RU" dirty="0" smtClean="0">
                <a:latin typeface="Segoe UI Variable Text Semibold" pitchFamily="2" charset="0"/>
              </a:rPr>
              <a:t>с</a:t>
            </a:r>
            <a:r>
              <a:rPr lang="ru-RU" smtClean="0">
                <a:latin typeface="Segoe UI Variable Text Semibold" pitchFamily="2" charset="0"/>
              </a:rPr>
              <a:t>айта</a:t>
            </a:r>
            <a:endParaRPr dirty="0">
              <a:latin typeface="Segoe UI Variable Text Semibold" pitchFamily="2" charset="0"/>
            </a:endParaRPr>
          </a:p>
        </p:txBody>
      </p:sp>
      <p:pic>
        <p:nvPicPr>
          <p:cNvPr id="1026" name="Picture 2" descr="C:\Users\viktor\Pictures\Screenshots\Снимок экрана 2025-05-15 1409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4008" y="2499742"/>
            <a:ext cx="4320480" cy="2127595"/>
          </a:xfrm>
          <a:prstGeom prst="rect">
            <a:avLst/>
          </a:prstGeom>
          <a:noFill/>
        </p:spPr>
      </p:pic>
      <p:pic>
        <p:nvPicPr>
          <p:cNvPr id="1027" name="Picture 3" descr="C:\Users\viktor\Pictures\Screenshots\Снимок экрана 2025-05-15 140824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520" y="1347614"/>
            <a:ext cx="4248472" cy="20589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>
                <a:latin typeface="Segoe UI Variable Text Semibold" pitchFamily="2" charset="0"/>
              </a:rPr>
              <a:t>Ресурсы проекта и итог</a:t>
            </a:r>
            <a:endParaRPr dirty="0">
              <a:latin typeface="Segoe UI Variable Text Semibold" pitchFamily="2" charset="0"/>
            </a:endParaRPr>
          </a:p>
        </p:txBody>
      </p:sp>
      <p:sp>
        <p:nvSpPr>
          <p:cNvPr id="838" name="Google Shape;838;p50"/>
          <p:cNvSpPr txBox="1">
            <a:spLocks noGrp="1"/>
          </p:cNvSpPr>
          <p:nvPr>
            <p:ph type="body" idx="2"/>
          </p:nvPr>
        </p:nvSpPr>
        <p:spPr>
          <a:xfrm>
            <a:off x="4871800" y="1554471"/>
            <a:ext cx="35571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Segoe UI Variable Text Semibold" pitchFamily="2" charset="0"/>
              </a:rPr>
              <a:t>Итог</a:t>
            </a:r>
            <a:r>
              <a:rPr lang="en-US" b="1" dirty="0" smtClean="0">
                <a:latin typeface="Segoe UI Variable Text Semibold" pitchFamily="2" charset="0"/>
              </a:rPr>
              <a:t>: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r>
              <a:rPr lang="ru-RU" dirty="0" smtClean="0">
                <a:latin typeface="Segoe UI Variable Text Semibold" pitchFamily="2" charset="0"/>
              </a:rPr>
              <a:t>В процессе разработки этого проекта я освоил тонкости разработки сайта, а также научился работать с интерфейсом программирования приложений</a:t>
            </a:r>
            <a:endParaRPr lang="en-US" b="1" dirty="0" smtClean="0">
              <a:latin typeface="Segoe UI Variable Text Semibold" pitchFamily="2" charset="0"/>
            </a:endParaRPr>
          </a:p>
        </p:txBody>
      </p:sp>
      <p:sp>
        <p:nvSpPr>
          <p:cNvPr id="839" name="Google Shape;839;p50"/>
          <p:cNvSpPr txBox="1">
            <a:spLocks noGrp="1"/>
          </p:cNvSpPr>
          <p:nvPr>
            <p:ph type="body" idx="1"/>
          </p:nvPr>
        </p:nvSpPr>
        <p:spPr>
          <a:xfrm>
            <a:off x="715100" y="1558275"/>
            <a:ext cx="3558900" cy="14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 smtClean="0">
                <a:latin typeface="Segoe UI Variable Text Semibold" pitchFamily="2" charset="0"/>
              </a:rPr>
              <a:t>В проекте я использовал</a:t>
            </a:r>
            <a:r>
              <a:rPr lang="en-US" b="1" dirty="0" smtClean="0">
                <a:latin typeface="Segoe UI Variable Text Semibold" pitchFamily="2" charset="0"/>
              </a:rPr>
              <a:t>:</a:t>
            </a:r>
            <a:endParaRPr dirty="0" smtClean="0">
              <a:latin typeface="Segoe UI Variable Text Semibold" pitchFamily="2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ssistant"/>
              <a:buChar char="●"/>
            </a:pPr>
            <a:r>
              <a:rPr lang="en-US" dirty="0" smtClean="0">
                <a:latin typeface="Segoe UI Variable Text Semibold" pitchFamily="2" charset="0"/>
              </a:rPr>
              <a:t>Python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r>
              <a:rPr lang="en-US" dirty="0" smtClean="0">
                <a:latin typeface="Segoe UI Variable Text Semibold" pitchFamily="2" charset="0"/>
              </a:rPr>
              <a:t>JavaScript </a:t>
            </a:r>
          </a:p>
          <a:p>
            <a:pPr lvl="0"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r>
              <a:rPr lang="en-US" dirty="0" smtClean="0">
                <a:latin typeface="Segoe UI Variable Text Semibold" pitchFamily="2" charset="0"/>
              </a:rPr>
              <a:t>Flask</a:t>
            </a:r>
            <a:endParaRPr lang="ru-RU" dirty="0" smtClean="0">
              <a:latin typeface="Segoe UI Variable Text Semibold" pitchFamily="2" charset="0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r>
              <a:rPr lang="ru-RU" dirty="0" smtClean="0">
                <a:latin typeface="Segoe UI Variable Text Semibold" pitchFamily="2" charset="0"/>
              </a:rPr>
              <a:t>В проекте с целью получения спутниковый, а также интерактивной карты местность были задействованы </a:t>
            </a:r>
            <a:r>
              <a:rPr lang="en-US" dirty="0" err="1" smtClean="0">
                <a:latin typeface="Segoe UI Variable Text Semibold" pitchFamily="2" charset="0"/>
              </a:rPr>
              <a:t>geosearch</a:t>
            </a:r>
            <a:r>
              <a:rPr lang="en-US" dirty="0" smtClean="0">
                <a:latin typeface="Segoe UI Variable Text Semibold" pitchFamily="2" charset="0"/>
              </a:rPr>
              <a:t> </a:t>
            </a:r>
            <a:r>
              <a:rPr lang="en-US" dirty="0" err="1" smtClean="0">
                <a:latin typeface="Segoe UI Variable Text Semibold" pitchFamily="2" charset="0"/>
              </a:rPr>
              <a:t>api</a:t>
            </a:r>
            <a:r>
              <a:rPr lang="en-US" u="sng" dirty="0" smtClean="0">
                <a:latin typeface="Segoe UI Variable Text Semibold" pitchFamily="2" charset="0"/>
              </a:rPr>
              <a:t>, </a:t>
            </a:r>
            <a:r>
              <a:rPr lang="en-US" b="1" dirty="0" smtClean="0">
                <a:latin typeface="Segoe UI Variable Text Semibold" pitchFamily="2" charset="0"/>
              </a:rPr>
              <a:t>JavaScript </a:t>
            </a:r>
            <a:r>
              <a:rPr lang="en-US" b="1" dirty="0" err="1" smtClean="0">
                <a:latin typeface="Segoe UI Variable Text Semibold" pitchFamily="2" charset="0"/>
              </a:rPr>
              <a:t>api</a:t>
            </a:r>
            <a:r>
              <a:rPr lang="en-US" b="1" dirty="0" smtClean="0">
                <a:latin typeface="Segoe UI Variable Text Semibold" pitchFamily="2" charset="0"/>
              </a:rPr>
              <a:t> </a:t>
            </a:r>
            <a:r>
              <a:rPr lang="ru-RU" b="1" dirty="0" smtClean="0">
                <a:latin typeface="Segoe UI Variable Text Semibold" pitchFamily="2" charset="0"/>
              </a:rPr>
              <a:t>от </a:t>
            </a:r>
            <a:r>
              <a:rPr lang="ru-RU" b="1" dirty="0" err="1" smtClean="0">
                <a:latin typeface="Segoe UI Variable Text Semibold" pitchFamily="2" charset="0"/>
              </a:rPr>
              <a:t>Яндекса</a:t>
            </a:r>
            <a:endParaRPr lang="en-US" b="1" dirty="0" smtClean="0">
              <a:latin typeface="Segoe UI Variable Text Semibold" pitchFamily="2" charset="0"/>
            </a:endParaRPr>
          </a:p>
          <a:p>
            <a:pPr lvl="0">
              <a:spcBef>
                <a:spcPts val="1000"/>
              </a:spcBef>
              <a:buClr>
                <a:schemeClr val="dk1"/>
              </a:buClr>
              <a:buFont typeface="Assistant"/>
              <a:buChar char="●"/>
            </a:pPr>
            <a:endParaRPr dirty="0">
              <a:latin typeface="Segoe UI Variable Text Semibold" pitchFamily="2" charset="0"/>
            </a:endParaRPr>
          </a:p>
        </p:txBody>
      </p:sp>
      <p:sp>
        <p:nvSpPr>
          <p:cNvPr id="840" name="Google Shape;840;p50"/>
          <p:cNvSpPr txBox="1"/>
          <p:nvPr/>
        </p:nvSpPr>
        <p:spPr>
          <a:xfrm>
            <a:off x="715100" y="1252728"/>
            <a:ext cx="751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ean Aesthetic Style Marketing Plan by Slidesgo">
  <a:themeElements>
    <a:clrScheme name="Simple Light">
      <a:dk1>
        <a:srgbClr val="494949"/>
      </a:dk1>
      <a:lt1>
        <a:srgbClr val="F3F3F3"/>
      </a:lt1>
      <a:dk2>
        <a:srgbClr val="52514D"/>
      </a:dk2>
      <a:lt2>
        <a:srgbClr val="807F7A"/>
      </a:lt2>
      <a:accent1>
        <a:srgbClr val="A1A1A1"/>
      </a:accent1>
      <a:accent2>
        <a:srgbClr val="CCCCC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949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114</Words>
  <Application>Microsoft Office PowerPoint</Application>
  <PresentationFormat>Экран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Segoe UI Variable Text Semibold</vt:lpstr>
      <vt:lpstr>Sora</vt:lpstr>
      <vt:lpstr>Assistant</vt:lpstr>
      <vt:lpstr>Nunito</vt:lpstr>
      <vt:lpstr>Clean Aesthetic Style Marketing Plan by Slidesgo</vt:lpstr>
      <vt:lpstr>Спутниковый Поиск</vt:lpstr>
      <vt:lpstr>Введение</vt:lpstr>
      <vt:lpstr>Скриншоты сайта</vt:lpstr>
      <vt:lpstr>Ресурсы проекта и итог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Спутниковый Поиск</dc:title>
  <dc:creator>Viktor</dc:creator>
  <cp:lastModifiedBy>саша</cp:lastModifiedBy>
  <cp:revision>9</cp:revision>
  <dcterms:modified xsi:type="dcterms:W3CDTF">2025-05-15T11:18:23Z</dcterms:modified>
</cp:coreProperties>
</file>