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6"/>
  </p:notesMasterIdLst>
  <p:sldIdLst>
    <p:sldId id="256" r:id="rId2"/>
    <p:sldId id="261" r:id="rId3"/>
    <p:sldId id="276" r:id="rId4"/>
    <p:sldId id="277" r:id="rId5"/>
  </p:sldIdLst>
  <p:sldSz cx="9144000" cy="5143500" type="screen16x9"/>
  <p:notesSz cx="6858000" cy="9144000"/>
  <p:embeddedFontLst>
    <p:embeddedFont>
      <p:font typeface="Segoe UI Variable Text Semibold" pitchFamily="2" charset="0"/>
      <p:bold r:id="rId7"/>
    </p:embeddedFont>
    <p:embeddedFont>
      <p:font typeface="Sora" charset="0"/>
      <p:regular r:id="rId8"/>
      <p:bold r:id="rId9"/>
    </p:embeddedFont>
    <p:embeddedFont>
      <p:font typeface="Assistant" charset="-79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433167-79DD-4266-A656-AC39859CE014}">
  <a:tblStyle styleId="{5C433167-79DD-4266-A656-AC39859CE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BBE702-3C5F-4D25-85FE-DE6FA6DA056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5" d="100"/>
          <a:sy n="145" d="100"/>
        </p:scale>
        <p:origin x="-70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ed826784c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ed826784c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ed826784c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ed826784c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5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455" name="Google Shape;455;p25"/>
            <p:cNvSpPr/>
            <p:nvPr/>
          </p:nvSpPr>
          <p:spPr>
            <a:xfrm rot="10800000" flipH="1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 rot="10800000" flipH="1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57" name="Google Shape;457;p25"/>
            <p:cNvGrpSpPr/>
            <p:nvPr/>
          </p:nvGrpSpPr>
          <p:grpSpPr>
            <a:xfrm rot="10800000" flipH="1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0" name="Google Shape;460;p25"/>
            <p:cNvGrpSpPr/>
            <p:nvPr/>
          </p:nvGrpSpPr>
          <p:grpSpPr>
            <a:xfrm rot="10800000" flipH="1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461" name="Google Shape;461;p2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4" name="Google Shape;464;p2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465" name="Google Shape;465;p2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81" name="Google Shape;481;p2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482" name="Google Shape;482;p2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subTitle" idx="1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2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3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4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101" name="Google Shape;101;p5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5" name="Google Shape;105;p5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106" name="Google Shape;106;p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3" name="Google Shape;133;p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9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67" name="Google Shape;167;p9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69" name="Google Shape;169;p9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 rot="10800000" flipH="1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194" name="Google Shape;194;p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body" idx="1"/>
          </p:nvPr>
        </p:nvSpPr>
        <p:spPr>
          <a:xfrm>
            <a:off x="714113" y="1248250"/>
            <a:ext cx="77088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body" idx="1"/>
          </p:nvPr>
        </p:nvSpPr>
        <p:spPr>
          <a:xfrm>
            <a:off x="715100" y="1558275"/>
            <a:ext cx="35589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body" idx="2"/>
          </p:nvPr>
        </p:nvSpPr>
        <p:spPr>
          <a:xfrm>
            <a:off x="4871800" y="1554471"/>
            <a:ext cx="35571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297" name="Google Shape;297;p18"/>
          <p:cNvGrpSpPr/>
          <p:nvPr/>
        </p:nvGrpSpPr>
        <p:grpSpPr>
          <a:xfrm>
            <a:off x="1" y="535006"/>
            <a:ext cx="8886592" cy="4219691"/>
            <a:chOff x="1" y="535006"/>
            <a:chExt cx="8886592" cy="4219691"/>
          </a:xfrm>
        </p:grpSpPr>
        <p:sp>
          <p:nvSpPr>
            <p:cNvPr id="298" name="Google Shape;298;p18"/>
            <p:cNvSpPr/>
            <p:nvPr/>
          </p:nvSpPr>
          <p:spPr>
            <a:xfrm>
              <a:off x="1" y="3883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99" name="Google Shape;299;p18"/>
            <p:cNvGrpSpPr/>
            <p:nvPr/>
          </p:nvGrpSpPr>
          <p:grpSpPr>
            <a:xfrm>
              <a:off x="7720945" y="4608510"/>
              <a:ext cx="707960" cy="146187"/>
              <a:chOff x="7797150" y="445600"/>
              <a:chExt cx="865900" cy="178800"/>
            </a:xfrm>
          </p:grpSpPr>
          <p:sp>
            <p:nvSpPr>
              <p:cNvPr id="300" name="Google Shape;300;p1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03" name="Google Shape;303;p18"/>
            <p:cNvGrpSpPr/>
            <p:nvPr/>
          </p:nvGrpSpPr>
          <p:grpSpPr>
            <a:xfrm>
              <a:off x="8428900" y="535006"/>
              <a:ext cx="457692" cy="146187"/>
              <a:chOff x="715100" y="4416700"/>
              <a:chExt cx="559800" cy="178800"/>
            </a:xfrm>
          </p:grpSpPr>
          <p:sp>
            <p:nvSpPr>
              <p:cNvPr id="304" name="Google Shape;304;p1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4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418" name="Google Shape;418;p24"/>
            <p:cNvSpPr/>
            <p:nvPr/>
          </p:nvSpPr>
          <p:spPr>
            <a:xfrm rot="10800000" flipH="1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 rot="10800000" flipH="1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20" name="Google Shape;420;p24"/>
            <p:cNvGrpSpPr/>
            <p:nvPr/>
          </p:nvGrpSpPr>
          <p:grpSpPr>
            <a:xfrm rot="10800000" flipH="1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421" name="Google Shape;421;p2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3" name="Google Shape;423;p24"/>
            <p:cNvGrpSpPr/>
            <p:nvPr/>
          </p:nvGrpSpPr>
          <p:grpSpPr>
            <a:xfrm rot="10800000" flipH="1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424" name="Google Shape;424;p2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7" name="Google Shape;427;p24"/>
            <p:cNvGrpSpPr/>
            <p:nvPr/>
          </p:nvGrpSpPr>
          <p:grpSpPr>
            <a:xfrm rot="10800000" flipH="1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428" name="Google Shape;428;p2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44" name="Google Shape;444;p24"/>
            <p:cNvGrpSpPr/>
            <p:nvPr/>
          </p:nvGrpSpPr>
          <p:grpSpPr>
            <a:xfrm rot="10800000" flipH="1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445" name="Google Shape;445;p2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63" r:id="rId7"/>
    <p:sldLayoutId id="2147483664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>
            <a:spLocks noGrp="1"/>
          </p:cNvSpPr>
          <p:nvPr>
            <p:ph type="ctrTitle"/>
          </p:nvPr>
        </p:nvSpPr>
        <p:spPr>
          <a:xfrm>
            <a:off x="755576" y="1707654"/>
            <a:ext cx="7713900" cy="1251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4000" dirty="0" smtClean="0">
                <a:latin typeface="Segoe UI Variable Text Semibold" pitchFamily="2" charset="0"/>
              </a:rPr>
              <a:t>Спутниковый Поиск</a:t>
            </a:r>
            <a:endParaRPr sz="4000" b="0" dirty="0">
              <a:latin typeface="Segoe UI Variable Text Semibold" pitchFamily="2" charset="0"/>
            </a:endParaRPr>
          </a:p>
        </p:txBody>
      </p:sp>
      <p:sp>
        <p:nvSpPr>
          <p:cNvPr id="501" name="Google Shape;501;p29"/>
          <p:cNvSpPr txBox="1">
            <a:spLocks noGrp="1"/>
          </p:cNvSpPr>
          <p:nvPr>
            <p:ph type="subTitle" idx="1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latin typeface="Segoe UI Variable Text Semibold" pitchFamily="2" charset="0"/>
              </a:rPr>
              <a:t>Проект создал Виктор Уральский</a:t>
            </a:r>
            <a:endParaRPr dirty="0">
              <a:latin typeface="Segoe UI Variable Text Semibold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 Variable Text Semibold" pitchFamily="2" charset="0"/>
              </a:rPr>
              <a:t>Введение</a:t>
            </a:r>
            <a:endParaRPr dirty="0">
              <a:latin typeface="Segoe UI Variable Text Semibold" pitchFamily="2" charset="0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subTitle" idx="3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 Variable Text Semibold" pitchFamily="2" charset="0"/>
              </a:rPr>
              <a:t>Мой проект представляет сайт, в котором пользователь играет в интерактивную игру, где надо угадывать город, показывающий со спутника.</a:t>
            </a:r>
            <a:endParaRPr dirty="0">
              <a:latin typeface="Segoe UI Variable Text Semibold" pitchFamily="2" charset="0"/>
            </a:endParaRPr>
          </a:p>
        </p:txBody>
      </p:sp>
      <p:sp>
        <p:nvSpPr>
          <p:cNvPr id="564" name="Google Shape;564;p34"/>
          <p:cNvSpPr txBox="1">
            <a:spLocks noGrp="1"/>
          </p:cNvSpPr>
          <p:nvPr>
            <p:ph type="subTitle" idx="1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 smtClean="0">
                <a:latin typeface="Segoe UI Variable Text Semibold" pitchFamily="2" charset="0"/>
              </a:rPr>
              <a:t>О Проекте</a:t>
            </a:r>
            <a:r>
              <a:rPr lang="en-US" dirty="0" smtClean="0">
                <a:latin typeface="Segoe UI Variable Text Semibold" pitchFamily="2" charset="0"/>
              </a:rPr>
              <a:t>:</a:t>
            </a:r>
            <a:endParaRPr lang="ru-RU" b="0" dirty="0">
              <a:latin typeface="Segoe UI Variable Text Semibold" pitchFamily="2" charset="0"/>
            </a:endParaRPr>
          </a:p>
        </p:txBody>
      </p:sp>
      <p:sp>
        <p:nvSpPr>
          <p:cNvPr id="565" name="Google Shape;565;p34"/>
          <p:cNvSpPr txBox="1">
            <a:spLocks noGrp="1"/>
          </p:cNvSpPr>
          <p:nvPr>
            <p:ph type="subTitle" idx="2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 Variable Text Semibold" pitchFamily="2" charset="0"/>
              </a:rPr>
              <a:t>Цели проекта</a:t>
            </a:r>
            <a:r>
              <a:rPr lang="en-US" dirty="0" smtClean="0">
                <a:latin typeface="Segoe UI Variable Text Semibold" pitchFamily="2" charset="0"/>
              </a:rPr>
              <a:t>:</a:t>
            </a:r>
            <a:endParaRPr dirty="0">
              <a:latin typeface="Segoe UI Variable Text Semibold" pitchFamily="2" charset="0"/>
            </a:endParaRPr>
          </a:p>
        </p:txBody>
      </p:sp>
      <p:sp>
        <p:nvSpPr>
          <p:cNvPr id="566" name="Google Shape;566;p34"/>
          <p:cNvSpPr txBox="1">
            <a:spLocks noGrp="1"/>
          </p:cNvSpPr>
          <p:nvPr>
            <p:ph type="subTitle" idx="4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 Variable Text Semibold" pitchFamily="2" charset="0"/>
              </a:rPr>
              <a:t>Целью проекта является создание игры, в которой пользователь сможет проявить свои знания в структуре и городов или узнать об этом больше.</a:t>
            </a:r>
            <a:endParaRPr dirty="0">
              <a:latin typeface="Segoe UI Variable Text Semibold" pitchFamily="2" charset="0"/>
            </a:endParaRPr>
          </a:p>
        </p:txBody>
      </p:sp>
      <p:grpSp>
        <p:nvGrpSpPr>
          <p:cNvPr id="567" name="Google Shape;567;p34"/>
          <p:cNvGrpSpPr/>
          <p:nvPr/>
        </p:nvGrpSpPr>
        <p:grpSpPr>
          <a:xfrm>
            <a:off x="6228160" y="1858498"/>
            <a:ext cx="342580" cy="339271"/>
            <a:chOff x="5049725" y="1435050"/>
            <a:chExt cx="486550" cy="481850"/>
          </a:xfrm>
        </p:grpSpPr>
        <p:sp>
          <p:nvSpPr>
            <p:cNvPr id="568" name="Google Shape;568;p3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2" name="Google Shape;572;p34"/>
          <p:cNvGrpSpPr/>
          <p:nvPr/>
        </p:nvGrpSpPr>
        <p:grpSpPr>
          <a:xfrm>
            <a:off x="2574962" y="1858493"/>
            <a:ext cx="339200" cy="339271"/>
            <a:chOff x="5049725" y="2027900"/>
            <a:chExt cx="481750" cy="481850"/>
          </a:xfrm>
        </p:grpSpPr>
        <p:sp>
          <p:nvSpPr>
            <p:cNvPr id="573" name="Google Shape;573;p34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9"/>
          <p:cNvSpPr txBox="1">
            <a:spLocks noGrp="1"/>
          </p:cNvSpPr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latin typeface="Segoe UI Variable Text Semibold" pitchFamily="2" charset="0"/>
              </a:rPr>
              <a:t>Скриншоты</a:t>
            </a:r>
            <a:r>
              <a:rPr lang="ru-RU" dirty="0" smtClean="0">
                <a:latin typeface="Segoe UI Variable Text Semibold" pitchFamily="2" charset="0"/>
              </a:rPr>
              <a:t> </a:t>
            </a:r>
            <a:r>
              <a:rPr lang="en-US" dirty="0" smtClean="0">
                <a:latin typeface="Segoe UI Variable Text Semibold" pitchFamily="2" charset="0"/>
              </a:rPr>
              <a:t>c</a:t>
            </a:r>
            <a:r>
              <a:rPr lang="ru-RU" dirty="0" err="1" smtClean="0">
                <a:latin typeface="Segoe UI Variable Text Semibold" pitchFamily="2" charset="0"/>
              </a:rPr>
              <a:t>айта</a:t>
            </a:r>
            <a:endParaRPr dirty="0">
              <a:latin typeface="Segoe UI Variable Text Semibold" pitchFamily="2" charset="0"/>
            </a:endParaRPr>
          </a:p>
        </p:txBody>
      </p:sp>
      <p:pic>
        <p:nvPicPr>
          <p:cNvPr id="1026" name="Picture 2" descr="C:\Users\viktor\Pictures\Screenshots\Снимок экрана 2025-05-15 1409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4008" y="2499742"/>
            <a:ext cx="4320480" cy="2127595"/>
          </a:xfrm>
          <a:prstGeom prst="rect">
            <a:avLst/>
          </a:prstGeom>
          <a:noFill/>
        </p:spPr>
      </p:pic>
      <p:pic>
        <p:nvPicPr>
          <p:cNvPr id="1027" name="Picture 3" descr="C:\Users\viktor\Pictures\Screenshots\Снимок экрана 2025-05-15 14082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347614"/>
            <a:ext cx="4248472" cy="2058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 Variable Text Semibold" pitchFamily="2" charset="0"/>
              </a:rPr>
              <a:t>Ресурсы проекта и итог</a:t>
            </a:r>
            <a:endParaRPr dirty="0">
              <a:latin typeface="Segoe UI Variable Text Semibold" pitchFamily="2" charset="0"/>
            </a:endParaRPr>
          </a:p>
        </p:txBody>
      </p:sp>
      <p:sp>
        <p:nvSpPr>
          <p:cNvPr id="838" name="Google Shape;838;p50"/>
          <p:cNvSpPr txBox="1">
            <a:spLocks noGrp="1"/>
          </p:cNvSpPr>
          <p:nvPr>
            <p:ph type="body" idx="2"/>
          </p:nvPr>
        </p:nvSpPr>
        <p:spPr>
          <a:xfrm>
            <a:off x="4871800" y="1554471"/>
            <a:ext cx="35571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Segoe UI Variable Text Semibold" pitchFamily="2" charset="0"/>
              </a:rPr>
              <a:t>Итог</a:t>
            </a:r>
            <a:r>
              <a:rPr lang="en-US" b="1" dirty="0" smtClean="0">
                <a:latin typeface="Segoe UI Variable Text Semibold" pitchFamily="2" charset="0"/>
              </a:rPr>
              <a:t>: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Assistant"/>
              <a:buChar char="●"/>
            </a:pPr>
            <a:r>
              <a:rPr lang="ru-RU" dirty="0" smtClean="0">
                <a:latin typeface="Segoe UI Variable Text Semibold" pitchFamily="2" charset="0"/>
              </a:rPr>
              <a:t>В процессе разработки этого проекта я освоил тонкости разработки сайта, а также научился работать с интерфейсом программирования приложений</a:t>
            </a:r>
            <a:endParaRPr lang="en-US" b="1" dirty="0" smtClean="0">
              <a:latin typeface="Segoe UI Variable Text Semibold" pitchFamily="2" charset="0"/>
            </a:endParaRPr>
          </a:p>
        </p:txBody>
      </p:sp>
      <p:sp>
        <p:nvSpPr>
          <p:cNvPr id="839" name="Google Shape;839;p50"/>
          <p:cNvSpPr txBox="1">
            <a:spLocks noGrp="1"/>
          </p:cNvSpPr>
          <p:nvPr>
            <p:ph type="body" idx="1"/>
          </p:nvPr>
        </p:nvSpPr>
        <p:spPr>
          <a:xfrm>
            <a:off x="715100" y="1558275"/>
            <a:ext cx="35589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Segoe UI Variable Text Semibold" pitchFamily="2" charset="0"/>
              </a:rPr>
              <a:t>В проекте я использовал</a:t>
            </a:r>
            <a:r>
              <a:rPr lang="en-US" b="1" dirty="0" smtClean="0">
                <a:latin typeface="Segoe UI Variable Text Semibold" pitchFamily="2" charset="0"/>
              </a:rPr>
              <a:t>:</a:t>
            </a:r>
            <a:endParaRPr dirty="0" smtClean="0">
              <a:latin typeface="Segoe UI Variable Text Semibold" pitchFamily="2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-US" dirty="0" smtClean="0">
                <a:latin typeface="Segoe UI Variable Text Semibold" pitchFamily="2" charset="0"/>
              </a:rPr>
              <a:t>Python</a:t>
            </a:r>
          </a:p>
          <a:p>
            <a:pPr lvl="0">
              <a:spcBef>
                <a:spcPts val="1000"/>
              </a:spcBef>
              <a:buClr>
                <a:schemeClr val="dk1"/>
              </a:buClr>
              <a:buFont typeface="Assistant"/>
              <a:buChar char="●"/>
            </a:pPr>
            <a:r>
              <a:rPr lang="en-US" dirty="0" smtClean="0">
                <a:latin typeface="Segoe UI Variable Text Semibold" pitchFamily="2" charset="0"/>
              </a:rPr>
              <a:t>JavaScript </a:t>
            </a:r>
          </a:p>
          <a:p>
            <a:pPr lvl="0">
              <a:spcBef>
                <a:spcPts val="1000"/>
              </a:spcBef>
              <a:buClr>
                <a:schemeClr val="dk1"/>
              </a:buClr>
              <a:buFont typeface="Assistant"/>
              <a:buChar char="●"/>
            </a:pPr>
            <a:r>
              <a:rPr lang="en-US" dirty="0" smtClean="0">
                <a:latin typeface="Segoe UI Variable Text Semibold" pitchFamily="2" charset="0"/>
              </a:rPr>
              <a:t>Flask</a:t>
            </a:r>
            <a:endParaRPr lang="ru-RU" dirty="0" smtClean="0">
              <a:latin typeface="Segoe UI Variable Text Semibold" pitchFamily="2" charset="0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Assistant"/>
              <a:buChar char="●"/>
            </a:pPr>
            <a:r>
              <a:rPr lang="ru-RU" dirty="0" smtClean="0">
                <a:latin typeface="Segoe UI Variable Text Semibold" pitchFamily="2" charset="0"/>
              </a:rPr>
              <a:t>В проекте с целью получения спутниковый, а также интерактивной карты местность были задействованы </a:t>
            </a:r>
            <a:r>
              <a:rPr lang="en-US" dirty="0" err="1" smtClean="0">
                <a:latin typeface="Segoe UI Variable Text Semibold" pitchFamily="2" charset="0"/>
              </a:rPr>
              <a:t>geosearch</a:t>
            </a:r>
            <a:r>
              <a:rPr lang="en-US" dirty="0" smtClean="0">
                <a:latin typeface="Segoe UI Variable Text Semibold" pitchFamily="2" charset="0"/>
              </a:rPr>
              <a:t> </a:t>
            </a:r>
            <a:r>
              <a:rPr lang="en-US" dirty="0" err="1" smtClean="0">
                <a:latin typeface="Segoe UI Variable Text Semibold" pitchFamily="2" charset="0"/>
              </a:rPr>
              <a:t>api</a:t>
            </a:r>
            <a:r>
              <a:rPr lang="en-US" u="sng" dirty="0" smtClean="0">
                <a:latin typeface="Segoe UI Variable Text Semibold" pitchFamily="2" charset="0"/>
              </a:rPr>
              <a:t>, </a:t>
            </a:r>
            <a:r>
              <a:rPr lang="en-US" b="1" dirty="0" smtClean="0">
                <a:latin typeface="Segoe UI Variable Text Semibold" pitchFamily="2" charset="0"/>
              </a:rPr>
              <a:t>JavaScript </a:t>
            </a:r>
            <a:r>
              <a:rPr lang="en-US" b="1" dirty="0" err="1" smtClean="0">
                <a:latin typeface="Segoe UI Variable Text Semibold" pitchFamily="2" charset="0"/>
              </a:rPr>
              <a:t>api</a:t>
            </a:r>
            <a:r>
              <a:rPr lang="en-US" b="1" dirty="0" smtClean="0">
                <a:latin typeface="Segoe UI Variable Text Semibold" pitchFamily="2" charset="0"/>
              </a:rPr>
              <a:t> </a:t>
            </a:r>
            <a:r>
              <a:rPr lang="ru-RU" b="1" dirty="0" smtClean="0">
                <a:latin typeface="Segoe UI Variable Text Semibold" pitchFamily="2" charset="0"/>
              </a:rPr>
              <a:t>от </a:t>
            </a:r>
            <a:r>
              <a:rPr lang="ru-RU" b="1" dirty="0" err="1" smtClean="0">
                <a:latin typeface="Segoe UI Variable Text Semibold" pitchFamily="2" charset="0"/>
              </a:rPr>
              <a:t>Яндекса</a:t>
            </a:r>
            <a:endParaRPr lang="en-US" b="1" dirty="0" smtClean="0">
              <a:latin typeface="Segoe UI Variable Text Semibold" pitchFamily="2" charset="0"/>
            </a:endParaRPr>
          </a:p>
          <a:p>
            <a:pPr lvl="0">
              <a:spcBef>
                <a:spcPts val="1000"/>
              </a:spcBef>
              <a:buClr>
                <a:schemeClr val="dk1"/>
              </a:buClr>
              <a:buFont typeface="Assistant"/>
              <a:buChar char="●"/>
            </a:pPr>
            <a:endParaRPr dirty="0">
              <a:latin typeface="Segoe UI Variable Text Semibold" pitchFamily="2" charset="0"/>
            </a:endParaRPr>
          </a:p>
        </p:txBody>
      </p:sp>
      <p:sp>
        <p:nvSpPr>
          <p:cNvPr id="840" name="Google Shape;840;p50"/>
          <p:cNvSpPr txBox="1"/>
          <p:nvPr/>
        </p:nvSpPr>
        <p:spPr>
          <a:xfrm>
            <a:off x="715100" y="1252728"/>
            <a:ext cx="75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115</Words>
  <Application>Microsoft Office PowerPoint</Application>
  <PresentationFormat>Экран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Segoe UI Variable Text Semibold</vt:lpstr>
      <vt:lpstr>Sora</vt:lpstr>
      <vt:lpstr>Assistant</vt:lpstr>
      <vt:lpstr>Nunito</vt:lpstr>
      <vt:lpstr>Clean Aesthetic Style Marketing Plan by Slidesgo</vt:lpstr>
      <vt:lpstr>Спутниковый Поиск</vt:lpstr>
      <vt:lpstr>Введение</vt:lpstr>
      <vt:lpstr>Скриншоты cайта</vt:lpstr>
      <vt:lpstr>Ресурсы проекта и итог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Спутниковый Поиск</dc:title>
  <dc:creator>Viktor</dc:creator>
  <cp:lastModifiedBy>саша</cp:lastModifiedBy>
  <cp:revision>8</cp:revision>
  <dcterms:modified xsi:type="dcterms:W3CDTF">2025-05-15T11:10:51Z</dcterms:modified>
</cp:coreProperties>
</file>