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E3D0-9CE9-499C-9463-AF78F64C235D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0DC4-5402-48D4-BF2B-CF2C4DEA35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0B2C-1E98-4BC1-8DEB-199F56C41481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Платформер</a:t>
            </a:r>
            <a:r>
              <a:rPr lang="ru-RU" dirty="0" smtClean="0"/>
              <a:t>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Сделал Виктор Уральский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Этот проект — 2D-платформер, разработанный на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</a:t>
            </a:r>
            <a:r>
              <a:rPr lang="ru-RU" sz="2000" dirty="0" err="1" smtClean="0"/>
              <a:t>c</a:t>
            </a:r>
            <a:r>
              <a:rPr lang="ru-RU" sz="2000" dirty="0" smtClean="0"/>
              <a:t> использованием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 Код включает работу со спрайтами, обработку столкновений, загрузку ресурсов и интеграцию с базой данных </a:t>
            </a:r>
            <a:r>
              <a:rPr lang="ru-RU" sz="2000" dirty="0" err="1" smtClean="0"/>
              <a:t>SQLite</a:t>
            </a:r>
            <a:r>
              <a:rPr lang="ru-RU" sz="2000" dirty="0" smtClean="0"/>
              <a:t> для уровней. Особенностью является масштабирование изображения для разных экранов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56992"/>
            <a:ext cx="3528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/>
              <a:t>Технологический стек</a:t>
            </a:r>
            <a:r>
              <a:rPr lang="en-US" b="1" dirty="0" smtClean="0"/>
              <a:t>:</a:t>
            </a:r>
            <a:endParaRPr lang="ru-RU" b="1" dirty="0" smtClean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cs typeface="Arial" pitchFamily="34" charset="0"/>
              </a:rPr>
              <a:t>1)</a:t>
            </a:r>
            <a:r>
              <a:rPr lang="ru-RU" sz="1200" dirty="0" err="1" smtClean="0">
                <a:cs typeface="Arial" pitchFamily="34" charset="0"/>
              </a:rPr>
              <a:t>Pygame</a:t>
            </a:r>
            <a:r>
              <a:rPr lang="ru-RU" sz="1200" dirty="0" smtClean="0">
                <a:cs typeface="Arial" pitchFamily="34" charset="0"/>
              </a:rPr>
              <a:t>: для создания графического интерфейса и управления игровыми событиями.  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cs typeface="Arial" pitchFamily="34" charset="0"/>
              </a:rPr>
              <a:t>2)</a:t>
            </a:r>
            <a:r>
              <a:rPr lang="ru-RU" sz="1200" dirty="0" err="1" smtClean="0">
                <a:cs typeface="Arial" pitchFamily="34" charset="0"/>
              </a:rPr>
              <a:t>SQLite</a:t>
            </a:r>
            <a:r>
              <a:rPr lang="ru-RU" sz="1200" dirty="0" smtClean="0">
                <a:cs typeface="Arial" pitchFamily="34" charset="0"/>
              </a:rPr>
              <a:t>: для хранения и управления данными игровых уровней.</a:t>
            </a:r>
            <a:endParaRPr lang="en-US" sz="1200" b="1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3429000"/>
            <a:ext cx="313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проекта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ru-RU" sz="1200" dirty="0" smtClean="0"/>
              <a:t>Будущее проекта видится в расширении игрового мира, добавлении новых механик и улучшении пользовательского опыта.</a:t>
            </a:r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9646"/>
          </a:xfrm>
        </p:spPr>
        <p:txBody>
          <a:bodyPr/>
          <a:lstStyle/>
          <a:p>
            <a:r>
              <a:rPr lang="ru-RU" b="0" dirty="0" err="1" smtClean="0"/>
              <a:t>Скриншоты</a:t>
            </a:r>
            <a:r>
              <a:rPr lang="ru-RU" b="0" dirty="0" smtClean="0"/>
              <a:t> из игры</a:t>
            </a:r>
            <a:endParaRPr lang="ru-RU" b="0" dirty="0"/>
          </a:p>
        </p:txBody>
      </p:sp>
      <p:pic>
        <p:nvPicPr>
          <p:cNvPr id="6" name="Содержимое 5" descr="Снимок экрана 2025-02-03 1641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628800"/>
            <a:ext cx="3683338" cy="1872208"/>
          </a:xfrm>
        </p:spPr>
      </p:pic>
      <p:pic>
        <p:nvPicPr>
          <p:cNvPr id="1027" name="Picture 3" descr="C:\Users\viktor\Videos\Captures\pygame window 03.02.2025 16_42_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3645531" cy="1944216"/>
          </a:xfrm>
          <a:prstGeom prst="rect">
            <a:avLst/>
          </a:prstGeom>
          <a:noFill/>
        </p:spPr>
      </p:pic>
      <p:pic>
        <p:nvPicPr>
          <p:cNvPr id="1028" name="Picture 4" descr="C:\Users\viktor\Videos\Captures\pygame window 03.02.2025 16_41_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3635896" cy="1919970"/>
          </a:xfrm>
          <a:prstGeom prst="rect">
            <a:avLst/>
          </a:prstGeom>
          <a:noFill/>
        </p:spPr>
      </p:pic>
      <p:pic>
        <p:nvPicPr>
          <p:cNvPr id="1029" name="Picture 5" descr="C:\Users\viktor\Videos\Captures\pygame window 03.02.2025 16_42_2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005064"/>
            <a:ext cx="3672408" cy="1954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94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Платформер на pygame</vt:lpstr>
      <vt:lpstr>Описание:</vt:lpstr>
      <vt:lpstr>Скриншоты из игры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Рекомендация игр</dc:title>
  <dc:creator>саша</dc:creator>
  <cp:lastModifiedBy>саша</cp:lastModifiedBy>
  <cp:revision>15</cp:revision>
  <dcterms:created xsi:type="dcterms:W3CDTF">2024-11-17T11:20:11Z</dcterms:created>
  <dcterms:modified xsi:type="dcterms:W3CDTF">2025-02-03T14:14:01Z</dcterms:modified>
</cp:coreProperties>
</file>