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6"/>
  </p:notesMasterIdLst>
  <p:sldIdLst>
    <p:sldId id="256" r:id="rId2"/>
    <p:sldId id="261" r:id="rId3"/>
    <p:sldId id="264" r:id="rId4"/>
    <p:sldId id="265" r:id="rId5"/>
  </p:sldIdLst>
  <p:sldSz cx="9144000" cy="5143500" type="screen16x9"/>
  <p:notesSz cx="6858000" cy="9144000"/>
  <p:embeddedFontLst>
    <p:embeddedFont>
      <p:font typeface="Sora" charset="0"/>
      <p:regular r:id="rId7"/>
      <p:bold r:id="rId8"/>
    </p:embeddedFont>
    <p:embeddedFont>
      <p:font typeface="Microsoft YaHei" pitchFamily="34" charset="-122"/>
      <p:regular r:id="rId9"/>
      <p:bold r:id="rId10"/>
    </p:embeddedFont>
    <p:embeddedFont>
      <p:font typeface="Assistant" charset="-79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32DBF3C-F792-4A05-A8EE-2616AE42DF59}">
  <a:tblStyle styleId="{532DBF3C-F792-4A05-A8EE-2616AE42DF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00515F-44B2-4B66-8F70-40A66E3F8B2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5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455" name="Google Shape;455;p25"/>
            <p:cNvSpPr/>
            <p:nvPr/>
          </p:nvSpPr>
          <p:spPr>
            <a:xfrm rot="10800000" flipH="1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 rot="10800000" flipH="1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57" name="Google Shape;457;p25"/>
            <p:cNvGrpSpPr/>
            <p:nvPr/>
          </p:nvGrpSpPr>
          <p:grpSpPr>
            <a:xfrm rot="10800000" flipH="1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0" name="Google Shape;460;p25"/>
            <p:cNvGrpSpPr/>
            <p:nvPr/>
          </p:nvGrpSpPr>
          <p:grpSpPr>
            <a:xfrm rot="10800000" flipH="1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461" name="Google Shape;461;p2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4" name="Google Shape;464;p2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465" name="Google Shape;465;p2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81" name="Google Shape;481;p2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482" name="Google Shape;482;p2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subTitle" idx="1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2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3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4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101" name="Google Shape;101;p5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5" name="Google Shape;105;p5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106" name="Google Shape;106;p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3" name="Google Shape;133;p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9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67" name="Google Shape;167;p9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69" name="Google Shape;169;p9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 rot="10800000" flipH="1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194" name="Google Shape;194;p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1"/>
          </p:nvPr>
        </p:nvSpPr>
        <p:spPr>
          <a:xfrm>
            <a:off x="1056298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subTitle" idx="2"/>
          </p:nvPr>
        </p:nvSpPr>
        <p:spPr>
          <a:xfrm>
            <a:off x="1056299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subTitle" idx="3"/>
          </p:nvPr>
        </p:nvSpPr>
        <p:spPr>
          <a:xfrm>
            <a:off x="4684802" y="1804563"/>
            <a:ext cx="34029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subTitle" idx="4"/>
          </p:nvPr>
        </p:nvSpPr>
        <p:spPr>
          <a:xfrm>
            <a:off x="1056299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0"/>
          <p:cNvSpPr txBox="1">
            <a:spLocks noGrp="1"/>
          </p:cNvSpPr>
          <p:nvPr>
            <p:ph type="subTitle" idx="5"/>
          </p:nvPr>
        </p:nvSpPr>
        <p:spPr>
          <a:xfrm>
            <a:off x="4684802" y="3283988"/>
            <a:ext cx="34029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0"/>
          <p:cNvSpPr txBox="1">
            <a:spLocks noGrp="1"/>
          </p:cNvSpPr>
          <p:nvPr>
            <p:ph type="subTitle" idx="6"/>
          </p:nvPr>
        </p:nvSpPr>
        <p:spPr>
          <a:xfrm>
            <a:off x="1056298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subTitle" idx="7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subTitle" idx="8"/>
          </p:nvPr>
        </p:nvSpPr>
        <p:spPr>
          <a:xfrm>
            <a:off x="4684800" y="2898488"/>
            <a:ext cx="3402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30" name="Google Shape;330;p20"/>
          <p:cNvGrpSpPr/>
          <p:nvPr/>
        </p:nvGrpSpPr>
        <p:grpSpPr>
          <a:xfrm>
            <a:off x="7" y="461906"/>
            <a:ext cx="8886586" cy="4442994"/>
            <a:chOff x="7" y="461906"/>
            <a:chExt cx="8886586" cy="4442994"/>
          </a:xfrm>
        </p:grpSpPr>
        <p:grpSp>
          <p:nvGrpSpPr>
            <p:cNvPr id="331" name="Google Shape;331;p20"/>
            <p:cNvGrpSpPr/>
            <p:nvPr/>
          </p:nvGrpSpPr>
          <p:grpSpPr>
            <a:xfrm>
              <a:off x="8428900" y="461906"/>
              <a:ext cx="457692" cy="146187"/>
              <a:chOff x="715100" y="4416700"/>
              <a:chExt cx="559800" cy="178800"/>
            </a:xfrm>
          </p:grpSpPr>
          <p:sp>
            <p:nvSpPr>
              <p:cNvPr id="332" name="Google Shape;332;p20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3" name="Google Shape;333;p20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sp>
          <p:nvSpPr>
            <p:cNvPr id="334" name="Google Shape;334;p20"/>
            <p:cNvSpPr/>
            <p:nvPr/>
          </p:nvSpPr>
          <p:spPr>
            <a:xfrm flipH="1">
              <a:off x="7" y="46085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39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subTitle" idx="2"/>
          </p:nvPr>
        </p:nvSpPr>
        <p:spPr>
          <a:xfrm>
            <a:off x="3306752" y="2166249"/>
            <a:ext cx="25269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5899682" y="2166249"/>
            <a:ext cx="25215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subTitle" idx="4"/>
          </p:nvPr>
        </p:nvSpPr>
        <p:spPr>
          <a:xfrm>
            <a:off x="720039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3306752" y="3568813"/>
            <a:ext cx="25269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subTitle" idx="6"/>
          </p:nvPr>
        </p:nvSpPr>
        <p:spPr>
          <a:xfrm>
            <a:off x="5899682" y="3568813"/>
            <a:ext cx="25215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1"/>
          <p:cNvSpPr txBox="1">
            <a:spLocks noGrp="1"/>
          </p:cNvSpPr>
          <p:nvPr>
            <p:ph type="subTitle" idx="7"/>
          </p:nvPr>
        </p:nvSpPr>
        <p:spPr>
          <a:xfrm>
            <a:off x="720039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44" name="Google Shape;344;p21"/>
          <p:cNvSpPr txBox="1">
            <a:spLocks noGrp="1"/>
          </p:cNvSpPr>
          <p:nvPr>
            <p:ph type="subTitle" idx="8"/>
          </p:nvPr>
        </p:nvSpPr>
        <p:spPr>
          <a:xfrm>
            <a:off x="3306758" y="1503538"/>
            <a:ext cx="2526900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45" name="Google Shape;345;p21"/>
          <p:cNvSpPr txBox="1">
            <a:spLocks noGrp="1"/>
          </p:cNvSpPr>
          <p:nvPr>
            <p:ph type="subTitle" idx="9"/>
          </p:nvPr>
        </p:nvSpPr>
        <p:spPr>
          <a:xfrm>
            <a:off x="5899682" y="1503538"/>
            <a:ext cx="2521500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subTitle" idx="13"/>
          </p:nvPr>
        </p:nvSpPr>
        <p:spPr>
          <a:xfrm>
            <a:off x="720039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47" name="Google Shape;347;p21"/>
          <p:cNvSpPr txBox="1">
            <a:spLocks noGrp="1"/>
          </p:cNvSpPr>
          <p:nvPr>
            <p:ph type="subTitle" idx="14"/>
          </p:nvPr>
        </p:nvSpPr>
        <p:spPr>
          <a:xfrm>
            <a:off x="3306752" y="2904314"/>
            <a:ext cx="2526900" cy="7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48" name="Google Shape;348;p21"/>
          <p:cNvSpPr txBox="1">
            <a:spLocks noGrp="1"/>
          </p:cNvSpPr>
          <p:nvPr>
            <p:ph type="subTitle" idx="15"/>
          </p:nvPr>
        </p:nvSpPr>
        <p:spPr>
          <a:xfrm>
            <a:off x="5897061" y="2904315"/>
            <a:ext cx="2526900" cy="7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49" name="Google Shape;349;p21"/>
          <p:cNvGrpSpPr/>
          <p:nvPr/>
        </p:nvGrpSpPr>
        <p:grpSpPr>
          <a:xfrm>
            <a:off x="280882" y="388910"/>
            <a:ext cx="8863118" cy="4754590"/>
            <a:chOff x="280882" y="388910"/>
            <a:chExt cx="8863118" cy="4754590"/>
          </a:xfrm>
        </p:grpSpPr>
        <p:sp>
          <p:nvSpPr>
            <p:cNvPr id="350" name="Google Shape;350;p21"/>
            <p:cNvSpPr/>
            <p:nvPr/>
          </p:nvSpPr>
          <p:spPr>
            <a:xfrm>
              <a:off x="8423999" y="48471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351" name="Google Shape;351;p21"/>
            <p:cNvGrpSpPr/>
            <p:nvPr/>
          </p:nvGrpSpPr>
          <p:grpSpPr>
            <a:xfrm>
              <a:off x="280882" y="388910"/>
              <a:ext cx="426986" cy="146100"/>
              <a:chOff x="280882" y="461910"/>
              <a:chExt cx="426986" cy="146100"/>
            </a:xfrm>
          </p:grpSpPr>
          <p:sp>
            <p:nvSpPr>
              <p:cNvPr id="352" name="Google Shape;352;p21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4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418" name="Google Shape;418;p24"/>
            <p:cNvSpPr/>
            <p:nvPr/>
          </p:nvSpPr>
          <p:spPr>
            <a:xfrm rot="10800000" flipH="1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 rot="10800000" flipH="1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20" name="Google Shape;420;p24"/>
            <p:cNvGrpSpPr/>
            <p:nvPr/>
          </p:nvGrpSpPr>
          <p:grpSpPr>
            <a:xfrm rot="10800000" flipH="1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421" name="Google Shape;421;p2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3" name="Google Shape;423;p24"/>
            <p:cNvGrpSpPr/>
            <p:nvPr/>
          </p:nvGrpSpPr>
          <p:grpSpPr>
            <a:xfrm rot="10800000" flipH="1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424" name="Google Shape;424;p2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7" name="Google Shape;427;p24"/>
            <p:cNvGrpSpPr/>
            <p:nvPr/>
          </p:nvGrpSpPr>
          <p:grpSpPr>
            <a:xfrm rot="10800000" flipH="1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428" name="Google Shape;428;p2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44" name="Google Shape;444;p24"/>
            <p:cNvGrpSpPr/>
            <p:nvPr/>
          </p:nvGrpSpPr>
          <p:grpSpPr>
            <a:xfrm rot="10800000" flipH="1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445" name="Google Shape;445;p2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66" r:id="rId7"/>
    <p:sldLayoutId id="2147483667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>
            <a:spLocks noGrp="1"/>
          </p:cNvSpPr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500" dirty="0" smtClean="0"/>
              <a:t> </a:t>
            </a:r>
            <a:r>
              <a:rPr lang="ru-RU" sz="4000" dirty="0" err="1" smtClean="0">
                <a:latin typeface="Microsoft YaHei" pitchFamily="34" charset="-122"/>
                <a:ea typeface="Microsoft YaHei" pitchFamily="34" charset="-122"/>
              </a:rPr>
              <a:t>Платформер</a:t>
            </a:r>
            <a:r>
              <a:rPr lang="ru-RU" sz="4000" dirty="0" smtClean="0">
                <a:latin typeface="Microsoft YaHei" pitchFamily="34" charset="-122"/>
                <a:ea typeface="Microsoft YaHei" pitchFamily="34" charset="-122"/>
              </a:rPr>
              <a:t> на </a:t>
            </a:r>
            <a:r>
              <a:rPr lang="en-US" sz="4000" dirty="0" err="1" smtClean="0">
                <a:latin typeface="Microsoft YaHei" pitchFamily="34" charset="-122"/>
                <a:ea typeface="Microsoft YaHei" pitchFamily="34" charset="-122"/>
              </a:rPr>
              <a:t>pygame</a:t>
            </a:r>
            <a:endParaRPr sz="4000" b="0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501" name="Google Shape;501;p29"/>
          <p:cNvSpPr txBox="1">
            <a:spLocks noGrp="1"/>
          </p:cNvSpPr>
          <p:nvPr>
            <p:ph type="subTitle" idx="1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Сделал Виктор Уральский</a:t>
            </a:r>
            <a:endParaRPr dirty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Цель проекта</a:t>
            </a:r>
            <a:r>
              <a:rPr lang="ru-RU" dirty="0" smtClean="0"/>
              <a:t>:</a:t>
            </a:r>
            <a:endParaRPr dirty="0"/>
          </a:p>
        </p:txBody>
      </p:sp>
      <p:sp>
        <p:nvSpPr>
          <p:cNvPr id="563" name="Google Shape;563;p34"/>
          <p:cNvSpPr txBox="1">
            <a:spLocks noGrp="1"/>
          </p:cNvSpPr>
          <p:nvPr>
            <p:ph type="subTitle" idx="3"/>
          </p:nvPr>
        </p:nvSpPr>
        <p:spPr>
          <a:xfrm>
            <a:off x="1835696" y="1851670"/>
            <a:ext cx="5328592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Создать игру на </a:t>
            </a:r>
            <a:r>
              <a:rPr lang="ru-RU" dirty="0" err="1" smtClean="0">
                <a:latin typeface="Microsoft YaHei" pitchFamily="34" charset="-122"/>
                <a:ea typeface="Microsoft YaHei" pitchFamily="34" charset="-122"/>
              </a:rPr>
              <a:t>pygame</a:t>
            </a:r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, которая будет пародировать старые игры, показывая насколько они были раздражительными.</a:t>
            </a:r>
            <a:endParaRPr dirty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7"/>
          <p:cNvSpPr txBox="1">
            <a:spLocks noGrp="1"/>
          </p:cNvSpPr>
          <p:nvPr>
            <p:ph type="title"/>
          </p:nvPr>
        </p:nvSpPr>
        <p:spPr>
          <a:xfrm>
            <a:off x="755576" y="195486"/>
            <a:ext cx="2016224" cy="462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dirty="0" err="1" smtClean="0">
                <a:latin typeface="Microsoft YaHei" pitchFamily="34" charset="-122"/>
                <a:ea typeface="Microsoft YaHei" pitchFamily="34" charset="-122"/>
              </a:rPr>
              <a:t>С</a:t>
            </a:r>
            <a:r>
              <a:rPr lang="ru-RU" sz="2000" dirty="0" err="1" smtClean="0">
                <a:latin typeface="Microsoft YaHei" pitchFamily="34" charset="-122"/>
                <a:ea typeface="Microsoft YaHei" pitchFamily="34" charset="-122"/>
              </a:rPr>
              <a:t>криншоты</a:t>
            </a:r>
            <a:r>
              <a:rPr lang="ru-RU" sz="2000" dirty="0" smtClean="0">
                <a:latin typeface="Microsoft YaHei" pitchFamily="34" charset="-122"/>
                <a:ea typeface="Microsoft YaHei" pitchFamily="34" charset="-122"/>
              </a:rPr>
              <a:t>:</a:t>
            </a:r>
            <a:endParaRPr sz="2000" dirty="0">
              <a:latin typeface="Microsoft YaHei" pitchFamily="34" charset="-122"/>
              <a:ea typeface="Microsoft YaHei" pitchFamily="34" charset="-122"/>
            </a:endParaRPr>
          </a:p>
        </p:txBody>
      </p:sp>
      <p:pic>
        <p:nvPicPr>
          <p:cNvPr id="1026" name="Picture 2" descr="C:\Users\viktor\Videos\Captures\pygame window 03.02.2025 16_42_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771550"/>
            <a:ext cx="3384376" cy="1903712"/>
          </a:xfrm>
          <a:prstGeom prst="rect">
            <a:avLst/>
          </a:prstGeom>
          <a:noFill/>
        </p:spPr>
      </p:pic>
      <p:pic>
        <p:nvPicPr>
          <p:cNvPr id="1027" name="Picture 3" descr="C:\Users\viktor\Videos\Captures\pygame window 03.02.2025 16_42_1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3003798"/>
            <a:ext cx="3456384" cy="1944216"/>
          </a:xfrm>
          <a:prstGeom prst="rect">
            <a:avLst/>
          </a:prstGeom>
          <a:noFill/>
        </p:spPr>
      </p:pic>
      <p:pic>
        <p:nvPicPr>
          <p:cNvPr id="1028" name="Picture 4" descr="C:\Users\viktor\Videos\Captures\pygame window 03.02.2025 16_41_49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984" y="3075806"/>
            <a:ext cx="3384376" cy="1903712"/>
          </a:xfrm>
          <a:prstGeom prst="rect">
            <a:avLst/>
          </a:prstGeom>
          <a:noFill/>
        </p:spPr>
      </p:pic>
      <p:sp>
        <p:nvSpPr>
          <p:cNvPr id="30" name="Прямоугольник 29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1" name="Содержимое 5" descr="Снимок экрана 2025-02-03 1641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7984" y="771550"/>
            <a:ext cx="3456384" cy="183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6"/>
          <p:cNvSpPr txBox="1">
            <a:spLocks noGrp="1"/>
          </p:cNvSpPr>
          <p:nvPr>
            <p:ph type="subTitle" idx="2"/>
          </p:nvPr>
        </p:nvSpPr>
        <p:spPr>
          <a:xfrm>
            <a:off x="323528" y="1923678"/>
            <a:ext cx="432048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1)</a:t>
            </a:r>
            <a:r>
              <a:rPr lang="ru-RU" dirty="0" err="1" smtClean="0">
                <a:latin typeface="Microsoft YaHei" pitchFamily="34" charset="-122"/>
                <a:ea typeface="Microsoft YaHei" pitchFamily="34" charset="-122"/>
              </a:rPr>
              <a:t>Pygame</a:t>
            </a:r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: для создания </a:t>
            </a:r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графического интерфейса </a:t>
            </a:r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и управления игровыми событиями. </a:t>
            </a:r>
          </a:p>
          <a:p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2)</a:t>
            </a:r>
            <a:r>
              <a:rPr lang="ru-RU" dirty="0" err="1" smtClean="0">
                <a:latin typeface="Microsoft YaHei" pitchFamily="34" charset="-122"/>
                <a:ea typeface="Microsoft YaHei" pitchFamily="34" charset="-122"/>
              </a:rPr>
              <a:t>SQLite</a:t>
            </a:r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: для хранения и управления данными игровых уровней.</a:t>
            </a:r>
            <a:endParaRPr lang="ru-RU"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07" name="Google Shape;607;p36"/>
          <p:cNvSpPr txBox="1">
            <a:spLocks noGrp="1"/>
          </p:cNvSpPr>
          <p:nvPr>
            <p:ph type="subTitle" idx="3"/>
          </p:nvPr>
        </p:nvSpPr>
        <p:spPr>
          <a:xfrm>
            <a:off x="4716016" y="1923678"/>
            <a:ext cx="3402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Будущее проекта видится в расширении игрового мира, добавлении новых механик и улучшении пользовательского опыта.</a:t>
            </a:r>
            <a:endParaRPr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11" name="Google Shape;611;p36"/>
          <p:cNvSpPr txBox="1">
            <a:spLocks noGrp="1"/>
          </p:cNvSpPr>
          <p:nvPr>
            <p:ph type="subTitle" idx="1"/>
          </p:nvPr>
        </p:nvSpPr>
        <p:spPr>
          <a:xfrm>
            <a:off x="683568" y="1419622"/>
            <a:ext cx="3402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Технологический </a:t>
            </a:r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стек</a:t>
            </a:r>
            <a:r>
              <a:rPr lang="en-US" dirty="0" smtClean="0">
                <a:latin typeface="Microsoft YaHei" pitchFamily="34" charset="-122"/>
                <a:ea typeface="Microsoft YaHei" pitchFamily="34" charset="-122"/>
              </a:rPr>
              <a:t>:</a:t>
            </a:r>
            <a:endParaRPr dirty="0"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613" name="Google Shape;613;p36"/>
          <p:cNvSpPr txBox="1">
            <a:spLocks noGrp="1"/>
          </p:cNvSpPr>
          <p:nvPr>
            <p:ph type="subTitle" idx="7"/>
          </p:nvPr>
        </p:nvSpPr>
        <p:spPr>
          <a:xfrm>
            <a:off x="4684800" y="1419063"/>
            <a:ext cx="3402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dirty="0" smtClean="0">
                <a:latin typeface="Microsoft YaHei" pitchFamily="34" charset="-122"/>
                <a:ea typeface="Microsoft YaHei" pitchFamily="34" charset="-122"/>
              </a:rPr>
              <a:t>Развитие проекта:</a:t>
            </a:r>
            <a:endParaRPr dirty="0">
              <a:latin typeface="Microsoft YaHei" pitchFamily="34" charset="-122"/>
              <a:ea typeface="Microsoft YaHei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</Words>
  <Application>Microsoft Office PowerPoint</Application>
  <PresentationFormat>Экран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Sora</vt:lpstr>
      <vt:lpstr>Microsoft YaHei</vt:lpstr>
      <vt:lpstr>Assistant</vt:lpstr>
      <vt:lpstr>Clean Aesthetic Style Marketing Plan by Slidesgo</vt:lpstr>
      <vt:lpstr> Платформер на pygame</vt:lpstr>
      <vt:lpstr>Цель проекта:</vt:lpstr>
      <vt:lpstr>Скриншоты: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Платформер на pygame</dc:title>
  <dc:creator>Viktor</dc:creator>
  <cp:lastModifiedBy>саша</cp:lastModifiedBy>
  <cp:revision>3</cp:revision>
  <dcterms:modified xsi:type="dcterms:W3CDTF">2025-02-10T15:02:02Z</dcterms:modified>
</cp:coreProperties>
</file>