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E3D0-9CE9-499C-9463-AF78F64C235D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0DC4-5402-48D4-BF2B-CF2C4DEA35A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0B2C-1E98-4BC1-8DEB-199F56C41481}" type="datetimeFigureOut">
              <a:rPr lang="ru-RU" smtClean="0"/>
              <a:pPr/>
              <a:t>21.11.2024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6F17-1C22-47EA-ACB8-8480EA34E0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Рекомендация </a:t>
            </a:r>
            <a:r>
              <a:rPr lang="ru-RU" dirty="0" smtClean="0"/>
              <a:t>игр из </a:t>
            </a:r>
            <a:r>
              <a:rPr lang="ru-RU" dirty="0" err="1" smtClean="0"/>
              <a:t>стима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Сделал Виктор Уральский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Данное приложение представляет собой настольное приложение, разработанное с использованием библиотеки PyQt6. Оно отображает информацию о компьютерных играх из базы данных </a:t>
            </a:r>
            <a:r>
              <a:rPr lang="ru-RU" sz="2000" dirty="0" err="1" smtClean="0"/>
              <a:t>SQLite</a:t>
            </a:r>
            <a:r>
              <a:rPr lang="ru-RU" sz="2000" dirty="0" smtClean="0"/>
              <a:t>. Основная цель проекта — предоставить пользователю удобный интерфейс для поиска, сортировки и просмотра данных об играх, включая видео трейлеры и изображения.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Информация которую может получить пользователь</a:t>
            </a:r>
            <a:r>
              <a:rPr lang="en-US" b="0" dirty="0" smtClean="0"/>
              <a:t>:</a:t>
            </a:r>
            <a:endParaRPr lang="ru-RU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Название</a:t>
            </a:r>
          </a:p>
          <a:p>
            <a:r>
              <a:rPr lang="ru-RU" dirty="0" smtClean="0"/>
              <a:t>Трейлер</a:t>
            </a:r>
          </a:p>
          <a:p>
            <a:r>
              <a:rPr lang="ru-RU" dirty="0" err="1" smtClean="0"/>
              <a:t>Превью</a:t>
            </a:r>
            <a:endParaRPr lang="ru-RU" dirty="0" smtClean="0"/>
          </a:p>
          <a:p>
            <a:r>
              <a:rPr lang="ru-RU" dirty="0" smtClean="0"/>
              <a:t>Описание игры</a:t>
            </a:r>
          </a:p>
          <a:p>
            <a:r>
              <a:rPr lang="ru-RU" dirty="0" smtClean="0"/>
              <a:t>Её жанры </a:t>
            </a:r>
          </a:p>
          <a:p>
            <a:r>
              <a:rPr lang="ru-RU" dirty="0" smtClean="0"/>
              <a:t>Год выпуска</a:t>
            </a:r>
          </a:p>
          <a:p>
            <a:r>
              <a:rPr lang="ru-RU" dirty="0" smtClean="0"/>
              <a:t>Издателя</a:t>
            </a:r>
          </a:p>
          <a:p>
            <a:r>
              <a:rPr lang="ru-RU" dirty="0" smtClean="0"/>
              <a:t>Рейтинг</a:t>
            </a:r>
          </a:p>
          <a:p>
            <a:r>
              <a:rPr lang="ru-RU" dirty="0" smtClean="0"/>
              <a:t>Графики</a:t>
            </a:r>
            <a:endParaRPr lang="ru-RU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0" y="1775692"/>
            <a:ext cx="5111750" cy="284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4176464" cy="316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/>
              <a:t>Технологический </a:t>
            </a:r>
            <a:r>
              <a:rPr lang="ru-RU" dirty="0" smtClean="0"/>
              <a:t>стек</a:t>
            </a:r>
            <a:r>
              <a:rPr lang="en-US" dirty="0" smtClean="0"/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1)PyQt6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</a:t>
            </a:r>
            <a:r>
              <a:rPr kumimoji="0" lang="en-US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u-RU" altLang="ru-RU" dirty="0" smtClean="0"/>
              <a:t>для создания интерфейса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ru-RU" b="1" dirty="0" smtClean="0"/>
              <a:t>2)</a:t>
            </a:r>
            <a:r>
              <a:rPr lang="en-US" b="1" dirty="0" smtClean="0"/>
              <a:t>Sqlite3</a:t>
            </a:r>
            <a:r>
              <a:rPr lang="ru-RU" b="1" dirty="0" smtClean="0"/>
              <a:t> </a:t>
            </a:r>
            <a:r>
              <a:rPr lang="ru-RU" b="1" dirty="0" smtClean="0"/>
              <a:t>– </a:t>
            </a:r>
            <a:r>
              <a:rPr lang="ru-RU" dirty="0" smtClean="0"/>
              <a:t>для работы с базой данных</a:t>
            </a:r>
            <a:endParaRPr lang="en-US" b="1" dirty="0"/>
          </a:p>
          <a:p>
            <a:r>
              <a:rPr lang="ru-RU" b="1" dirty="0" smtClean="0"/>
              <a:t>3)</a:t>
            </a:r>
            <a:r>
              <a:rPr lang="en-US" b="1" dirty="0" err="1" smtClean="0"/>
              <a:t>Vlc</a:t>
            </a:r>
            <a:r>
              <a:rPr lang="ru-RU" b="1" dirty="0" smtClean="0"/>
              <a:t> </a:t>
            </a:r>
            <a:r>
              <a:rPr lang="ru-RU" dirty="0" smtClean="0"/>
              <a:t>– для видео плеера</a:t>
            </a:r>
            <a:endParaRPr lang="en-US" b="1" dirty="0"/>
          </a:p>
          <a:p>
            <a:r>
              <a:rPr lang="ru-RU" b="1" dirty="0" smtClean="0"/>
              <a:t>4)</a:t>
            </a:r>
            <a:r>
              <a:rPr lang="en-US" b="1" dirty="0" smtClean="0"/>
              <a:t>Requests</a:t>
            </a:r>
            <a:r>
              <a:rPr lang="ru-RU" b="1" dirty="0" smtClean="0"/>
              <a:t> </a:t>
            </a:r>
            <a:r>
              <a:rPr lang="ru-RU" b="1" dirty="0" smtClean="0"/>
              <a:t>– </a:t>
            </a:r>
            <a:r>
              <a:rPr lang="ru-RU" dirty="0" smtClean="0"/>
              <a:t>для взятия информации из </a:t>
            </a:r>
            <a:r>
              <a:rPr lang="ru-RU" dirty="0" smtClean="0"/>
              <a:t>сайтов</a:t>
            </a:r>
          </a:p>
          <a:p>
            <a:r>
              <a:rPr lang="ru-RU" b="1" dirty="0" smtClean="0"/>
              <a:t>5)</a:t>
            </a:r>
            <a:r>
              <a:rPr lang="en-US" dirty="0" smtClean="0"/>
              <a:t> </a:t>
            </a:r>
            <a:r>
              <a:rPr lang="en-US" b="1" dirty="0" err="1" smtClean="0"/>
              <a:t>Pyqtgraph</a:t>
            </a:r>
            <a:r>
              <a:rPr lang="en-US" b="1" dirty="0" smtClean="0"/>
              <a:t> – </a:t>
            </a:r>
            <a:r>
              <a:rPr lang="ru-RU" dirty="0" smtClean="0"/>
              <a:t>для графика</a:t>
            </a:r>
            <a:endParaRPr lang="en-US" dirty="0" smtClean="0"/>
          </a:p>
          <a:p>
            <a:endParaRPr lang="en-US" b="1" dirty="0"/>
          </a:p>
          <a:p>
            <a:endParaRPr lang="ru-RU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0" y="836712"/>
            <a:ext cx="5111750" cy="397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923928" y="188640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Диаграмма базы </a:t>
            </a:r>
            <a:r>
              <a:rPr lang="ru-RU" dirty="0" smtClean="0"/>
              <a:t>данных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01008"/>
            <a:ext cx="313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проекта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ru-RU" dirty="0" smtClean="0"/>
              <a:t>1)Увеличение </a:t>
            </a:r>
            <a:r>
              <a:rPr lang="ru-RU" dirty="0" smtClean="0"/>
              <a:t>числа игр в </a:t>
            </a:r>
            <a:r>
              <a:rPr lang="ru-RU" dirty="0" err="1" smtClean="0"/>
              <a:t>бд</a:t>
            </a:r>
            <a:endParaRPr lang="ru-RU" dirty="0" smtClean="0"/>
          </a:p>
          <a:p>
            <a:r>
              <a:rPr lang="ru-RU" dirty="0" smtClean="0"/>
              <a:t>2)Добавление функции желаемых игр</a:t>
            </a:r>
          </a:p>
          <a:p>
            <a:r>
              <a:rPr lang="ru-RU" dirty="0" smtClean="0"/>
              <a:t>3)Доработки видеоплеера</a:t>
            </a:r>
          </a:p>
          <a:p>
            <a:r>
              <a:rPr lang="ru-RU" dirty="0" smtClean="0"/>
              <a:t>4)Добавление </a:t>
            </a:r>
            <a:r>
              <a:rPr lang="ru-RU" dirty="0" err="1" smtClean="0"/>
              <a:t>скриншотов</a:t>
            </a:r>
            <a:r>
              <a:rPr lang="ru-RU" dirty="0" smtClean="0"/>
              <a:t> игры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132</Words>
  <Application>Microsoft Office PowerPoint</Application>
  <PresentationFormat>Экран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Рекомендация игр из стима</vt:lpstr>
      <vt:lpstr>Описание:</vt:lpstr>
      <vt:lpstr>Информация которую может получить пользователь: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Рекомендация игр</dc:title>
  <dc:creator>саша</dc:creator>
  <cp:lastModifiedBy>саша</cp:lastModifiedBy>
  <cp:revision>11</cp:revision>
  <dcterms:created xsi:type="dcterms:W3CDTF">2024-11-17T11:20:11Z</dcterms:created>
  <dcterms:modified xsi:type="dcterms:W3CDTF">2024-11-21T15:32:07Z</dcterms:modified>
</cp:coreProperties>
</file>