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B22FE-405C-22C8-AB31-361369D5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ADDE02-10CF-7BD4-2D1A-694F8E8FC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93E96-3327-D644-C754-DE90FF0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55A0B-7977-337E-565C-07D7670F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BCAC5-5849-94A0-6AD5-C01B837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2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ED006-1B4C-4FA6-CECF-25B0DD47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462A7-161E-B2FD-E437-B49C9A83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F40A7-AEED-0B2A-22CF-A0A75B7F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394F1-577C-9FEE-FBBE-3352BD1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F20D1-6CE2-1AD8-B211-5DB81578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6F510D-CE6B-B96C-EB34-6842DA3B2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E3C06F-BC77-A89A-7690-F9EE9FE8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2FEC8-0A4B-5476-9B33-9F753AA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17FEB-C8D8-E757-7182-CC159CA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55C15-CD96-621D-BAA2-9095DCDA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3EABE-7111-5B6B-A29A-F069DC4C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586EC-BCC3-E36A-56FB-134B52CC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E7B3A-A980-38AB-938D-34030B3D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18419-D416-9125-4668-BEF90A36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7DE4F-B1B2-59EA-8BC7-A08E4C50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6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273D1-28CA-3204-C067-6E0A71F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AADD1-5207-31A5-6D20-97CDA22D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4F1DE-2FDC-15CF-ACC6-21341DAD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D9EAB-0DF5-9B7C-BEE9-B4C5DBEB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01037-43D6-AF5A-909F-FBA10ECA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4B9E-8BE4-1CCB-8E31-2CF7626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04841-7642-8789-6C5E-D8623B47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1B87CA-EF14-4988-8C8C-16C16575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BAA1FA-F1A6-86C4-4EE6-8EF4903B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4AD2F-938C-44C0-93F7-14A0174D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00BFBE-179D-4474-8683-18FC1691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0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CEB94-A84C-9E93-572E-2370081C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763D8-11A4-BFF4-ED6A-CCDB829D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448192-736C-0B1F-AED9-74602055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6FEFDD-EEBF-F45D-CF82-D93612A90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ADE826-D3CB-FA99-7AD5-11426774A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B45B42-C97B-B284-C506-16192AE3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A4E045-0324-430F-CAFC-F53333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BC70F0-410A-4EB8-912A-6F24DB75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22818-84E0-7B1A-FA29-9AA5B353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218E16-EA58-B1E7-8C6A-2CC879D9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5078A2-945B-583D-D52C-F4985E0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D775C4-9E19-81B1-21F7-AC8A9803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5BA-4D60-6DDE-5EB0-7F3DC26E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4E3A08-86EE-0B73-B895-7F32F692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C1444-2EE0-C330-A6C0-B010ED03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0A0EF-8109-49EF-7740-BE0D26C3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B27A4-8E1C-4788-513F-106F5FA2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0CEFCE-AE86-EFBD-432F-868BA398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67F29E-76A3-ECD0-D3C2-7700E385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6F6AB-2171-84FC-DEBF-3A3BF2A3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092BB-A051-7D53-6345-F36D40C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C52BB-A511-1988-18FA-8889F67F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0322D2-D665-9699-D7D1-0ECE4CE7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CDBBC9-E095-8E5E-3F8F-DD2B15B7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FBECC-3281-64E9-4AE6-B96BE49A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0DBE4-F7E8-FA28-8A23-8D3F0FED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A3E23-9E61-A1BF-8FC4-80932909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5E654-A854-7FB2-40AB-E36659D8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04A5C2-9623-BBA0-D7E5-CED6FCA0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5CBEE-A7ED-D69C-F191-C4372FF09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1404-740F-4BB7-A107-93F0AD66CB6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ED69F-9F05-4036-394F-C51D8B63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62E184-83C7-A21B-5155-FE340741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826B-9A5E-49C4-9F19-7BFBAAE2D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5842B-537E-D3CC-BA3A-A3E01F528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Расширение, определяющее </a:t>
            </a:r>
            <a:r>
              <a:rPr lang="en-US" dirty="0"/>
              <a:t>fraud </a:t>
            </a:r>
            <a:r>
              <a:rPr lang="ru-RU" dirty="0"/>
              <a:t>сайты, используя метод </a:t>
            </a:r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D7D5D-EEE2-42FF-BAD5-85F1F520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Михальчук В.</a:t>
            </a:r>
          </a:p>
          <a:p>
            <a:r>
              <a:rPr lang="ru-RU" dirty="0"/>
              <a:t>Ушков В</a:t>
            </a:r>
          </a:p>
        </p:txBody>
      </p:sp>
    </p:spTree>
    <p:extLst>
      <p:ext uri="{BB962C8B-B14F-4D97-AF65-F5344CB8AC3E}">
        <p14:creationId xmlns:p14="http://schemas.microsoft.com/office/powerpoint/2010/main" val="140797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F10F8-E2F2-E31C-0DBC-43531DED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37FB5-B6C7-4074-5EC8-BE72C8BB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 случайного леса </a:t>
            </a:r>
            <a:r>
              <a:rPr lang="ru-RU" dirty="0"/>
              <a:t>— алгоритм машинного обучения, заключающийся в использовании ансамбля решающих деревьев. </a:t>
            </a:r>
            <a:endParaRPr lang="en-US" dirty="0"/>
          </a:p>
          <a:p>
            <a:r>
              <a:rPr lang="ru-RU" dirty="0"/>
              <a:t>Алгоритм применяется для задач </a:t>
            </a:r>
            <a:r>
              <a:rPr lang="ru-RU" b="1" dirty="0"/>
              <a:t>классификации</a:t>
            </a:r>
            <a:r>
              <a:rPr lang="ru-RU" dirty="0"/>
              <a:t>, регрессии и кластеризации. </a:t>
            </a:r>
            <a:endParaRPr lang="en-US" dirty="0"/>
          </a:p>
          <a:p>
            <a:r>
              <a:rPr lang="ru-RU" dirty="0"/>
              <a:t>Основная идея заключается в использовании большого ансамбля решающих деревьев, каждое из которых само по себе даёт очень невысокое качество классификации, но за счёт их большого количества результат получается хорошим.</a:t>
            </a:r>
          </a:p>
        </p:txBody>
      </p:sp>
    </p:spTree>
    <p:extLst>
      <p:ext uri="{BB962C8B-B14F-4D97-AF65-F5344CB8AC3E}">
        <p14:creationId xmlns:p14="http://schemas.microsoft.com/office/powerpoint/2010/main" val="1453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3F0B3-6D23-F12B-1308-6664BBF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832"/>
                </a:solidFill>
                <a:effectLst/>
                <a:latin typeface="-apple-system"/>
              </a:rPr>
              <a:t>Реализация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RandomForestClassifier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1892A-F73B-B73F-E3D0-66D7799D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Датасет</a:t>
            </a:r>
            <a:r>
              <a:rPr lang="en-US" dirty="0"/>
              <a:t>, </a:t>
            </a:r>
            <a:r>
              <a:rPr lang="ru-RU" dirty="0"/>
              <a:t>фичи</a:t>
            </a:r>
            <a:r>
              <a:rPr lang="en-US" dirty="0"/>
              <a:t>:</a:t>
            </a:r>
            <a:r>
              <a:rPr lang="ru-RU" dirty="0"/>
              <a:t> Использование </a:t>
            </a:r>
            <a:r>
              <a:rPr lang="en-US" dirty="0"/>
              <a:t>IP-</a:t>
            </a:r>
            <a:r>
              <a:rPr lang="ru-RU" dirty="0"/>
              <a:t>адреса</a:t>
            </a:r>
            <a:r>
              <a:rPr lang="en-US" dirty="0"/>
              <a:t>,</a:t>
            </a:r>
            <a:r>
              <a:rPr lang="ru-RU" dirty="0"/>
              <a:t> Длинный URL, чтобы скрыть подозрительную часть</a:t>
            </a:r>
            <a:r>
              <a:rPr lang="en-US" dirty="0"/>
              <a:t>,…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(источник</a:t>
            </a:r>
            <a:r>
              <a:rPr lang="en-US" dirty="0"/>
              <a:t>: “Phishing Websites Features” by Rami M. Mohammad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X_train</a:t>
            </a:r>
            <a:r>
              <a:rPr lang="en-US" dirty="0"/>
              <a:t>:(7738, 16), </a:t>
            </a:r>
            <a:r>
              <a:rPr lang="en-US" dirty="0" err="1"/>
              <a:t>y_train</a:t>
            </a:r>
            <a:r>
              <a:rPr lang="en-US" dirty="0"/>
              <a:t>:(7738,) </a:t>
            </a:r>
          </a:p>
          <a:p>
            <a:endParaRPr lang="ru-RU" dirty="0"/>
          </a:p>
          <a:p>
            <a:r>
              <a:rPr lang="ru-RU" dirty="0"/>
              <a:t>Точность полученной модели 0.9457340970756708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08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0B748-6833-4C19-69D3-0F143EF7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D294B-6C8D-F706-15E9-C7506E8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UI, Frontend – JavaScript, jQuery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Обучение модели -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5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0C4FE-E02A-5F52-7605-6EEC2C33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на безопасном сайте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734E706-FCAA-9FFB-49EF-5CDCFD827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42" y="1825625"/>
            <a:ext cx="9316516" cy="4351338"/>
          </a:xfrm>
        </p:spPr>
      </p:pic>
    </p:spTree>
    <p:extLst>
      <p:ext uri="{BB962C8B-B14F-4D97-AF65-F5344CB8AC3E}">
        <p14:creationId xmlns:p14="http://schemas.microsoft.com/office/powerpoint/2010/main" val="2284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89C9-F4CC-2BC3-A3E3-D92154FA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на подозрительном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4686ED84-6D23-231B-A7D4-3E71901B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3" y="1825625"/>
            <a:ext cx="8366314" cy="4351338"/>
          </a:xfrm>
        </p:spPr>
      </p:pic>
    </p:spTree>
    <p:extLst>
      <p:ext uri="{BB962C8B-B14F-4D97-AF65-F5344CB8AC3E}">
        <p14:creationId xmlns:p14="http://schemas.microsoft.com/office/powerpoint/2010/main" val="1110332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Тема Office</vt:lpstr>
      <vt:lpstr>Расширение, определяющее fraud сайты, используя метод random forest</vt:lpstr>
      <vt:lpstr>Метод random forest</vt:lpstr>
      <vt:lpstr>Реализация: RandomForestClassifier</vt:lpstr>
      <vt:lpstr>Реализация</vt:lpstr>
      <vt:lpstr>Пример работы на безопасном сайте</vt:lpstr>
      <vt:lpstr>Пример работы на подозрительном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Ушков Виктор Алексеевич</cp:lastModifiedBy>
  <cp:revision>2</cp:revision>
  <dcterms:created xsi:type="dcterms:W3CDTF">2024-12-16T11:09:20Z</dcterms:created>
  <dcterms:modified xsi:type="dcterms:W3CDTF">2024-12-16T11:18:11Z</dcterms:modified>
</cp:coreProperties>
</file>