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8C10F-0AF4-1DDE-8158-9EBC4F00E8D3}" v="74" dt="2020-05-06T08:53:27.670"/>
    <p1510:client id="{0EBDE71A-D591-E234-53E3-6417B6767C91}" v="25" dt="2020-05-06T13:24:57.162"/>
    <p1510:client id="{1753D575-A84D-4E78-1CB4-F89060DEBA6E}" v="858" dt="2020-05-06T08:19:17.268"/>
    <p1510:client id="{7BD81123-528F-9587-B605-D4762FD6A5D4}" v="85" dt="2020-05-06T12:57:23.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Иван Станков Парашкевов" userId="S::isparashkevov18@codingburgas.bg::292da020-b73b-453b-a609-fdd6995e0bc3" providerId="AD" clId="Web-{0EBDE71A-D591-E234-53E3-6417B6767C91}"/>
    <pc:docChg chg="modSld">
      <pc:chgData name="Иван Станков Парашкевов" userId="S::isparashkevov18@codingburgas.bg::292da020-b73b-453b-a609-fdd6995e0bc3" providerId="AD" clId="Web-{0EBDE71A-D591-E234-53E3-6417B6767C91}" dt="2020-05-06T13:24:57.162" v="23" actId="20577"/>
      <pc:docMkLst>
        <pc:docMk/>
      </pc:docMkLst>
      <pc:sldChg chg="modSp">
        <pc:chgData name="Иван Станков Парашкевов" userId="S::isparashkevov18@codingburgas.bg::292da020-b73b-453b-a609-fdd6995e0bc3" providerId="AD" clId="Web-{0EBDE71A-D591-E234-53E3-6417B6767C91}" dt="2020-05-06T13:23:51.741" v="4" actId="20577"/>
        <pc:sldMkLst>
          <pc:docMk/>
          <pc:sldMk cId="109857222" sldId="256"/>
        </pc:sldMkLst>
        <pc:spChg chg="mod">
          <ac:chgData name="Иван Станков Парашкевов" userId="S::isparashkevov18@codingburgas.bg::292da020-b73b-453b-a609-fdd6995e0bc3" providerId="AD" clId="Web-{0EBDE71A-D591-E234-53E3-6417B6767C91}" dt="2020-05-06T13:23:51.741" v="4" actId="20577"/>
          <ac:spMkLst>
            <pc:docMk/>
            <pc:sldMk cId="109857222" sldId="256"/>
            <ac:spMk id="3" creationId="{00000000-0000-0000-0000-000000000000}"/>
          </ac:spMkLst>
        </pc:spChg>
      </pc:sldChg>
      <pc:sldChg chg="modSp">
        <pc:chgData name="Иван Станков Парашкевов" userId="S::isparashkevov18@codingburgas.bg::292da020-b73b-453b-a609-fdd6995e0bc3" providerId="AD" clId="Web-{0EBDE71A-D591-E234-53E3-6417B6767C91}" dt="2020-05-06T13:24:07.818" v="7" actId="14100"/>
        <pc:sldMkLst>
          <pc:docMk/>
          <pc:sldMk cId="919661140" sldId="259"/>
        </pc:sldMkLst>
        <pc:picChg chg="mod">
          <ac:chgData name="Иван Станков Парашкевов" userId="S::isparashkevov18@codingburgas.bg::292da020-b73b-453b-a609-fdd6995e0bc3" providerId="AD" clId="Web-{0EBDE71A-D591-E234-53E3-6417B6767C91}" dt="2020-05-06T13:24:07.818" v="7" actId="14100"/>
          <ac:picMkLst>
            <pc:docMk/>
            <pc:sldMk cId="919661140" sldId="259"/>
            <ac:picMk id="8" creationId="{185F98F5-A90D-4A74-88BE-351F79EE3F8F}"/>
          </ac:picMkLst>
        </pc:picChg>
      </pc:sldChg>
      <pc:sldChg chg="modSp">
        <pc:chgData name="Иван Станков Парашкевов" userId="S::isparashkevov18@codingburgas.bg::292da020-b73b-453b-a609-fdd6995e0bc3" providerId="AD" clId="Web-{0EBDE71A-D591-E234-53E3-6417B6767C91}" dt="2020-05-06T13:24:57.162" v="22" actId="20577"/>
        <pc:sldMkLst>
          <pc:docMk/>
          <pc:sldMk cId="2351024109" sldId="261"/>
        </pc:sldMkLst>
        <pc:spChg chg="mod">
          <ac:chgData name="Иван Станков Парашкевов" userId="S::isparashkevov18@codingburgas.bg::292da020-b73b-453b-a609-fdd6995e0bc3" providerId="AD" clId="Web-{0EBDE71A-D591-E234-53E3-6417B6767C91}" dt="2020-05-06T13:24:57.162" v="22" actId="20577"/>
          <ac:spMkLst>
            <pc:docMk/>
            <pc:sldMk cId="2351024109" sldId="261"/>
            <ac:spMk id="3" creationId="{BE04CB4E-14D6-4AD0-978F-F879C9E5F9BB}"/>
          </ac:spMkLst>
        </pc:spChg>
      </pc:sldChg>
    </pc:docChg>
  </pc:docChgLst>
  <pc:docChgLst>
    <pc:chgData name="Иван Станков Парашкевов" userId="S::isparashkevov18@codingburgas.bg::292da020-b73b-453b-a609-fdd6995e0bc3" providerId="AD" clId="Web-{1753D575-A84D-4E78-1CB4-F89060DEBA6E}"/>
    <pc:docChg chg="addSld delSld modSld addMainMaster delMainMaster">
      <pc:chgData name="Иван Станков Парашкевов" userId="S::isparashkevov18@codingburgas.bg::292da020-b73b-453b-a609-fdd6995e0bc3" providerId="AD" clId="Web-{1753D575-A84D-4E78-1CB4-F89060DEBA6E}" dt="2020-05-06T08:19:17.268" v="859" actId="14100"/>
      <pc:docMkLst>
        <pc:docMk/>
      </pc:docMkLst>
      <pc:sldChg chg="addSp delSp modSp mod setBg modClrScheme delDesignElem chgLayout">
        <pc:chgData name="Иван Станков Парашкевов" userId="S::isparashkevov18@codingburgas.bg::292da020-b73b-453b-a609-fdd6995e0bc3" providerId="AD" clId="Web-{1753D575-A84D-4E78-1CB4-F89060DEBA6E}" dt="2020-05-06T08:12:51.981" v="784" actId="20577"/>
        <pc:sldMkLst>
          <pc:docMk/>
          <pc:sldMk cId="109857222" sldId="256"/>
        </pc:sldMkLst>
        <pc:spChg chg="mod ord">
          <ac:chgData name="Иван Станков Парашкевов" userId="S::isparashkevov18@codingburgas.bg::292da020-b73b-453b-a609-fdd6995e0bc3" providerId="AD" clId="Web-{1753D575-A84D-4E78-1CB4-F89060DEBA6E}" dt="2020-05-06T08:04:28.974" v="700" actId="20577"/>
          <ac:spMkLst>
            <pc:docMk/>
            <pc:sldMk cId="109857222" sldId="256"/>
            <ac:spMk id="2" creationId="{00000000-0000-0000-0000-000000000000}"/>
          </ac:spMkLst>
        </pc:spChg>
        <pc:spChg chg="mod ord">
          <ac:chgData name="Иван Станков Парашкевов" userId="S::isparashkevov18@codingburgas.bg::292da020-b73b-453b-a609-fdd6995e0bc3" providerId="AD" clId="Web-{1753D575-A84D-4E78-1CB4-F89060DEBA6E}" dt="2020-05-06T08:12:51.981" v="784" actId="20577"/>
          <ac:spMkLst>
            <pc:docMk/>
            <pc:sldMk cId="109857222" sldId="256"/>
            <ac:spMk id="3" creationId="{00000000-0000-0000-0000-000000000000}"/>
          </ac:spMkLst>
        </pc:spChg>
        <pc:spChg chg="add del">
          <ac:chgData name="Иван Станков Парашкевов" userId="S::isparashkevov18@codingburgas.bg::292da020-b73b-453b-a609-fdd6995e0bc3" providerId="AD" clId="Web-{1753D575-A84D-4E78-1CB4-F89060DEBA6E}" dt="2020-05-06T07:33:55.041" v="4"/>
          <ac:spMkLst>
            <pc:docMk/>
            <pc:sldMk cId="109857222" sldId="256"/>
            <ac:spMk id="5" creationId="{DF43132E-D4DF-4A83-9344-A782D0F5D9F6}"/>
          </ac:spMkLst>
        </pc:spChg>
        <pc:spChg chg="add">
          <ac:chgData name="Иван Станков Парашкевов" userId="S::isparashkevov18@codingburgas.bg::292da020-b73b-453b-a609-fdd6995e0bc3" providerId="AD" clId="Web-{1753D575-A84D-4E78-1CB4-F89060DEBA6E}" dt="2020-05-06T07:33:55.072" v="5"/>
          <ac:spMkLst>
            <pc:docMk/>
            <pc:sldMk cId="109857222" sldId="256"/>
            <ac:spMk id="7" creationId="{3D1E5586-8BB5-40F6-96C3-2E87DD7CE5CD}"/>
          </ac:spMkLst>
        </pc:spChg>
        <pc:spChg chg="add del">
          <ac:chgData name="Иван Станков Парашкевов" userId="S::isparashkevov18@codingburgas.bg::292da020-b73b-453b-a609-fdd6995e0bc3" providerId="AD" clId="Web-{1753D575-A84D-4E78-1CB4-F89060DEBA6E}" dt="2020-05-06T07:33:48.197" v="2"/>
          <ac:spMkLst>
            <pc:docMk/>
            <pc:sldMk cId="109857222" sldId="256"/>
            <ac:spMk id="8" creationId="{CE957058-57AD-46A9-BAE9-7145CB3504F9}"/>
          </ac:spMkLst>
        </pc:spChg>
        <pc:spChg chg="add del">
          <ac:chgData name="Иван Станков Парашкевов" userId="S::isparashkevov18@codingburgas.bg::292da020-b73b-453b-a609-fdd6995e0bc3" providerId="AD" clId="Web-{1753D575-A84D-4E78-1CB4-F89060DEBA6E}" dt="2020-05-06T07:33:48.197" v="2"/>
          <ac:spMkLst>
            <pc:docMk/>
            <pc:sldMk cId="109857222" sldId="256"/>
            <ac:spMk id="10" creationId="{1A6D86F0-98E0-4468-9315-41BF7B0F2E68}"/>
          </ac:spMkLst>
        </pc:spChg>
        <pc:spChg chg="add del">
          <ac:chgData name="Иван Станков Парашкевов" userId="S::isparashkevov18@codingburgas.bg::292da020-b73b-453b-a609-fdd6995e0bc3" providerId="AD" clId="Web-{1753D575-A84D-4E78-1CB4-F89060DEBA6E}" dt="2020-05-06T07:33:48.197" v="2"/>
          <ac:spMkLst>
            <pc:docMk/>
            <pc:sldMk cId="109857222" sldId="256"/>
            <ac:spMk id="12" creationId="{58946146-9FF7-4B29-97F2-EA1CB3876EC4}"/>
          </ac:spMkLst>
        </pc:spChg>
        <pc:cxnChg chg="add del">
          <ac:chgData name="Иван Станков Парашкевов" userId="S::isparashkevov18@codingburgas.bg::292da020-b73b-453b-a609-fdd6995e0bc3" providerId="AD" clId="Web-{1753D575-A84D-4E78-1CB4-F89060DEBA6E}" dt="2020-05-06T07:33:55.041" v="4"/>
          <ac:cxnSpMkLst>
            <pc:docMk/>
            <pc:sldMk cId="109857222" sldId="256"/>
            <ac:cxnSpMk id="6" creationId="{6AA24BC1-1577-4586-AD7A-417660E37253}"/>
          </ac:cxnSpMkLst>
        </pc:cxnChg>
        <pc:cxnChg chg="add">
          <ac:chgData name="Иван Станков Парашкевов" userId="S::isparashkevov18@codingburgas.bg::292da020-b73b-453b-a609-fdd6995e0bc3" providerId="AD" clId="Web-{1753D575-A84D-4E78-1CB4-F89060DEBA6E}" dt="2020-05-06T07:33:55.072" v="5"/>
          <ac:cxnSpMkLst>
            <pc:docMk/>
            <pc:sldMk cId="109857222" sldId="256"/>
            <ac:cxnSpMk id="9" creationId="{8A832D40-B9E2-4CE7-9E0A-B35591EA2035}"/>
          </ac:cxnSpMkLst>
        </pc:cxnChg>
      </pc:sldChg>
      <pc:sldChg chg="addSp delSp modSp new">
        <pc:chgData name="Иван Станков Парашкевов" userId="S::isparashkevov18@codingburgas.bg::292da020-b73b-453b-a609-fdd6995e0bc3" providerId="AD" clId="Web-{1753D575-A84D-4E78-1CB4-F89060DEBA6E}" dt="2020-05-06T07:54:10.246" v="607"/>
        <pc:sldMkLst>
          <pc:docMk/>
          <pc:sldMk cId="187621740" sldId="257"/>
        </pc:sldMkLst>
        <pc:spChg chg="mod">
          <ac:chgData name="Иван Станков Парашкевов" userId="S::isparashkevov18@codingburgas.bg::292da020-b73b-453b-a609-fdd6995e0bc3" providerId="AD" clId="Web-{1753D575-A84D-4E78-1CB4-F89060DEBA6E}" dt="2020-05-06T07:34:56.807" v="31" actId="20577"/>
          <ac:spMkLst>
            <pc:docMk/>
            <pc:sldMk cId="187621740" sldId="257"/>
            <ac:spMk id="2" creationId="{6AEDF846-B2E7-4A82-B3A2-72258A560502}"/>
          </ac:spMkLst>
        </pc:spChg>
        <pc:spChg chg="del">
          <ac:chgData name="Иван Станков Парашкевов" userId="S::isparashkevov18@codingburgas.bg::292da020-b73b-453b-a609-fdd6995e0bc3" providerId="AD" clId="Web-{1753D575-A84D-4E78-1CB4-F89060DEBA6E}" dt="2020-05-06T07:35:03.073" v="33"/>
          <ac:spMkLst>
            <pc:docMk/>
            <pc:sldMk cId="187621740" sldId="257"/>
            <ac:spMk id="3" creationId="{2871D28D-9C4C-4D33-9B3E-E9869056BFE7}"/>
          </ac:spMkLst>
        </pc:spChg>
        <pc:spChg chg="add del mod">
          <ac:chgData name="Иван Станков Парашкевов" userId="S::isparashkevov18@codingburgas.bg::292da020-b73b-453b-a609-fdd6995e0bc3" providerId="AD" clId="Web-{1753D575-A84D-4E78-1CB4-F89060DEBA6E}" dt="2020-05-06T07:35:17.261" v="37"/>
          <ac:spMkLst>
            <pc:docMk/>
            <pc:sldMk cId="187621740" sldId="257"/>
            <ac:spMk id="7" creationId="{7C944ACD-257D-4584-90A8-4B3BEAC5D1F2}"/>
          </ac:spMkLst>
        </pc:spChg>
        <pc:spChg chg="add del mod">
          <ac:chgData name="Иван Станков Парашкевов" userId="S::isparashkevov18@codingburgas.bg::292da020-b73b-453b-a609-fdd6995e0bc3" providerId="AD" clId="Web-{1753D575-A84D-4E78-1CB4-F89060DEBA6E}" dt="2020-05-06T07:37:19.747" v="142"/>
          <ac:spMkLst>
            <pc:docMk/>
            <pc:sldMk cId="187621740" sldId="257"/>
            <ac:spMk id="11" creationId="{B4955B81-17D7-486B-B49C-BFFCAB93DD8F}"/>
          </ac:spMkLst>
        </pc:spChg>
        <pc:graphicFrameChg chg="add del mod ord modGraphic">
          <ac:chgData name="Иван Станков Парашкевов" userId="S::isparashkevov18@codingburgas.bg::292da020-b73b-453b-a609-fdd6995e0bc3" providerId="AD" clId="Web-{1753D575-A84D-4E78-1CB4-F89060DEBA6E}" dt="2020-05-06T07:35:10.917" v="36"/>
          <ac:graphicFrameMkLst>
            <pc:docMk/>
            <pc:sldMk cId="187621740" sldId="257"/>
            <ac:graphicFrameMk id="4" creationId="{ED9FA624-6765-4474-BF2B-7CD3E87A52A8}"/>
          </ac:graphicFrameMkLst>
        </pc:graphicFrameChg>
        <pc:graphicFrameChg chg="add del mod ord modGraphic">
          <ac:chgData name="Иван Станков Парашкевов" userId="S::isparashkevov18@codingburgas.bg::292da020-b73b-453b-a609-fdd6995e0bc3" providerId="AD" clId="Web-{1753D575-A84D-4E78-1CB4-F89060DEBA6E}" dt="2020-05-06T07:37:19.419" v="141"/>
          <ac:graphicFrameMkLst>
            <pc:docMk/>
            <pc:sldMk cId="187621740" sldId="257"/>
            <ac:graphicFrameMk id="8" creationId="{18971D23-DCEB-4114-987B-08D8C6D5E717}"/>
          </ac:graphicFrameMkLst>
        </pc:graphicFrameChg>
        <pc:graphicFrameChg chg="add mod ord modGraphic">
          <ac:chgData name="Иван Станков Парашкевов" userId="S::isparashkevov18@codingburgas.bg::292da020-b73b-453b-a609-fdd6995e0bc3" providerId="AD" clId="Web-{1753D575-A84D-4E78-1CB4-F89060DEBA6E}" dt="2020-05-06T07:54:10.246" v="607"/>
          <ac:graphicFrameMkLst>
            <pc:docMk/>
            <pc:sldMk cId="187621740" sldId="257"/>
            <ac:graphicFrameMk id="12" creationId="{97B02743-FFB8-4FE5-84E9-99DCC3802DFD}"/>
          </ac:graphicFrameMkLst>
        </pc:graphicFrameChg>
      </pc:sldChg>
      <pc:sldChg chg="modSp new">
        <pc:chgData name="Иван Станков Парашкевов" userId="S::isparashkevov18@codingburgas.bg::292da020-b73b-453b-a609-fdd6995e0bc3" providerId="AD" clId="Web-{1753D575-A84D-4E78-1CB4-F89060DEBA6E}" dt="2020-05-06T08:07:16.851" v="756" actId="20577"/>
        <pc:sldMkLst>
          <pc:docMk/>
          <pc:sldMk cId="2832941485" sldId="258"/>
        </pc:sldMkLst>
        <pc:spChg chg="mod">
          <ac:chgData name="Иван Станков Парашкевов" userId="S::isparashkevov18@codingburgas.bg::292da020-b73b-453b-a609-fdd6995e0bc3" providerId="AD" clId="Web-{1753D575-A84D-4E78-1CB4-F89060DEBA6E}" dt="2020-05-06T08:05:07.412" v="751" actId="20577"/>
          <ac:spMkLst>
            <pc:docMk/>
            <pc:sldMk cId="2832941485" sldId="258"/>
            <ac:spMk id="2" creationId="{BD9601C9-700A-48D2-B8C5-9EFA13B4B83B}"/>
          </ac:spMkLst>
        </pc:spChg>
        <pc:spChg chg="mod">
          <ac:chgData name="Иван Станков Парашкевов" userId="S::isparashkevov18@codingburgas.bg::292da020-b73b-453b-a609-fdd6995e0bc3" providerId="AD" clId="Web-{1753D575-A84D-4E78-1CB4-F89060DEBA6E}" dt="2020-05-06T08:07:16.851" v="756" actId="20577"/>
          <ac:spMkLst>
            <pc:docMk/>
            <pc:sldMk cId="2832941485" sldId="258"/>
            <ac:spMk id="3" creationId="{FA592B98-62B8-4B01-86D5-D280FCEEDECB}"/>
          </ac:spMkLst>
        </pc:spChg>
      </pc:sldChg>
      <pc:sldChg chg="addSp delSp modSp new del mod setBg">
        <pc:chgData name="Иван Станков Парашкевов" userId="S::isparashkevov18@codingburgas.bg::292da020-b73b-453b-a609-fdd6995e0bc3" providerId="AD" clId="Web-{1753D575-A84D-4E78-1CB4-F89060DEBA6E}" dt="2020-05-06T08:04:00.880" v="690"/>
        <pc:sldMkLst>
          <pc:docMk/>
          <pc:sldMk cId="3528663924" sldId="258"/>
        </pc:sldMkLst>
        <pc:spChg chg="mod">
          <ac:chgData name="Иван Станков Парашкевов" userId="S::isparashkevov18@codingburgas.bg::292da020-b73b-453b-a609-fdd6995e0bc3" providerId="AD" clId="Web-{1753D575-A84D-4E78-1CB4-F89060DEBA6E}" dt="2020-05-06T08:03:01.488" v="676"/>
          <ac:spMkLst>
            <pc:docMk/>
            <pc:sldMk cId="3528663924" sldId="258"/>
            <ac:spMk id="2" creationId="{96520900-797D-48C1-ACF9-2D8F27D19231}"/>
          </ac:spMkLst>
        </pc:spChg>
        <pc:spChg chg="del mod">
          <ac:chgData name="Иван Станков Парашкевов" userId="S::isparashkevov18@codingburgas.bg::292da020-b73b-453b-a609-fdd6995e0bc3" providerId="AD" clId="Web-{1753D575-A84D-4E78-1CB4-F89060DEBA6E}" dt="2020-05-06T08:02:36.488" v="670"/>
          <ac:spMkLst>
            <pc:docMk/>
            <pc:sldMk cId="3528663924" sldId="258"/>
            <ac:spMk id="3" creationId="{2FE550C4-64AA-4C77-97A9-BF4F714A57A9}"/>
          </ac:spMkLst>
        </pc:spChg>
        <pc:spChg chg="add del">
          <ac:chgData name="Иван Станков Парашкевов" userId="S::isparashkevov18@codingburgas.bg::292da020-b73b-453b-a609-fdd6995e0bc3" providerId="AD" clId="Web-{1753D575-A84D-4E78-1CB4-F89060DEBA6E}" dt="2020-05-06T08:03:01.472" v="675"/>
          <ac:spMkLst>
            <pc:docMk/>
            <pc:sldMk cId="3528663924" sldId="258"/>
            <ac:spMk id="6" creationId="{8C154363-5A0A-4C53-9625-29ECF5D44F97}"/>
          </ac:spMkLst>
        </pc:spChg>
        <pc:spChg chg="add mod">
          <ac:chgData name="Иван Станков Парашкевов" userId="S::isparashkevov18@codingburgas.bg::292da020-b73b-453b-a609-fdd6995e0bc3" providerId="AD" clId="Web-{1753D575-A84D-4E78-1CB4-F89060DEBA6E}" dt="2020-05-06T08:03:53.364" v="687" actId="20577"/>
          <ac:spMkLst>
            <pc:docMk/>
            <pc:sldMk cId="3528663924" sldId="258"/>
            <ac:spMk id="7" creationId="{6EB96673-77DD-4657-A743-89B7066E2BB0}"/>
          </ac:spMkLst>
        </pc:spChg>
        <pc:spChg chg="add del">
          <ac:chgData name="Иван Станков Парашкевов" userId="S::isparashkevov18@codingburgas.bg::292da020-b73b-453b-a609-fdd6995e0bc3" providerId="AD" clId="Web-{1753D575-A84D-4E78-1CB4-F89060DEBA6E}" dt="2020-05-06T08:02:48.910" v="673"/>
          <ac:spMkLst>
            <pc:docMk/>
            <pc:sldMk cId="3528663924" sldId="258"/>
            <ac:spMk id="8" creationId="{BF7703FA-5A98-46B8-A4D9-6685327BC1A6}"/>
          </ac:spMkLst>
        </pc:spChg>
        <pc:picChg chg="add del mod ord">
          <ac:chgData name="Иван Станков Парашкевов" userId="S::isparashkevov18@codingburgas.bg::292da020-b73b-453b-a609-fdd6995e0bc3" providerId="AD" clId="Web-{1753D575-A84D-4E78-1CB4-F89060DEBA6E}" dt="2020-05-06T08:03:44.114" v="677"/>
          <ac:picMkLst>
            <pc:docMk/>
            <pc:sldMk cId="3528663924" sldId="258"/>
            <ac:picMk id="4" creationId="{BA010436-A0F7-4ADF-B87A-71E46B829A27}"/>
          </ac:picMkLst>
        </pc:picChg>
      </pc:sldChg>
      <pc:sldChg chg="addSp delSp modSp new mod setBg">
        <pc:chgData name="Иван Станков Парашкевов" userId="S::isparashkevov18@codingburgas.bg::292da020-b73b-453b-a609-fdd6995e0bc3" providerId="AD" clId="Web-{1753D575-A84D-4E78-1CB4-F89060DEBA6E}" dt="2020-05-06T08:19:17.268" v="859" actId="14100"/>
        <pc:sldMkLst>
          <pc:docMk/>
          <pc:sldMk cId="919661140" sldId="259"/>
        </pc:sldMkLst>
        <pc:spChg chg="mod ord">
          <ac:chgData name="Иван Станков Парашкевов" userId="S::isparashkevov18@codingburgas.bg::292da020-b73b-453b-a609-fdd6995e0bc3" providerId="AD" clId="Web-{1753D575-A84D-4E78-1CB4-F89060DEBA6E}" dt="2020-05-06T08:19:09.127" v="858"/>
          <ac:spMkLst>
            <pc:docMk/>
            <pc:sldMk cId="919661140" sldId="259"/>
            <ac:spMk id="2" creationId="{A625BEFA-036A-4612-A3F7-ADCEDE2D704F}"/>
          </ac:spMkLst>
        </pc:spChg>
        <pc:spChg chg="del">
          <ac:chgData name="Иван Станков Парашкевов" userId="S::isparashkevov18@codingburgas.bg::292da020-b73b-453b-a609-fdd6995e0bc3" providerId="AD" clId="Web-{1753D575-A84D-4E78-1CB4-F89060DEBA6E}" dt="2020-05-06T08:13:56.169" v="837"/>
          <ac:spMkLst>
            <pc:docMk/>
            <pc:sldMk cId="919661140" sldId="259"/>
            <ac:spMk id="3" creationId="{B9769124-554C-4230-B23B-2822A28F26B6}"/>
          </ac:spMkLst>
        </pc:spChg>
        <pc:spChg chg="add del mod">
          <ac:chgData name="Иван Станков Парашкевов" userId="S::isparashkevov18@codingburgas.bg::292da020-b73b-453b-a609-fdd6995e0bc3" providerId="AD" clId="Web-{1753D575-A84D-4E78-1CB4-F89060DEBA6E}" dt="2020-05-06T08:14:26.529" v="843"/>
          <ac:spMkLst>
            <pc:docMk/>
            <pc:sldMk cId="919661140" sldId="259"/>
            <ac:spMk id="7" creationId="{D01B1209-7EA9-44AA-8E72-B3DD3DC25F6E}"/>
          </ac:spMkLst>
        </pc:spChg>
        <pc:spChg chg="add del">
          <ac:chgData name="Иван Станков Парашкевов" userId="S::isparashkevov18@codingburgas.bg::292da020-b73b-453b-a609-fdd6995e0bc3" providerId="AD" clId="Web-{1753D575-A84D-4E78-1CB4-F89060DEBA6E}" dt="2020-05-06T08:18:38.908" v="847"/>
          <ac:spMkLst>
            <pc:docMk/>
            <pc:sldMk cId="919661140" sldId="259"/>
            <ac:spMk id="10" creationId="{202DA608-E32E-4D3B-92A3-A768F97A4925}"/>
          </ac:spMkLst>
        </pc:spChg>
        <pc:spChg chg="add del">
          <ac:chgData name="Иван Станков Парашкевов" userId="S::isparashkevov18@codingburgas.bg::292da020-b73b-453b-a609-fdd6995e0bc3" providerId="AD" clId="Web-{1753D575-A84D-4E78-1CB4-F89060DEBA6E}" dt="2020-05-06T08:18:42.283" v="849"/>
          <ac:spMkLst>
            <pc:docMk/>
            <pc:sldMk cId="919661140" sldId="259"/>
            <ac:spMk id="11" creationId="{AE320B46-CA0C-4E96-8364-C774A19A5D4B}"/>
          </ac:spMkLst>
        </pc:spChg>
        <pc:spChg chg="add del">
          <ac:chgData name="Иван Станков Парашкевов" userId="S::isparashkevov18@codingburgas.bg::292da020-b73b-453b-a609-fdd6995e0bc3" providerId="AD" clId="Web-{1753D575-A84D-4E78-1CB4-F89060DEBA6E}" dt="2020-05-06T08:18:30.533" v="845"/>
          <ac:spMkLst>
            <pc:docMk/>
            <pc:sldMk cId="919661140" sldId="259"/>
            <ac:spMk id="12" creationId="{605D26BE-6D76-43C7-ABC1-484346633CDE}"/>
          </ac:spMkLst>
        </pc:spChg>
        <pc:spChg chg="add del">
          <ac:chgData name="Иван Станков Парашкевов" userId="S::isparashkevov18@codingburgas.bg::292da020-b73b-453b-a609-fdd6995e0bc3" providerId="AD" clId="Web-{1753D575-A84D-4E78-1CB4-F89060DEBA6E}" dt="2020-05-06T08:18:56.237" v="851"/>
          <ac:spMkLst>
            <pc:docMk/>
            <pc:sldMk cId="919661140" sldId="259"/>
            <ac:spMk id="13" creationId="{3FF5B2FF-F597-4B59-8ECC-1431F022263E}"/>
          </ac:spMkLst>
        </pc:spChg>
        <pc:spChg chg="add del">
          <ac:chgData name="Иван Станков Парашкевов" userId="S::isparashkevov18@codingburgas.bg::292da020-b73b-453b-a609-fdd6995e0bc3" providerId="AD" clId="Web-{1753D575-A84D-4E78-1CB4-F89060DEBA6E}" dt="2020-05-06T08:19:01.127" v="853"/>
          <ac:spMkLst>
            <pc:docMk/>
            <pc:sldMk cId="919661140" sldId="259"/>
            <ac:spMk id="14" creationId="{8067CDDE-0F7A-4F6C-B7FA-0650DFC399B0}"/>
          </ac:spMkLst>
        </pc:spChg>
        <pc:spChg chg="add del">
          <ac:chgData name="Иван Станков Парашкевов" userId="S::isparashkevov18@codingburgas.bg::292da020-b73b-453b-a609-fdd6995e0bc3" providerId="AD" clId="Web-{1753D575-A84D-4E78-1CB4-F89060DEBA6E}" dt="2020-05-06T08:18:42.283" v="849"/>
          <ac:spMkLst>
            <pc:docMk/>
            <pc:sldMk cId="919661140" sldId="259"/>
            <ac:spMk id="15" creationId="{CBD94887-6A10-4F62-8EE1-B2BCFA1F380F}"/>
          </ac:spMkLst>
        </pc:spChg>
        <pc:spChg chg="add del">
          <ac:chgData name="Иван Станков Парашкевов" userId="S::isparashkevov18@codingburgas.bg::292da020-b73b-453b-a609-fdd6995e0bc3" providerId="AD" clId="Web-{1753D575-A84D-4E78-1CB4-F89060DEBA6E}" dt="2020-05-06T08:19:01.127" v="853"/>
          <ac:spMkLst>
            <pc:docMk/>
            <pc:sldMk cId="919661140" sldId="259"/>
            <ac:spMk id="18" creationId="{E1DAAAAE-7A6F-4B09-A23B-0C983C18EF0E}"/>
          </ac:spMkLst>
        </pc:spChg>
        <pc:spChg chg="add del">
          <ac:chgData name="Иван Станков Парашкевов" userId="S::isparashkevov18@codingburgas.bg::292da020-b73b-453b-a609-fdd6995e0bc3" providerId="AD" clId="Web-{1753D575-A84D-4E78-1CB4-F89060DEBA6E}" dt="2020-05-06T08:19:01.127" v="853"/>
          <ac:spMkLst>
            <pc:docMk/>
            <pc:sldMk cId="919661140" sldId="259"/>
            <ac:spMk id="19" creationId="{A8635C30-AA94-45A1-A48E-3B9EF34DC2F1}"/>
          </ac:spMkLst>
        </pc:spChg>
        <pc:spChg chg="add del">
          <ac:chgData name="Иван Станков Парашкевов" userId="S::isparashkevov18@codingburgas.bg::292da020-b73b-453b-a609-fdd6995e0bc3" providerId="AD" clId="Web-{1753D575-A84D-4E78-1CB4-F89060DEBA6E}" dt="2020-05-06T08:19:05.190" v="855"/>
          <ac:spMkLst>
            <pc:docMk/>
            <pc:sldMk cId="919661140" sldId="259"/>
            <ac:spMk id="20" creationId="{6DF1FBAE-D9B5-4C0A-B8BF-8C1C139CD177}"/>
          </ac:spMkLst>
        </pc:spChg>
        <pc:spChg chg="add del">
          <ac:chgData name="Иван Станков Парашкевов" userId="S::isparashkevov18@codingburgas.bg::292da020-b73b-453b-a609-fdd6995e0bc3" providerId="AD" clId="Web-{1753D575-A84D-4E78-1CB4-F89060DEBA6E}" dt="2020-05-06T08:19:09.096" v="857"/>
          <ac:spMkLst>
            <pc:docMk/>
            <pc:sldMk cId="919661140" sldId="259"/>
            <ac:spMk id="21" creationId="{5DF5EC59-4BB4-4176-9F9D-BE6A7FAA37C7}"/>
          </ac:spMkLst>
        </pc:spChg>
        <pc:spChg chg="add">
          <ac:chgData name="Иван Станков Парашкевов" userId="S::isparashkevov18@codingburgas.bg::292da020-b73b-453b-a609-fdd6995e0bc3" providerId="AD" clId="Web-{1753D575-A84D-4E78-1CB4-F89060DEBA6E}" dt="2020-05-06T08:19:09.127" v="858"/>
          <ac:spMkLst>
            <pc:docMk/>
            <pc:sldMk cId="919661140" sldId="259"/>
            <ac:spMk id="22" creationId="{7946000F-53A6-4B60-8CBA-DB10F9AB2A95}"/>
          </ac:spMkLst>
        </pc:spChg>
        <pc:picChg chg="add del mod ord">
          <ac:chgData name="Иван Станков Парашкевов" userId="S::isparashkevov18@codingburgas.bg::292da020-b73b-453b-a609-fdd6995e0bc3" providerId="AD" clId="Web-{1753D575-A84D-4E78-1CB4-F89060DEBA6E}" dt="2020-05-06T08:14:21.217" v="842"/>
          <ac:picMkLst>
            <pc:docMk/>
            <pc:sldMk cId="919661140" sldId="259"/>
            <ac:picMk id="4" creationId="{65509F75-5EFE-4EF7-BFAC-EAFB5D24D28A}"/>
          </ac:picMkLst>
        </pc:picChg>
        <pc:picChg chg="add mod ord">
          <ac:chgData name="Иван Станков Парашкевов" userId="S::isparashkevov18@codingburgas.bg::292da020-b73b-453b-a609-fdd6995e0bc3" providerId="AD" clId="Web-{1753D575-A84D-4E78-1CB4-F89060DEBA6E}" dt="2020-05-06T08:19:17.268" v="859" actId="14100"/>
          <ac:picMkLst>
            <pc:docMk/>
            <pc:sldMk cId="919661140" sldId="259"/>
            <ac:picMk id="8" creationId="{185F98F5-A90D-4A74-88BE-351F79EE3F8F}"/>
          </ac:picMkLst>
        </pc:picChg>
        <pc:picChg chg="add del">
          <ac:chgData name="Иван Станков Парашкевов" userId="S::isparashkevov18@codingburgas.bg::292da020-b73b-453b-a609-fdd6995e0bc3" providerId="AD" clId="Web-{1753D575-A84D-4E78-1CB4-F89060DEBA6E}" dt="2020-05-06T08:19:01.127" v="853"/>
          <ac:picMkLst>
            <pc:docMk/>
            <pc:sldMk cId="919661140" sldId="259"/>
            <ac:picMk id="16" creationId="{D512D38D-8965-434F-9A78-E2376070C67A}"/>
          </ac:picMkLst>
        </pc:picChg>
        <pc:picChg chg="add del">
          <ac:chgData name="Иван Станков Парашкевов" userId="S::isparashkevov18@codingburgas.bg::292da020-b73b-453b-a609-fdd6995e0bc3" providerId="AD" clId="Web-{1753D575-A84D-4E78-1CB4-F89060DEBA6E}" dt="2020-05-06T08:18:42.283" v="849"/>
          <ac:picMkLst>
            <pc:docMk/>
            <pc:sldMk cId="919661140" sldId="259"/>
            <ac:picMk id="17" creationId="{A3D512BA-228A-4979-9312-ACD246E1099D}"/>
          </ac:picMkLst>
        </pc:picChg>
      </pc:sldChg>
      <pc:sldMasterChg chg="del delSldLayout">
        <pc:chgData name="Иван Станков Парашкевов" userId="S::isparashkevov18@codingburgas.bg::292da020-b73b-453b-a609-fdd6995e0bc3" providerId="AD" clId="Web-{1753D575-A84D-4E78-1CB4-F89060DEBA6E}" dt="2020-05-06T07:33:37.384" v="0"/>
        <pc:sldMasterMkLst>
          <pc:docMk/>
          <pc:sldMasterMk cId="2460954070" sldId="2147483660"/>
        </pc:sldMasterMkLst>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2385387890" sldId="2147483661"/>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949138452" sldId="2147483662"/>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2591524520" sldId="2147483663"/>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1203092039" sldId="2147483664"/>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733172339" sldId="2147483665"/>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210312558" sldId="2147483666"/>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146388984" sldId="2147483667"/>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171841454" sldId="2147483668"/>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1718958274" sldId="2147483669"/>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2202905451" sldId="2147483670"/>
          </pc:sldLayoutMkLst>
        </pc:sldLayoutChg>
        <pc:sldLayoutChg chg="del">
          <pc:chgData name="Иван Станков Парашкевов" userId="S::isparashkevov18@codingburgas.bg::292da020-b73b-453b-a609-fdd6995e0bc3" providerId="AD" clId="Web-{1753D575-A84D-4E78-1CB4-F89060DEBA6E}" dt="2020-05-06T07:33:37.384" v="0"/>
          <pc:sldLayoutMkLst>
            <pc:docMk/>
            <pc:sldMasterMk cId="2460954070" sldId="2147483660"/>
            <pc:sldLayoutMk cId="3479445657" sldId="2147483671"/>
          </pc:sldLayoutMkLst>
        </pc:sldLayoutChg>
      </pc:sldMasterChg>
      <pc:sldMasterChg chg="add del addSldLayout delSldLayout modSldLayout">
        <pc:chgData name="Иван Станков Парашкевов" userId="S::isparashkevov18@codingburgas.bg::292da020-b73b-453b-a609-fdd6995e0bc3" providerId="AD" clId="Web-{1753D575-A84D-4E78-1CB4-F89060DEBA6E}" dt="2020-05-06T07:33:48.197" v="2"/>
        <pc:sldMasterMkLst>
          <pc:docMk/>
          <pc:sldMasterMk cId="2962900011" sldId="2147483672"/>
        </pc:sldMasterMkLst>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3968564203" sldId="2147483673"/>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3793134909" sldId="2147483674"/>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153614933" sldId="2147483675"/>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960518442" sldId="2147483676"/>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868088321" sldId="2147483677"/>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1176694009" sldId="2147483678"/>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719890455" sldId="2147483679"/>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989642674" sldId="2147483680"/>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2770353350" sldId="2147483681"/>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315312441" sldId="2147483682"/>
          </pc:sldLayoutMkLst>
        </pc:sldLayoutChg>
        <pc:sldLayoutChg chg="add del mod replId">
          <pc:chgData name="Иван Станков Парашкевов" userId="S::isparashkevov18@codingburgas.bg::292da020-b73b-453b-a609-fdd6995e0bc3" providerId="AD" clId="Web-{1753D575-A84D-4E78-1CB4-F89060DEBA6E}" dt="2020-05-06T07:33:48.197" v="2"/>
          <pc:sldLayoutMkLst>
            <pc:docMk/>
            <pc:sldMasterMk cId="2962900011" sldId="2147483672"/>
            <pc:sldLayoutMk cId="788022939" sldId="2147483683"/>
          </pc:sldLayoutMkLst>
        </pc:sldLayoutChg>
      </pc:sldMasterChg>
      <pc:sldMasterChg chg="add addSldLayout modSldLayout">
        <pc:chgData name="Иван Станков Парашкевов" userId="S::isparashkevov18@codingburgas.bg::292da020-b73b-453b-a609-fdd6995e0bc3" providerId="AD" clId="Web-{1753D575-A84D-4E78-1CB4-F89060DEBA6E}" dt="2020-05-06T07:33:48.197" v="2"/>
        <pc:sldMasterMkLst>
          <pc:docMk/>
          <pc:sldMasterMk cId="3164798466" sldId="2147483684"/>
        </pc:sldMasterMkLst>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30791362" sldId="2147483685"/>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747893047" sldId="2147483686"/>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470789847" sldId="2147483687"/>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1831214072" sldId="2147483688"/>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3663730" sldId="2147483689"/>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943820751" sldId="2147483690"/>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913113672" sldId="2147483691"/>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502311040" sldId="2147483692"/>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900372946" sldId="2147483693"/>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766742629" sldId="2147483694"/>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019203298" sldId="2147483695"/>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2249408309" sldId="2147483696"/>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689846561" sldId="2147483697"/>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1595220664" sldId="2147483698"/>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430485218" sldId="2147483699"/>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1722932090" sldId="2147483700"/>
          </pc:sldLayoutMkLst>
        </pc:sldLayoutChg>
        <pc:sldLayoutChg chg="add mod replId">
          <pc:chgData name="Иван Станков Парашкевов" userId="S::isparashkevov18@codingburgas.bg::292da020-b73b-453b-a609-fdd6995e0bc3" providerId="AD" clId="Web-{1753D575-A84D-4E78-1CB4-F89060DEBA6E}" dt="2020-05-06T07:33:48.197" v="2"/>
          <pc:sldLayoutMkLst>
            <pc:docMk/>
            <pc:sldMasterMk cId="3164798466" sldId="2147483684"/>
            <pc:sldLayoutMk cId="3960631856" sldId="2147483701"/>
          </pc:sldLayoutMkLst>
        </pc:sldLayoutChg>
      </pc:sldMasterChg>
    </pc:docChg>
  </pc:docChgLst>
  <pc:docChgLst>
    <pc:chgData name="Иван Станков Парашкевов" userId="S::isparashkevov18@codingburgas.bg::292da020-b73b-453b-a609-fdd6995e0bc3" providerId="AD" clId="Web-{0B98C10F-0AF4-1DDE-8158-9EBC4F00E8D3}"/>
    <pc:docChg chg="addSld modSld">
      <pc:chgData name="Иван Станков Парашкевов" userId="S::isparashkevov18@codingburgas.bg::292da020-b73b-453b-a609-fdd6995e0bc3" providerId="AD" clId="Web-{0B98C10F-0AF4-1DDE-8158-9EBC4F00E8D3}" dt="2020-05-06T08:53:27.670" v="67"/>
      <pc:docMkLst>
        <pc:docMk/>
      </pc:docMkLst>
      <pc:sldChg chg="addSp delSp modSp new">
        <pc:chgData name="Иван Станков Парашкевов" userId="S::isparashkevov18@codingburgas.bg::292da020-b73b-453b-a609-fdd6995e0bc3" providerId="AD" clId="Web-{0B98C10F-0AF4-1DDE-8158-9EBC4F00E8D3}" dt="2020-05-06T08:53:27.670" v="67"/>
        <pc:sldMkLst>
          <pc:docMk/>
          <pc:sldMk cId="3576910967" sldId="260"/>
        </pc:sldMkLst>
        <pc:spChg chg="mod">
          <ac:chgData name="Иван Станков Парашкевов" userId="S::isparashkevov18@codingburgas.bg::292da020-b73b-453b-a609-fdd6995e0bc3" providerId="AD" clId="Web-{0B98C10F-0AF4-1DDE-8158-9EBC4F00E8D3}" dt="2020-05-06T08:27:11.235" v="19" actId="20577"/>
          <ac:spMkLst>
            <pc:docMk/>
            <pc:sldMk cId="3576910967" sldId="260"/>
            <ac:spMk id="2" creationId="{711B7C22-24D3-4B1A-A43F-2B020272C1C3}"/>
          </ac:spMkLst>
        </pc:spChg>
        <pc:spChg chg="del">
          <ac:chgData name="Иван Станков Парашкевов" userId="S::isparashkevov18@codingburgas.bg::292da020-b73b-453b-a609-fdd6995e0bc3" providerId="AD" clId="Web-{0B98C10F-0AF4-1DDE-8158-9EBC4F00E8D3}" dt="2020-05-06T08:28:05.751" v="21"/>
          <ac:spMkLst>
            <pc:docMk/>
            <pc:sldMk cId="3576910967" sldId="260"/>
            <ac:spMk id="3" creationId="{A83A855B-D34D-4074-86A7-42A4CECF9A1B}"/>
          </ac:spMkLst>
        </pc:spChg>
        <pc:spChg chg="add del mod">
          <ac:chgData name="Иван Станков Парашкевов" userId="S::isparashkevov18@codingburgas.bg::292da020-b73b-453b-a609-fdd6995e0bc3" providerId="AD" clId="Web-{0B98C10F-0AF4-1DDE-8158-9EBC4F00E8D3}" dt="2020-05-06T08:28:35.751" v="24"/>
          <ac:spMkLst>
            <pc:docMk/>
            <pc:sldMk cId="3576910967" sldId="260"/>
            <ac:spMk id="7" creationId="{D43DA962-27FA-47E2-B688-98AC4590DD18}"/>
          </ac:spMkLst>
        </pc:spChg>
        <pc:picChg chg="add del mod ord">
          <ac:chgData name="Иван Станков Парашкевов" userId="S::isparashkevov18@codingburgas.bg::292da020-b73b-453b-a609-fdd6995e0bc3" providerId="AD" clId="Web-{0B98C10F-0AF4-1DDE-8158-9EBC4F00E8D3}" dt="2020-05-06T08:28:16.235" v="23"/>
          <ac:picMkLst>
            <pc:docMk/>
            <pc:sldMk cId="3576910967" sldId="260"/>
            <ac:picMk id="4" creationId="{F674E886-9083-4731-AF3A-FA50F36D6EF5}"/>
          </ac:picMkLst>
        </pc:picChg>
        <pc:picChg chg="add mod ord">
          <ac:chgData name="Иван Станков Парашкевов" userId="S::isparashkevov18@codingburgas.bg::292da020-b73b-453b-a609-fdd6995e0bc3" providerId="AD" clId="Web-{0B98C10F-0AF4-1DDE-8158-9EBC4F00E8D3}" dt="2020-05-06T08:30:46.504" v="42" actId="14100"/>
          <ac:picMkLst>
            <pc:docMk/>
            <pc:sldMk cId="3576910967" sldId="260"/>
            <ac:picMk id="8" creationId="{98B0517B-295C-45CE-AA24-A333C3FAE837}"/>
          </ac:picMkLst>
        </pc:picChg>
        <pc:picChg chg="add del mod">
          <ac:chgData name="Иван Станков Парашкевов" userId="S::isparashkevov18@codingburgas.bg::292da020-b73b-453b-a609-fdd6995e0bc3" providerId="AD" clId="Web-{0B98C10F-0AF4-1DDE-8158-9EBC4F00E8D3}" dt="2020-05-06T08:29:44.924" v="29"/>
          <ac:picMkLst>
            <pc:docMk/>
            <pc:sldMk cId="3576910967" sldId="260"/>
            <ac:picMk id="10" creationId="{29AFBE93-4122-42A1-9FF3-DC9AE4123693}"/>
          </ac:picMkLst>
        </pc:picChg>
        <pc:picChg chg="add mod">
          <ac:chgData name="Иван Станков Парашкевов" userId="S::isparashkevov18@codingburgas.bg::292da020-b73b-453b-a609-fdd6995e0bc3" providerId="AD" clId="Web-{0B98C10F-0AF4-1DDE-8158-9EBC4F00E8D3}" dt="2020-05-06T08:30:43.240" v="41" actId="14100"/>
          <ac:picMkLst>
            <pc:docMk/>
            <pc:sldMk cId="3576910967" sldId="260"/>
            <ac:picMk id="12" creationId="{FF2C3D0A-6663-473A-A5EE-91F91E70F90B}"/>
          </ac:picMkLst>
        </pc:picChg>
        <pc:picChg chg="add del mod">
          <ac:chgData name="Иван Станков Парашкевов" userId="S::isparashkevov18@codingburgas.bg::292da020-b73b-453b-a609-fdd6995e0bc3" providerId="AD" clId="Web-{0B98C10F-0AF4-1DDE-8158-9EBC4F00E8D3}" dt="2020-05-06T08:53:27.670" v="67"/>
          <ac:picMkLst>
            <pc:docMk/>
            <pc:sldMk cId="3576910967" sldId="260"/>
            <ac:picMk id="14" creationId="{B98678E1-7B9F-4C27-AFBC-7E67BCA8BC07}"/>
          </ac:picMkLst>
        </pc:picChg>
      </pc:sldChg>
      <pc:sldChg chg="modSp new">
        <pc:chgData name="Иван Станков Парашкевов" userId="S::isparashkevov18@codingburgas.bg::292da020-b73b-453b-a609-fdd6995e0bc3" providerId="AD" clId="Web-{0B98C10F-0AF4-1DDE-8158-9EBC4F00E8D3}" dt="2020-05-06T08:32:58.869" v="64" actId="20577"/>
        <pc:sldMkLst>
          <pc:docMk/>
          <pc:sldMk cId="2351024109" sldId="261"/>
        </pc:sldMkLst>
        <pc:spChg chg="mod">
          <ac:chgData name="Иван Станков Парашкевов" userId="S::isparashkevov18@codingburgas.bg::292da020-b73b-453b-a609-fdd6995e0bc3" providerId="AD" clId="Web-{0B98C10F-0AF4-1DDE-8158-9EBC4F00E8D3}" dt="2020-05-06T08:32:58.869" v="64" actId="20577"/>
          <ac:spMkLst>
            <pc:docMk/>
            <pc:sldMk cId="2351024109" sldId="261"/>
            <ac:spMk id="2" creationId="{B0688F6E-7B55-4BCA-A26A-B4192E5CF18D}"/>
          </ac:spMkLst>
        </pc:spChg>
      </pc:sldChg>
    </pc:docChg>
  </pc:docChgLst>
  <pc:docChgLst>
    <pc:chgData name="Иван Станков Парашкевов" userId="S::isparashkevov18@codingburgas.bg::292da020-b73b-453b-a609-fdd6995e0bc3" providerId="AD" clId="Web-{7BD81123-528F-9587-B605-D4762FD6A5D4}"/>
    <pc:docChg chg="addSld modSld sldOrd">
      <pc:chgData name="Иван Станков Парашкевов" userId="S::isparashkevov18@codingburgas.bg::292da020-b73b-453b-a609-fdd6995e0bc3" providerId="AD" clId="Web-{7BD81123-528F-9587-B605-D4762FD6A5D4}" dt="2020-05-06T12:57:23.548" v="84" actId="20577"/>
      <pc:docMkLst>
        <pc:docMk/>
      </pc:docMkLst>
      <pc:sldChg chg="modSp">
        <pc:chgData name="Иван Станков Парашкевов" userId="S::isparashkevov18@codingburgas.bg::292da020-b73b-453b-a609-fdd6995e0bc3" providerId="AD" clId="Web-{7BD81123-528F-9587-B605-D4762FD6A5D4}" dt="2020-05-06T12:57:23.548" v="83" actId="20577"/>
        <pc:sldMkLst>
          <pc:docMk/>
          <pc:sldMk cId="109857222" sldId="256"/>
        </pc:sldMkLst>
        <pc:spChg chg="mod">
          <ac:chgData name="Иван Станков Парашкевов" userId="S::isparashkevov18@codingburgas.bg::292da020-b73b-453b-a609-fdd6995e0bc3" providerId="AD" clId="Web-{7BD81123-528F-9587-B605-D4762FD6A5D4}" dt="2020-05-06T12:57:23.548" v="83" actId="20577"/>
          <ac:spMkLst>
            <pc:docMk/>
            <pc:sldMk cId="109857222" sldId="256"/>
            <ac:spMk id="3" creationId="{00000000-0000-0000-0000-000000000000}"/>
          </ac:spMkLst>
        </pc:spChg>
      </pc:sldChg>
      <pc:sldChg chg="modSp ord">
        <pc:chgData name="Иван Станков Парашкевов" userId="S::isparashkevov18@codingburgas.bg::292da020-b73b-453b-a609-fdd6995e0bc3" providerId="AD" clId="Web-{7BD81123-528F-9587-B605-D4762FD6A5D4}" dt="2020-05-06T11:41:36.100" v="15"/>
        <pc:sldMkLst>
          <pc:docMk/>
          <pc:sldMk cId="2351024109" sldId="261"/>
        </pc:sldMkLst>
        <pc:spChg chg="mod">
          <ac:chgData name="Иван Станков Парашкевов" userId="S::isparashkevov18@codingburgas.bg::292da020-b73b-453b-a609-fdd6995e0bc3" providerId="AD" clId="Web-{7BD81123-528F-9587-B605-D4762FD6A5D4}" dt="2020-05-06T11:39:42.130" v="12" actId="20577"/>
          <ac:spMkLst>
            <pc:docMk/>
            <pc:sldMk cId="2351024109" sldId="261"/>
            <ac:spMk id="3" creationId="{BE04CB4E-14D6-4AD0-978F-F879C9E5F9BB}"/>
          </ac:spMkLst>
        </pc:spChg>
      </pc:sldChg>
      <pc:sldChg chg="modSp new">
        <pc:chgData name="Иван Станков Парашкевов" userId="S::isparashkevov18@codingburgas.bg::292da020-b73b-453b-a609-fdd6995e0bc3" providerId="AD" clId="Web-{7BD81123-528F-9587-B605-D4762FD6A5D4}" dt="2020-05-06T12:49:46.792" v="78" actId="20577"/>
        <pc:sldMkLst>
          <pc:docMk/>
          <pc:sldMk cId="4013624441" sldId="262"/>
        </pc:sldMkLst>
        <pc:spChg chg="mod">
          <ac:chgData name="Иван Станков Парашкевов" userId="S::isparashkevov18@codingburgas.bg::292da020-b73b-453b-a609-fdd6995e0bc3" providerId="AD" clId="Web-{7BD81123-528F-9587-B605-D4762FD6A5D4}" dt="2020-05-06T12:49:46.792" v="78" actId="20577"/>
          <ac:spMkLst>
            <pc:docMk/>
            <pc:sldMk cId="4013624441" sldId="262"/>
            <ac:spMk id="2" creationId="{C723927D-E544-467F-A64E-39A83D80675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7913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674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920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9408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984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5220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0485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722932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063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789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078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121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6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382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311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231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037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479846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93805" y="1354668"/>
            <a:ext cx="8204391" cy="2346475"/>
          </a:xfrm>
        </p:spPr>
        <p:txBody>
          <a:bodyPr>
            <a:normAutofit/>
          </a:bodyPr>
          <a:lstStyle/>
          <a:p>
            <a:pPr algn="ctr"/>
            <a:r>
              <a:rPr lang="en-US" sz="6000" dirty="0">
                <a:cs typeface="Calibri Light"/>
              </a:rPr>
              <a:t>Game shop</a:t>
            </a:r>
            <a:endParaRPr lang="en-US" sz="6000" dirty="0"/>
          </a:p>
        </p:txBody>
      </p:sp>
      <p:sp>
        <p:nvSpPr>
          <p:cNvPr id="3" name="Subtitle 2"/>
          <p:cNvSpPr>
            <a:spLocks noGrp="1"/>
          </p:cNvSpPr>
          <p:nvPr>
            <p:ph type="subTitle" idx="1"/>
          </p:nvPr>
        </p:nvSpPr>
        <p:spPr>
          <a:xfrm>
            <a:off x="2497137" y="3940629"/>
            <a:ext cx="7197726" cy="1240970"/>
          </a:xfrm>
        </p:spPr>
        <p:txBody>
          <a:bodyPr>
            <a:normAutofit/>
          </a:bodyPr>
          <a:lstStyle/>
          <a:p>
            <a:pPr algn="ctr"/>
            <a:r>
              <a:rPr lang="en-US" dirty="0">
                <a:cs typeface="Calibri"/>
              </a:rPr>
              <a:t>Made by team  </a:t>
            </a:r>
            <a:r>
              <a:rPr lang="en-US" dirty="0" err="1">
                <a:cs typeface="Calibri"/>
              </a:rPr>
              <a:t>Hexaria</a:t>
            </a:r>
          </a:p>
        </p:txBody>
      </p:sp>
      <p:cxnSp>
        <p:nvCxnSpPr>
          <p:cNvPr id="9"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F846-B2E7-4A82-B3A2-72258A560502}"/>
              </a:ext>
            </a:extLst>
          </p:cNvPr>
          <p:cNvSpPr>
            <a:spLocks noGrp="1"/>
          </p:cNvSpPr>
          <p:nvPr>
            <p:ph type="title"/>
          </p:nvPr>
        </p:nvSpPr>
        <p:spPr/>
        <p:txBody>
          <a:bodyPr vert="horz" lIns="91440" tIns="45720" rIns="91440" bIns="45720" rtlCol="0" anchor="ctr">
            <a:normAutofit/>
          </a:bodyPr>
          <a:lstStyle/>
          <a:p>
            <a:pPr algn="ctr"/>
            <a:r>
              <a:rPr lang="en-US" dirty="0">
                <a:cs typeface="Calibri Light"/>
              </a:rPr>
              <a:t>ABOUT </a:t>
            </a:r>
            <a:r>
              <a:rPr lang="en-US" dirty="0" err="1">
                <a:cs typeface="Calibri Light"/>
              </a:rPr>
              <a:t>THe</a:t>
            </a:r>
            <a:r>
              <a:rPr lang="en-US" dirty="0">
                <a:cs typeface="Calibri Light"/>
              </a:rPr>
              <a:t> TEAM</a:t>
            </a:r>
          </a:p>
        </p:txBody>
      </p:sp>
      <p:graphicFrame>
        <p:nvGraphicFramePr>
          <p:cNvPr id="12" name="Table 12">
            <a:extLst>
              <a:ext uri="{FF2B5EF4-FFF2-40B4-BE49-F238E27FC236}">
                <a16:creationId xmlns:a16="http://schemas.microsoft.com/office/drawing/2014/main" id="{97B02743-FFB8-4FE5-84E9-99DCC3802DFD}"/>
              </a:ext>
            </a:extLst>
          </p:cNvPr>
          <p:cNvGraphicFramePr>
            <a:graphicFrameLocks noGrp="1"/>
          </p:cNvGraphicFramePr>
          <p:nvPr>
            <p:ph idx="1"/>
            <p:extLst>
              <p:ext uri="{D42A27DB-BD31-4B8C-83A1-F6EECF244321}">
                <p14:modId xmlns:p14="http://schemas.microsoft.com/office/powerpoint/2010/main" val="1445435267"/>
              </p:ext>
            </p:extLst>
          </p:nvPr>
        </p:nvGraphicFramePr>
        <p:xfrm>
          <a:off x="685800" y="2141538"/>
          <a:ext cx="10131423" cy="3137711"/>
        </p:xfrm>
        <a:graphic>
          <a:graphicData uri="http://schemas.openxmlformats.org/drawingml/2006/table">
            <a:tbl>
              <a:tblPr firstRow="1" bandRow="1">
                <a:tableStyleId>{5C22544A-7EE6-4342-B048-85BDC9FD1C3A}</a:tableStyleId>
              </a:tblPr>
              <a:tblGrid>
                <a:gridCol w="5125064">
                  <a:extLst>
                    <a:ext uri="{9D8B030D-6E8A-4147-A177-3AD203B41FA5}">
                      <a16:colId xmlns:a16="http://schemas.microsoft.com/office/drawing/2014/main" val="122577408"/>
                    </a:ext>
                  </a:extLst>
                </a:gridCol>
                <a:gridCol w="5006359">
                  <a:extLst>
                    <a:ext uri="{9D8B030D-6E8A-4147-A177-3AD203B41FA5}">
                      <a16:colId xmlns:a16="http://schemas.microsoft.com/office/drawing/2014/main" val="3705949116"/>
                    </a:ext>
                  </a:extLst>
                </a:gridCol>
              </a:tblGrid>
              <a:tr h="577391">
                <a:tc>
                  <a:txBody>
                    <a:bodyPr/>
                    <a:lstStyle/>
                    <a:p>
                      <a:pPr algn="ctr"/>
                      <a:r>
                        <a:rPr lang="en-US" dirty="0"/>
                        <a:t>Name</a:t>
                      </a:r>
                      <a:endParaRPr lang="en-US"/>
                    </a:p>
                  </a:txBody>
                  <a:tcPr anchor="ctr"/>
                </a:tc>
                <a:tc>
                  <a:txBody>
                    <a:bodyPr/>
                    <a:lstStyle/>
                    <a:p>
                      <a:pPr algn="ctr"/>
                      <a:r>
                        <a:rPr lang="en-US" dirty="0"/>
                        <a:t>Role</a:t>
                      </a:r>
                      <a:endParaRPr lang="en-US"/>
                    </a:p>
                  </a:txBody>
                  <a:tcPr anchor="ctr"/>
                </a:tc>
                <a:extLst>
                  <a:ext uri="{0D108BD9-81ED-4DB2-BD59-A6C34878D82A}">
                    <a16:rowId xmlns:a16="http://schemas.microsoft.com/office/drawing/2014/main" val="590870564"/>
                  </a:ext>
                </a:extLst>
              </a:tr>
              <a:tr h="577391">
                <a:tc>
                  <a:txBody>
                    <a:bodyPr/>
                    <a:lstStyle/>
                    <a:p>
                      <a:pPr lvl="0">
                        <a:buNone/>
                      </a:pPr>
                      <a:r>
                        <a:rPr lang="en-US" sz="1800" b="0" i="0" u="none" strike="noStrike" noProof="0" dirty="0">
                          <a:latin typeface="Calibri"/>
                        </a:rPr>
                        <a:t>Viktor </a:t>
                      </a:r>
                      <a:r>
                        <a:rPr lang="en-US" sz="1800" b="0" i="0" u="none" strike="noStrike" noProof="0" dirty="0" err="1">
                          <a:latin typeface="Calibri"/>
                        </a:rPr>
                        <a:t>Velizarov</a:t>
                      </a:r>
                      <a:r>
                        <a:rPr lang="en-US" sz="1800" b="0" i="0" u="none" strike="noStrike" noProof="0" dirty="0">
                          <a:latin typeface="Calibri"/>
                        </a:rPr>
                        <a:t> </a:t>
                      </a:r>
                      <a:r>
                        <a:rPr lang="en-US" sz="1800" b="0" i="0" u="none" strike="noStrike" noProof="0" dirty="0" err="1">
                          <a:latin typeface="Calibri"/>
                        </a:rPr>
                        <a:t>Velizarov</a:t>
                      </a:r>
                      <a:r>
                        <a:rPr lang="en-US" sz="1800" b="0" i="0" u="none" strike="noStrike" noProof="0" dirty="0">
                          <a:latin typeface="Calibri"/>
                        </a:rPr>
                        <a:t> - IX V</a:t>
                      </a:r>
                      <a:endParaRPr lang="en-US" dirty="0"/>
                    </a:p>
                    <a:p>
                      <a:pPr lvl="0">
                        <a:buNone/>
                      </a:pPr>
                      <a:r>
                        <a:rPr lang="en-US" sz="1800" b="0" i="0" u="none" strike="noStrike" noProof="0" dirty="0">
                          <a:latin typeface="Calibri"/>
                        </a:rPr>
                        <a:t>VVVelizarov18@codingburgas.bg</a:t>
                      </a:r>
                      <a:endParaRPr lang="en-US"/>
                    </a:p>
                  </a:txBody>
                  <a:tcPr anchor="ctr"/>
                </a:tc>
                <a:tc>
                  <a:txBody>
                    <a:bodyPr/>
                    <a:lstStyle/>
                    <a:p>
                      <a:pPr algn="ctr"/>
                      <a:r>
                        <a:rPr lang="en-US" dirty="0"/>
                        <a:t>Manager</a:t>
                      </a:r>
                      <a:endParaRPr lang="en-US"/>
                    </a:p>
                  </a:txBody>
                  <a:tcPr anchor="ctr"/>
                </a:tc>
                <a:extLst>
                  <a:ext uri="{0D108BD9-81ED-4DB2-BD59-A6C34878D82A}">
                    <a16:rowId xmlns:a16="http://schemas.microsoft.com/office/drawing/2014/main" val="3189941768"/>
                  </a:ext>
                </a:extLst>
              </a:tr>
              <a:tr h="577391">
                <a:tc>
                  <a:txBody>
                    <a:bodyPr/>
                    <a:lstStyle/>
                    <a:p>
                      <a:pPr algn="l"/>
                      <a:r>
                        <a:rPr lang="en-US" dirty="0"/>
                        <a:t>Stefan </a:t>
                      </a:r>
                      <a:r>
                        <a:rPr lang="en-US" dirty="0" err="1"/>
                        <a:t>Plamenov</a:t>
                      </a:r>
                      <a:r>
                        <a:rPr lang="en-US" dirty="0"/>
                        <a:t> </a:t>
                      </a:r>
                      <a:r>
                        <a:rPr lang="en-US" dirty="0" err="1"/>
                        <a:t>Ganchev</a:t>
                      </a:r>
                      <a:r>
                        <a:rPr lang="en-US" dirty="0"/>
                        <a:t> - IX A</a:t>
                      </a:r>
                    </a:p>
                    <a:p>
                      <a:pPr lvl="0" algn="l">
                        <a:buNone/>
                      </a:pPr>
                      <a:r>
                        <a:rPr lang="en-US" dirty="0"/>
                        <a:t>SPGanchev18@codingburgas.bg</a:t>
                      </a:r>
                    </a:p>
                  </a:txBody>
                  <a:tcPr anchor="ctr"/>
                </a:tc>
                <a:tc>
                  <a:txBody>
                    <a:bodyPr/>
                    <a:lstStyle/>
                    <a:p>
                      <a:pPr algn="ctr"/>
                      <a:r>
                        <a:rPr lang="en-US" dirty="0"/>
                        <a:t>Developer</a:t>
                      </a:r>
                    </a:p>
                  </a:txBody>
                  <a:tcPr anchor="ctr"/>
                </a:tc>
                <a:extLst>
                  <a:ext uri="{0D108BD9-81ED-4DB2-BD59-A6C34878D82A}">
                    <a16:rowId xmlns:a16="http://schemas.microsoft.com/office/drawing/2014/main" val="3129523653"/>
                  </a:ext>
                </a:extLst>
              </a:tr>
              <a:tr h="577391">
                <a:tc>
                  <a:txBody>
                    <a:bodyPr/>
                    <a:lstStyle/>
                    <a:p>
                      <a:pPr algn="l"/>
                      <a:r>
                        <a:rPr lang="en-US" dirty="0"/>
                        <a:t>Ivan Stankov </a:t>
                      </a:r>
                      <a:r>
                        <a:rPr lang="en-US" dirty="0" err="1"/>
                        <a:t>Parashkevov</a:t>
                      </a:r>
                      <a:r>
                        <a:rPr lang="en-US" dirty="0"/>
                        <a:t> - IX A</a:t>
                      </a:r>
                    </a:p>
                    <a:p>
                      <a:pPr lvl="0" algn="l">
                        <a:buNone/>
                      </a:pPr>
                      <a:r>
                        <a:rPr lang="en-US" dirty="0"/>
                        <a:t>ISParashkevov18@codingburgas.bg</a:t>
                      </a:r>
                    </a:p>
                  </a:txBody>
                  <a:tcPr anchor="ctr"/>
                </a:tc>
                <a:tc>
                  <a:txBody>
                    <a:bodyPr/>
                    <a:lstStyle/>
                    <a:p>
                      <a:pPr algn="ctr"/>
                      <a:r>
                        <a:rPr lang="en-US" dirty="0"/>
                        <a:t>Developer</a:t>
                      </a:r>
                    </a:p>
                  </a:txBody>
                  <a:tcPr anchor="ctr"/>
                </a:tc>
                <a:extLst>
                  <a:ext uri="{0D108BD9-81ED-4DB2-BD59-A6C34878D82A}">
                    <a16:rowId xmlns:a16="http://schemas.microsoft.com/office/drawing/2014/main" val="3772534589"/>
                  </a:ext>
                </a:extLst>
              </a:tr>
              <a:tr h="577391">
                <a:tc>
                  <a:txBody>
                    <a:bodyPr/>
                    <a:lstStyle/>
                    <a:p>
                      <a:r>
                        <a:rPr lang="en-US" dirty="0"/>
                        <a:t>Georgi </a:t>
                      </a:r>
                      <a:r>
                        <a:rPr lang="en-US" dirty="0" err="1"/>
                        <a:t>Borislavov</a:t>
                      </a:r>
                      <a:r>
                        <a:rPr lang="en-US" dirty="0"/>
                        <a:t> </a:t>
                      </a:r>
                      <a:r>
                        <a:rPr lang="en-US" dirty="0" err="1"/>
                        <a:t>Kunev</a:t>
                      </a:r>
                      <a:r>
                        <a:rPr lang="en-US" dirty="0"/>
                        <a:t> - IX B</a:t>
                      </a:r>
                    </a:p>
                    <a:p>
                      <a:pPr lvl="0">
                        <a:buNone/>
                      </a:pPr>
                      <a:r>
                        <a:rPr lang="en-US" dirty="0"/>
                        <a:t>GBKunev18@codingburgas.bg</a:t>
                      </a:r>
                    </a:p>
                  </a:txBody>
                  <a:tcPr anchor="ctr"/>
                </a:tc>
                <a:tc>
                  <a:txBody>
                    <a:bodyPr/>
                    <a:lstStyle/>
                    <a:p>
                      <a:pPr algn="ctr"/>
                      <a:r>
                        <a:rPr lang="en-US" dirty="0"/>
                        <a:t>Developer</a:t>
                      </a:r>
                    </a:p>
                  </a:txBody>
                  <a:tcPr anchor="ctr"/>
                </a:tc>
                <a:extLst>
                  <a:ext uri="{0D108BD9-81ED-4DB2-BD59-A6C34878D82A}">
                    <a16:rowId xmlns:a16="http://schemas.microsoft.com/office/drawing/2014/main" val="2095214758"/>
                  </a:ext>
                </a:extLst>
              </a:tr>
            </a:tbl>
          </a:graphicData>
        </a:graphic>
      </p:graphicFrame>
    </p:spTree>
    <p:extLst>
      <p:ext uri="{BB962C8B-B14F-4D97-AF65-F5344CB8AC3E}">
        <p14:creationId xmlns:p14="http://schemas.microsoft.com/office/powerpoint/2010/main" val="18762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01C9-700A-48D2-B8C5-9EFA13B4B83B}"/>
              </a:ext>
            </a:extLst>
          </p:cNvPr>
          <p:cNvSpPr>
            <a:spLocks noGrp="1"/>
          </p:cNvSpPr>
          <p:nvPr>
            <p:ph type="title"/>
          </p:nvPr>
        </p:nvSpPr>
        <p:spPr/>
        <p:txBody>
          <a:bodyPr/>
          <a:lstStyle/>
          <a:p>
            <a:r>
              <a:rPr lang="en-US" dirty="0">
                <a:cs typeface="Calibri Light"/>
              </a:rPr>
              <a:t>About the project</a:t>
            </a:r>
            <a:endParaRPr lang="en-US" dirty="0"/>
          </a:p>
        </p:txBody>
      </p:sp>
      <p:sp>
        <p:nvSpPr>
          <p:cNvPr id="3" name="Content Placeholder 2">
            <a:extLst>
              <a:ext uri="{FF2B5EF4-FFF2-40B4-BE49-F238E27FC236}">
                <a16:creationId xmlns:a16="http://schemas.microsoft.com/office/drawing/2014/main" id="{FA592B98-62B8-4B01-86D5-D280FCEEDECB}"/>
              </a:ext>
            </a:extLst>
          </p:cNvPr>
          <p:cNvSpPr>
            <a:spLocks noGrp="1"/>
          </p:cNvSpPr>
          <p:nvPr>
            <p:ph idx="1"/>
          </p:nvPr>
        </p:nvSpPr>
        <p:spPr/>
        <p:txBody>
          <a:bodyPr/>
          <a:lstStyle/>
          <a:p>
            <a:r>
              <a:rPr lang="en-US" dirty="0">
                <a:ea typeface="+mn-lt"/>
                <a:cs typeface="+mn-lt"/>
              </a:rPr>
              <a:t>The idea of our project is to create a program which will be used to help cashiers at stores which sell videogames. Cashiers using it can keep track of purchases and edit them using the edit menu. If they made a mistake while adding a purchase they can also delete it. You can also see different reports from the report menu. If u want to quit the program u can use the final function on the main menu.</a:t>
            </a:r>
            <a:endParaRPr lang="en-US" dirty="0"/>
          </a:p>
        </p:txBody>
      </p:sp>
    </p:spTree>
    <p:extLst>
      <p:ext uri="{BB962C8B-B14F-4D97-AF65-F5344CB8AC3E}">
        <p14:creationId xmlns:p14="http://schemas.microsoft.com/office/powerpoint/2010/main" val="283294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BEFA-036A-4612-A3F7-ADCEDE2D704F}"/>
              </a:ext>
            </a:extLst>
          </p:cNvPr>
          <p:cNvSpPr>
            <a:spLocks noGrp="1"/>
          </p:cNvSpPr>
          <p:nvPr>
            <p:ph type="title"/>
          </p:nvPr>
        </p:nvSpPr>
        <p:spPr>
          <a:xfrm>
            <a:off x="685801" y="1358900"/>
            <a:ext cx="3771899" cy="1651000"/>
          </a:xfrm>
        </p:spPr>
        <p:txBody>
          <a:bodyPr anchor="b">
            <a:normAutofit/>
          </a:bodyPr>
          <a:lstStyle/>
          <a:p>
            <a:r>
              <a:rPr lang="en-US" sz="2400">
                <a:cs typeface="Calibri Light"/>
              </a:rPr>
              <a:t>Logical scheme of our application</a:t>
            </a:r>
            <a:endParaRPr lang="en-US" sz="2400"/>
          </a:p>
        </p:txBody>
      </p:sp>
      <p:sp>
        <p:nvSpPr>
          <p:cNvPr id="22" name="Content Placeholder 11">
            <a:extLst>
              <a:ext uri="{FF2B5EF4-FFF2-40B4-BE49-F238E27FC236}">
                <a16:creationId xmlns:a16="http://schemas.microsoft.com/office/drawing/2014/main" id="{7946000F-53A6-4B60-8CBA-DB10F9AB2A95}"/>
              </a:ext>
            </a:extLst>
          </p:cNvPr>
          <p:cNvSpPr>
            <a:spLocks noGrp="1"/>
          </p:cNvSpPr>
          <p:nvPr>
            <p:ph idx="1"/>
          </p:nvPr>
        </p:nvSpPr>
        <p:spPr>
          <a:xfrm>
            <a:off x="685801" y="3009900"/>
            <a:ext cx="3771899" cy="2781300"/>
          </a:xfrm>
        </p:spPr>
        <p:txBody>
          <a:bodyPr anchor="t">
            <a:normAutofit/>
          </a:bodyPr>
          <a:lstStyle/>
          <a:p>
            <a:endParaRPr lang="en-US" sz="1600"/>
          </a:p>
        </p:txBody>
      </p:sp>
      <p:pic>
        <p:nvPicPr>
          <p:cNvPr id="8" name="Picture 8" descr="A close up of a piece of paper&#10;&#10;Description generated with very high confidence">
            <a:extLst>
              <a:ext uri="{FF2B5EF4-FFF2-40B4-BE49-F238E27FC236}">
                <a16:creationId xmlns:a16="http://schemas.microsoft.com/office/drawing/2014/main" id="{185F98F5-A90D-4A74-88BE-351F79EE3F8F}"/>
              </a:ext>
            </a:extLst>
          </p:cNvPr>
          <p:cNvPicPr>
            <a:picLocks noChangeAspect="1"/>
          </p:cNvPicPr>
          <p:nvPr/>
        </p:nvPicPr>
        <p:blipFill>
          <a:blip r:embed="rId3"/>
          <a:stretch>
            <a:fillRect/>
          </a:stretch>
        </p:blipFill>
        <p:spPr>
          <a:xfrm>
            <a:off x="4162733" y="429636"/>
            <a:ext cx="7711461" cy="59158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1966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8F6E-7B55-4BCA-A26A-B4192E5CF18D}"/>
              </a:ext>
            </a:extLst>
          </p:cNvPr>
          <p:cNvSpPr>
            <a:spLocks noGrp="1"/>
          </p:cNvSpPr>
          <p:nvPr>
            <p:ph type="title"/>
          </p:nvPr>
        </p:nvSpPr>
        <p:spPr/>
        <p:txBody>
          <a:bodyPr/>
          <a:lstStyle/>
          <a:p>
            <a:r>
              <a:rPr lang="en-US" dirty="0">
                <a:cs typeface="Calibri Light"/>
              </a:rPr>
              <a:t>Future improvements </a:t>
            </a:r>
            <a:endParaRPr lang="en-US" dirty="0"/>
          </a:p>
        </p:txBody>
      </p:sp>
      <p:sp>
        <p:nvSpPr>
          <p:cNvPr id="3" name="Content Placeholder 2">
            <a:extLst>
              <a:ext uri="{FF2B5EF4-FFF2-40B4-BE49-F238E27FC236}">
                <a16:creationId xmlns:a16="http://schemas.microsoft.com/office/drawing/2014/main" id="{BE04CB4E-14D6-4AD0-978F-F879C9E5F9BB}"/>
              </a:ext>
            </a:extLst>
          </p:cNvPr>
          <p:cNvSpPr>
            <a:spLocks noGrp="1"/>
          </p:cNvSpPr>
          <p:nvPr>
            <p:ph idx="1"/>
          </p:nvPr>
        </p:nvSpPr>
        <p:spPr/>
        <p:txBody>
          <a:bodyPr/>
          <a:lstStyle/>
          <a:p>
            <a:r>
              <a:rPr lang="en-US">
                <a:ea typeface="+mn-lt"/>
                <a:cs typeface="+mn-lt"/>
              </a:rPr>
              <a:t>Add more reports to the reports menu</a:t>
            </a:r>
          </a:p>
          <a:p>
            <a:r>
              <a:rPr lang="en-US" dirty="0">
                <a:ea typeface="+mn-lt"/>
                <a:cs typeface="+mn-lt"/>
              </a:rPr>
              <a:t>Translate the menus in different languages</a:t>
            </a:r>
          </a:p>
          <a:p>
            <a:r>
              <a:rPr lang="en-US">
                <a:cs typeface="Calibri"/>
              </a:rPr>
              <a:t>Add more functions</a:t>
            </a:r>
            <a:endParaRPr lang="en-US" dirty="0">
              <a:cs typeface="Calibri"/>
            </a:endParaRPr>
          </a:p>
        </p:txBody>
      </p:sp>
    </p:spTree>
    <p:extLst>
      <p:ext uri="{BB962C8B-B14F-4D97-AF65-F5344CB8AC3E}">
        <p14:creationId xmlns:p14="http://schemas.microsoft.com/office/powerpoint/2010/main" val="235102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7C22-24D3-4B1A-A43F-2B020272C1C3}"/>
              </a:ext>
            </a:extLst>
          </p:cNvPr>
          <p:cNvSpPr>
            <a:spLocks noGrp="1"/>
          </p:cNvSpPr>
          <p:nvPr>
            <p:ph type="title"/>
          </p:nvPr>
        </p:nvSpPr>
        <p:spPr/>
        <p:txBody>
          <a:bodyPr/>
          <a:lstStyle/>
          <a:p>
            <a:r>
              <a:rPr lang="en-US" dirty="0">
                <a:cs typeface="Calibri Light"/>
              </a:rPr>
              <a:t>Used technologies</a:t>
            </a:r>
            <a:endParaRPr lang="en-US" dirty="0"/>
          </a:p>
        </p:txBody>
      </p:sp>
      <p:pic>
        <p:nvPicPr>
          <p:cNvPr id="8" name="Picture 8" descr="A close up of a sign&#10;&#10;Description generated with very high confidence">
            <a:extLst>
              <a:ext uri="{FF2B5EF4-FFF2-40B4-BE49-F238E27FC236}">
                <a16:creationId xmlns:a16="http://schemas.microsoft.com/office/drawing/2014/main" id="{98B0517B-295C-45CE-AA24-A333C3FAE837}"/>
              </a:ext>
            </a:extLst>
          </p:cNvPr>
          <p:cNvPicPr>
            <a:picLocks noGrp="1" noChangeAspect="1"/>
          </p:cNvPicPr>
          <p:nvPr>
            <p:ph idx="1"/>
          </p:nvPr>
        </p:nvPicPr>
        <p:blipFill>
          <a:blip r:embed="rId2"/>
          <a:stretch>
            <a:fillRect/>
          </a:stretch>
        </p:blipFill>
        <p:spPr>
          <a:xfrm>
            <a:off x="8014717" y="2868521"/>
            <a:ext cx="2803955" cy="2850792"/>
          </a:xfrm>
        </p:spPr>
      </p:pic>
      <p:pic>
        <p:nvPicPr>
          <p:cNvPr id="12" name="Picture 12" descr="A close up of a sign&#10;&#10;Description generated with high confidence">
            <a:extLst>
              <a:ext uri="{FF2B5EF4-FFF2-40B4-BE49-F238E27FC236}">
                <a16:creationId xmlns:a16="http://schemas.microsoft.com/office/drawing/2014/main" id="{FF2C3D0A-6663-473A-A5EE-91F91E70F90B}"/>
              </a:ext>
            </a:extLst>
          </p:cNvPr>
          <p:cNvPicPr>
            <a:picLocks noChangeAspect="1"/>
          </p:cNvPicPr>
          <p:nvPr/>
        </p:nvPicPr>
        <p:blipFill>
          <a:blip r:embed="rId3"/>
          <a:stretch>
            <a:fillRect/>
          </a:stretch>
        </p:blipFill>
        <p:spPr>
          <a:xfrm>
            <a:off x="689937" y="2868105"/>
            <a:ext cx="2992234" cy="2961393"/>
          </a:xfrm>
          <a:prstGeom prst="rect">
            <a:avLst/>
          </a:prstGeom>
        </p:spPr>
      </p:pic>
    </p:spTree>
    <p:extLst>
      <p:ext uri="{BB962C8B-B14F-4D97-AF65-F5344CB8AC3E}">
        <p14:creationId xmlns:p14="http://schemas.microsoft.com/office/powerpoint/2010/main" val="357691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927D-E544-467F-A64E-39A83D806750}"/>
              </a:ext>
            </a:extLst>
          </p:cNvPr>
          <p:cNvSpPr>
            <a:spLocks noGrp="1"/>
          </p:cNvSpPr>
          <p:nvPr>
            <p:ph type="title"/>
          </p:nvPr>
        </p:nvSpPr>
        <p:spPr/>
        <p:txBody>
          <a:bodyPr/>
          <a:lstStyle/>
          <a:p>
            <a:pPr algn="ctr"/>
            <a:r>
              <a:rPr lang="en-US">
                <a:cs typeface="Calibri Light" panose="020F0302020204030204"/>
              </a:rPr>
              <a:t>Thanks for your </a:t>
            </a:r>
            <a:r>
              <a:rPr lang="en-US">
                <a:ea typeface="+mj-lt"/>
                <a:cs typeface="+mj-lt"/>
              </a:rPr>
              <a:t>attention!</a:t>
            </a:r>
            <a:endParaRPr lang="en-US">
              <a:cs typeface="Calibri Light" panose="020F0302020204030204"/>
            </a:endParaRPr>
          </a:p>
        </p:txBody>
      </p:sp>
      <p:sp>
        <p:nvSpPr>
          <p:cNvPr id="3" name="Content Placeholder 2">
            <a:extLst>
              <a:ext uri="{FF2B5EF4-FFF2-40B4-BE49-F238E27FC236}">
                <a16:creationId xmlns:a16="http://schemas.microsoft.com/office/drawing/2014/main" id="{676F68E1-0FA0-4676-B2AB-90D8EFF052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3624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Celestial</vt:lpstr>
      <vt:lpstr>Game shop</vt:lpstr>
      <vt:lpstr>ABOUT THe TEAM</vt:lpstr>
      <vt:lpstr>About the project</vt:lpstr>
      <vt:lpstr>Logical scheme of our application</vt:lpstr>
      <vt:lpstr>Future improvements </vt:lpstr>
      <vt:lpstr>Used technologies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194</cp:revision>
  <dcterms:created xsi:type="dcterms:W3CDTF">2020-05-06T07:31:47Z</dcterms:created>
  <dcterms:modified xsi:type="dcterms:W3CDTF">2020-05-06T13:24:58Z</dcterms:modified>
</cp:coreProperties>
</file>