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C10F-0AF4-1DDE-8158-9EBC4F00E8D3}" v="74" dt="2020-05-06T08:53:27.670"/>
    <p1510:client id="{0EBDE71A-D591-E234-53E3-6417B6767C91}" v="27" dt="2020-05-06T13:39:14.556"/>
    <p1510:client id="{1753D575-A84D-4E78-1CB4-F89060DEBA6E}" v="858" dt="2020-05-06T08:19:17.268"/>
    <p1510:client id="{624DBB3D-0B3E-F7BD-48A6-2FDB02EAB564}" v="283" dt="2020-05-06T13:54:49.422"/>
    <p1510:client id="{7BD81123-528F-9587-B605-D4762FD6A5D4}" v="85" dt="2020-05-06T12:57:23.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7913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6674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9203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49408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9846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5220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30485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72293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6063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4789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078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121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6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382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311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231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03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6479846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Картина 4" descr="Картина, която съдържа сграда, закрито, хранилище, храна&#10;&#10;Описание, генерирано с много висока достоверност">
            <a:extLst>
              <a:ext uri="{FF2B5EF4-FFF2-40B4-BE49-F238E27FC236}">
                <a16:creationId xmlns:a16="http://schemas.microsoft.com/office/drawing/2014/main" id="{B7DC5E45-8143-4F06-9507-7AB6FFEA854E}"/>
              </a:ext>
            </a:extLst>
          </p:cNvPr>
          <p:cNvPicPr>
            <a:picLocks noChangeAspect="1"/>
          </p:cNvPicPr>
          <p:nvPr/>
        </p:nvPicPr>
        <p:blipFill rotWithShape="1">
          <a:blip r:embed="rId3"/>
          <a:srcRect t="13135" b="2278"/>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F28C5E77-0080-4457-B42A-3E5420A7C8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DE6F2CF7-0423-4CC7-90FD-1FEBA0CA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712912" y="2125133"/>
            <a:ext cx="8736013" cy="2607734"/>
          </a:xfrm>
          <a:prstGeom prst="rect">
            <a:avLst/>
          </a:prstGeom>
          <a:solidFill>
            <a:schemeClr val="bg1">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a:normAutofit/>
          </a:bodyPr>
          <a:lstStyle/>
          <a:p>
            <a:pPr algn="ctr"/>
            <a:r>
              <a:rPr lang="en-US">
                <a:cs typeface="Calibri Light"/>
              </a:rPr>
              <a:t>Game shop</a:t>
            </a:r>
            <a:endParaRPr lang="en-US"/>
          </a:p>
        </p:txBody>
      </p:sp>
      <p:sp>
        <p:nvSpPr>
          <p:cNvPr id="3" name="Subtitle 2"/>
          <p:cNvSpPr>
            <a:spLocks noGrp="1"/>
          </p:cNvSpPr>
          <p:nvPr>
            <p:ph type="subTitle" idx="1"/>
          </p:nvPr>
        </p:nvSpPr>
        <p:spPr>
          <a:xfrm>
            <a:off x="1918758" y="3894653"/>
            <a:ext cx="8355542" cy="664647"/>
          </a:xfrm>
        </p:spPr>
        <p:txBody>
          <a:bodyPr>
            <a:normAutofit fontScale="92500" lnSpcReduction="20000"/>
          </a:bodyPr>
          <a:lstStyle/>
          <a:p>
            <a:pPr algn="ctr"/>
            <a:r>
              <a:rPr lang="en-US">
                <a:cs typeface="Calibri"/>
              </a:rPr>
              <a:t>Made by Viktor </a:t>
            </a:r>
            <a:r>
              <a:rPr lang="en-US" err="1">
                <a:cs typeface="Calibri"/>
              </a:rPr>
              <a:t>VelIZarov</a:t>
            </a:r>
            <a:r>
              <a:rPr lang="en-US">
                <a:cs typeface="Calibri"/>
              </a:rPr>
              <a:t> , IVAN PARASHEKVOV , GEORGI KANEV AND</a:t>
            </a:r>
          </a:p>
          <a:p>
            <a:pPr algn="ctr"/>
            <a:r>
              <a:rPr lang="en-US">
                <a:cs typeface="Calibri"/>
              </a:rPr>
              <a:t>STEFAN GANCHEV</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F846-B2E7-4A82-B3A2-72258A560502}"/>
              </a:ext>
            </a:extLst>
          </p:cNvPr>
          <p:cNvSpPr>
            <a:spLocks noGrp="1"/>
          </p:cNvSpPr>
          <p:nvPr>
            <p:ph type="title"/>
          </p:nvPr>
        </p:nvSpPr>
        <p:spPr>
          <a:xfrm>
            <a:off x="750066" y="1013552"/>
            <a:ext cx="10131425" cy="1456267"/>
          </a:xfrm>
        </p:spPr>
        <p:txBody>
          <a:bodyPr vert="horz" lIns="91440" tIns="45720" rIns="91440" bIns="45720" rtlCol="0" anchor="ctr">
            <a:normAutofit/>
          </a:bodyPr>
          <a:lstStyle/>
          <a:p>
            <a:pPr algn="ctr"/>
            <a:r>
              <a:rPr lang="en-US" b="1" u="sng">
                <a:cs typeface="Calibri Light"/>
              </a:rPr>
              <a:t>ABOUT </a:t>
            </a:r>
            <a:r>
              <a:rPr lang="en-US" b="1" u="sng" err="1">
                <a:cs typeface="Calibri Light"/>
              </a:rPr>
              <a:t>THe</a:t>
            </a:r>
            <a:r>
              <a:rPr lang="en-US" b="1" u="sng">
                <a:cs typeface="Calibri Light"/>
              </a:rPr>
              <a:t> TEAM</a:t>
            </a:r>
          </a:p>
        </p:txBody>
      </p:sp>
      <p:graphicFrame>
        <p:nvGraphicFramePr>
          <p:cNvPr id="12" name="Table 12">
            <a:extLst>
              <a:ext uri="{FF2B5EF4-FFF2-40B4-BE49-F238E27FC236}">
                <a16:creationId xmlns:a16="http://schemas.microsoft.com/office/drawing/2014/main" id="{97B02743-FFB8-4FE5-84E9-99DCC3802DFD}"/>
              </a:ext>
            </a:extLst>
          </p:cNvPr>
          <p:cNvGraphicFramePr>
            <a:graphicFrameLocks noGrp="1"/>
          </p:cNvGraphicFramePr>
          <p:nvPr>
            <p:ph idx="1"/>
            <p:extLst>
              <p:ext uri="{D42A27DB-BD31-4B8C-83A1-F6EECF244321}">
                <p14:modId xmlns:p14="http://schemas.microsoft.com/office/powerpoint/2010/main" val="1445435267"/>
              </p:ext>
            </p:extLst>
          </p:nvPr>
        </p:nvGraphicFramePr>
        <p:xfrm>
          <a:off x="685800" y="2141538"/>
          <a:ext cx="10131423" cy="3137711"/>
        </p:xfrm>
        <a:graphic>
          <a:graphicData uri="http://schemas.openxmlformats.org/drawingml/2006/table">
            <a:tbl>
              <a:tblPr firstRow="1" bandRow="1">
                <a:tableStyleId>{5C22544A-7EE6-4342-B048-85BDC9FD1C3A}</a:tableStyleId>
              </a:tblPr>
              <a:tblGrid>
                <a:gridCol w="5125064">
                  <a:extLst>
                    <a:ext uri="{9D8B030D-6E8A-4147-A177-3AD203B41FA5}">
                      <a16:colId xmlns:a16="http://schemas.microsoft.com/office/drawing/2014/main" val="122577408"/>
                    </a:ext>
                  </a:extLst>
                </a:gridCol>
                <a:gridCol w="5006359">
                  <a:extLst>
                    <a:ext uri="{9D8B030D-6E8A-4147-A177-3AD203B41FA5}">
                      <a16:colId xmlns:a16="http://schemas.microsoft.com/office/drawing/2014/main" val="3705949116"/>
                    </a:ext>
                  </a:extLst>
                </a:gridCol>
              </a:tblGrid>
              <a:tr h="577391">
                <a:tc>
                  <a:txBody>
                    <a:bodyPr/>
                    <a:lstStyle/>
                    <a:p>
                      <a:pPr algn="ctr"/>
                      <a:r>
                        <a:rPr lang="en-US"/>
                        <a:t>Name</a:t>
                      </a:r>
                    </a:p>
                  </a:txBody>
                  <a:tcPr anchor="ctr"/>
                </a:tc>
                <a:tc>
                  <a:txBody>
                    <a:bodyPr/>
                    <a:lstStyle/>
                    <a:p>
                      <a:pPr algn="ctr"/>
                      <a:r>
                        <a:rPr lang="en-US"/>
                        <a:t>Role</a:t>
                      </a:r>
                    </a:p>
                  </a:txBody>
                  <a:tcPr anchor="ctr"/>
                </a:tc>
                <a:extLst>
                  <a:ext uri="{0D108BD9-81ED-4DB2-BD59-A6C34878D82A}">
                    <a16:rowId xmlns:a16="http://schemas.microsoft.com/office/drawing/2014/main" val="590870564"/>
                  </a:ext>
                </a:extLst>
              </a:tr>
              <a:tr h="577391">
                <a:tc>
                  <a:txBody>
                    <a:bodyPr/>
                    <a:lstStyle/>
                    <a:p>
                      <a:pPr lvl="0">
                        <a:buNone/>
                      </a:pPr>
                      <a:r>
                        <a:rPr lang="en-US" sz="1800" b="0" i="0" u="none" strike="noStrike" noProof="0">
                          <a:latin typeface="Calibri"/>
                        </a:rPr>
                        <a:t>Viktor </a:t>
                      </a:r>
                      <a:r>
                        <a:rPr lang="en-US" sz="1800" b="0" i="0" u="none" strike="noStrike" noProof="0" err="1">
                          <a:latin typeface="Calibri"/>
                        </a:rPr>
                        <a:t>Velizarov</a:t>
                      </a:r>
                      <a:r>
                        <a:rPr lang="en-US" sz="1800" b="0" i="0" u="none" strike="noStrike" noProof="0">
                          <a:latin typeface="Calibri"/>
                        </a:rPr>
                        <a:t> </a:t>
                      </a:r>
                      <a:r>
                        <a:rPr lang="en-US" sz="1800" b="0" i="0" u="none" strike="noStrike" noProof="0" err="1">
                          <a:latin typeface="Calibri"/>
                        </a:rPr>
                        <a:t>Velizarov</a:t>
                      </a:r>
                      <a:r>
                        <a:rPr lang="en-US" sz="1800" b="0" i="0" u="none" strike="noStrike" noProof="0">
                          <a:latin typeface="Calibri"/>
                        </a:rPr>
                        <a:t> - IX V</a:t>
                      </a:r>
                      <a:endParaRPr lang="en-US"/>
                    </a:p>
                    <a:p>
                      <a:pPr lvl="0">
                        <a:buNone/>
                      </a:pPr>
                      <a:r>
                        <a:rPr lang="en-US" sz="1800" b="0" i="0" u="none" strike="noStrike" noProof="0">
                          <a:latin typeface="Calibri"/>
                        </a:rPr>
                        <a:t>VVVelizarov18@codingburgas.bg</a:t>
                      </a:r>
                      <a:endParaRPr lang="en-US"/>
                    </a:p>
                  </a:txBody>
                  <a:tcPr anchor="ctr"/>
                </a:tc>
                <a:tc>
                  <a:txBody>
                    <a:bodyPr/>
                    <a:lstStyle/>
                    <a:p>
                      <a:pPr algn="ctr"/>
                      <a:r>
                        <a:rPr lang="en-US"/>
                        <a:t>Manager</a:t>
                      </a:r>
                    </a:p>
                  </a:txBody>
                  <a:tcPr anchor="ctr"/>
                </a:tc>
                <a:extLst>
                  <a:ext uri="{0D108BD9-81ED-4DB2-BD59-A6C34878D82A}">
                    <a16:rowId xmlns:a16="http://schemas.microsoft.com/office/drawing/2014/main" val="3189941768"/>
                  </a:ext>
                </a:extLst>
              </a:tr>
              <a:tr h="577391">
                <a:tc>
                  <a:txBody>
                    <a:bodyPr/>
                    <a:lstStyle/>
                    <a:p>
                      <a:pPr algn="l"/>
                      <a:r>
                        <a:rPr lang="en-US"/>
                        <a:t>Stefan </a:t>
                      </a:r>
                      <a:r>
                        <a:rPr lang="en-US" err="1"/>
                        <a:t>Plamenov</a:t>
                      </a:r>
                      <a:r>
                        <a:rPr lang="en-US"/>
                        <a:t> </a:t>
                      </a:r>
                      <a:r>
                        <a:rPr lang="en-US" err="1"/>
                        <a:t>Ganchev</a:t>
                      </a:r>
                      <a:r>
                        <a:rPr lang="en-US"/>
                        <a:t> - IX A</a:t>
                      </a:r>
                    </a:p>
                    <a:p>
                      <a:pPr lvl="0" algn="l">
                        <a:buNone/>
                      </a:pPr>
                      <a:r>
                        <a:rPr lang="en-US"/>
                        <a:t>SPGanchev18@codingburgas.bg</a:t>
                      </a:r>
                    </a:p>
                  </a:txBody>
                  <a:tcPr anchor="ctr"/>
                </a:tc>
                <a:tc>
                  <a:txBody>
                    <a:bodyPr/>
                    <a:lstStyle/>
                    <a:p>
                      <a:pPr algn="ctr"/>
                      <a:r>
                        <a:rPr lang="en-US"/>
                        <a:t>Developer</a:t>
                      </a:r>
                    </a:p>
                  </a:txBody>
                  <a:tcPr anchor="ctr"/>
                </a:tc>
                <a:extLst>
                  <a:ext uri="{0D108BD9-81ED-4DB2-BD59-A6C34878D82A}">
                    <a16:rowId xmlns:a16="http://schemas.microsoft.com/office/drawing/2014/main" val="3129523653"/>
                  </a:ext>
                </a:extLst>
              </a:tr>
              <a:tr h="577391">
                <a:tc>
                  <a:txBody>
                    <a:bodyPr/>
                    <a:lstStyle/>
                    <a:p>
                      <a:pPr algn="l"/>
                      <a:r>
                        <a:rPr lang="en-US"/>
                        <a:t>Ivan Stankov </a:t>
                      </a:r>
                      <a:r>
                        <a:rPr lang="en-US" err="1"/>
                        <a:t>Parashkevov</a:t>
                      </a:r>
                      <a:r>
                        <a:rPr lang="en-US"/>
                        <a:t> - IX A</a:t>
                      </a:r>
                    </a:p>
                    <a:p>
                      <a:pPr lvl="0" algn="l">
                        <a:buNone/>
                      </a:pPr>
                      <a:r>
                        <a:rPr lang="en-US"/>
                        <a:t>ISParashkevov18@codingburgas.bg</a:t>
                      </a:r>
                    </a:p>
                  </a:txBody>
                  <a:tcPr anchor="ctr"/>
                </a:tc>
                <a:tc>
                  <a:txBody>
                    <a:bodyPr/>
                    <a:lstStyle/>
                    <a:p>
                      <a:pPr algn="ctr"/>
                      <a:r>
                        <a:rPr lang="en-US"/>
                        <a:t>Developer</a:t>
                      </a:r>
                    </a:p>
                  </a:txBody>
                  <a:tcPr anchor="ctr"/>
                </a:tc>
                <a:extLst>
                  <a:ext uri="{0D108BD9-81ED-4DB2-BD59-A6C34878D82A}">
                    <a16:rowId xmlns:a16="http://schemas.microsoft.com/office/drawing/2014/main" val="3772534589"/>
                  </a:ext>
                </a:extLst>
              </a:tr>
              <a:tr h="577391">
                <a:tc>
                  <a:txBody>
                    <a:bodyPr/>
                    <a:lstStyle/>
                    <a:p>
                      <a:r>
                        <a:rPr lang="en-US"/>
                        <a:t>Georgi </a:t>
                      </a:r>
                      <a:r>
                        <a:rPr lang="en-US" err="1"/>
                        <a:t>Borislavov</a:t>
                      </a:r>
                      <a:r>
                        <a:rPr lang="en-US"/>
                        <a:t> </a:t>
                      </a:r>
                      <a:r>
                        <a:rPr lang="en-US" err="1"/>
                        <a:t>Kunev</a:t>
                      </a:r>
                      <a:r>
                        <a:rPr lang="en-US"/>
                        <a:t> - IX B</a:t>
                      </a:r>
                    </a:p>
                    <a:p>
                      <a:pPr lvl="0">
                        <a:buNone/>
                      </a:pPr>
                      <a:r>
                        <a:rPr lang="en-US"/>
                        <a:t>GBKunev18@codingburgas.bg</a:t>
                      </a:r>
                    </a:p>
                  </a:txBody>
                  <a:tcPr anchor="ctr"/>
                </a:tc>
                <a:tc>
                  <a:txBody>
                    <a:bodyPr/>
                    <a:lstStyle/>
                    <a:p>
                      <a:pPr algn="ctr"/>
                      <a:r>
                        <a:rPr lang="en-US"/>
                        <a:t>Developer</a:t>
                      </a:r>
                    </a:p>
                  </a:txBody>
                  <a:tcPr anchor="ctr"/>
                </a:tc>
                <a:extLst>
                  <a:ext uri="{0D108BD9-81ED-4DB2-BD59-A6C34878D82A}">
                    <a16:rowId xmlns:a16="http://schemas.microsoft.com/office/drawing/2014/main" val="2095214758"/>
                  </a:ext>
                </a:extLst>
              </a:tr>
            </a:tbl>
          </a:graphicData>
        </a:graphic>
      </p:graphicFrame>
    </p:spTree>
    <p:extLst>
      <p:ext uri="{BB962C8B-B14F-4D97-AF65-F5344CB8AC3E}">
        <p14:creationId xmlns:p14="http://schemas.microsoft.com/office/powerpoint/2010/main" val="18762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01C9-700A-48D2-B8C5-9EFA13B4B83B}"/>
              </a:ext>
            </a:extLst>
          </p:cNvPr>
          <p:cNvSpPr>
            <a:spLocks noGrp="1"/>
          </p:cNvSpPr>
          <p:nvPr>
            <p:ph type="title"/>
          </p:nvPr>
        </p:nvSpPr>
        <p:spPr>
          <a:xfrm>
            <a:off x="3641994" y="1821455"/>
            <a:ext cx="10131425" cy="1456267"/>
          </a:xfrm>
        </p:spPr>
        <p:txBody>
          <a:bodyPr/>
          <a:lstStyle/>
          <a:p>
            <a:r>
              <a:rPr lang="en-US" b="1" u="sng">
                <a:cs typeface="Calibri Light"/>
              </a:rPr>
              <a:t>About the project</a:t>
            </a:r>
            <a:endParaRPr lang="en-US" b="1" u="sng"/>
          </a:p>
        </p:txBody>
      </p:sp>
      <p:sp>
        <p:nvSpPr>
          <p:cNvPr id="3" name="Content Placeholder 2">
            <a:extLst>
              <a:ext uri="{FF2B5EF4-FFF2-40B4-BE49-F238E27FC236}">
                <a16:creationId xmlns:a16="http://schemas.microsoft.com/office/drawing/2014/main" id="{FA592B98-62B8-4B01-86D5-D280FCEEDECB}"/>
              </a:ext>
            </a:extLst>
          </p:cNvPr>
          <p:cNvSpPr>
            <a:spLocks noGrp="1"/>
          </p:cNvSpPr>
          <p:nvPr>
            <p:ph idx="1"/>
          </p:nvPr>
        </p:nvSpPr>
        <p:spPr>
          <a:xfrm>
            <a:off x="933681" y="2022718"/>
            <a:ext cx="10131425" cy="3649133"/>
          </a:xfrm>
        </p:spPr>
        <p:txBody>
          <a:bodyPr/>
          <a:lstStyle/>
          <a:p>
            <a:r>
              <a:rPr lang="en-US" i="1">
                <a:ea typeface="+mn-lt"/>
                <a:cs typeface="+mn-lt"/>
              </a:rPr>
              <a:t>The idea of our project is to create a program which will be used to help cashiers at stores which sell videogames. Cashiers using it can keep track of purchases and edit them using the edit menu. If they made a mistake while adding a purchase they can also delete it. You can also see different reports from the report menu. If u want to quit the program u can use the final function on the main menu.</a:t>
            </a:r>
            <a:endParaRPr lang="en-US" i="1">
              <a:cs typeface="Calibri"/>
            </a:endParaRPr>
          </a:p>
        </p:txBody>
      </p:sp>
    </p:spTree>
    <p:extLst>
      <p:ext uri="{BB962C8B-B14F-4D97-AF65-F5344CB8AC3E}">
        <p14:creationId xmlns:p14="http://schemas.microsoft.com/office/powerpoint/2010/main" val="283294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BEFA-036A-4612-A3F7-ADCEDE2D704F}"/>
              </a:ext>
            </a:extLst>
          </p:cNvPr>
          <p:cNvSpPr>
            <a:spLocks noGrp="1"/>
          </p:cNvSpPr>
          <p:nvPr>
            <p:ph type="title"/>
          </p:nvPr>
        </p:nvSpPr>
        <p:spPr>
          <a:xfrm>
            <a:off x="7865806" y="643463"/>
            <a:ext cx="3706762" cy="1608124"/>
          </a:xfrm>
        </p:spPr>
        <p:txBody>
          <a:bodyPr>
            <a:normAutofit/>
          </a:bodyPr>
          <a:lstStyle/>
          <a:p>
            <a:pPr>
              <a:lnSpc>
                <a:spcPct val="90000"/>
              </a:lnSpc>
            </a:pPr>
            <a:r>
              <a:rPr lang="en-US">
                <a:cs typeface="Calibri Light"/>
              </a:rPr>
              <a:t>Logical scheme of our application</a:t>
            </a:r>
            <a:endParaRPr lang="en-US"/>
          </a:p>
        </p:txBody>
      </p:sp>
      <p:pic>
        <p:nvPicPr>
          <p:cNvPr id="8" name="Picture 8" descr="A close up of a piece of paper&#10;&#10;Description generated with very high confidence">
            <a:extLst>
              <a:ext uri="{FF2B5EF4-FFF2-40B4-BE49-F238E27FC236}">
                <a16:creationId xmlns:a16="http://schemas.microsoft.com/office/drawing/2014/main" id="{185F98F5-A90D-4A74-88BE-351F79EE3F8F}"/>
              </a:ext>
            </a:extLst>
          </p:cNvPr>
          <p:cNvPicPr>
            <a:picLocks noChangeAspect="1"/>
          </p:cNvPicPr>
          <p:nvPr/>
        </p:nvPicPr>
        <p:blipFill>
          <a:blip r:embed="rId3"/>
          <a:stretch>
            <a:fillRect/>
          </a:stretch>
        </p:blipFill>
        <p:spPr>
          <a:xfrm>
            <a:off x="643464" y="786581"/>
            <a:ext cx="6897878" cy="52941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2" name="Content Placeholder 11">
            <a:extLst>
              <a:ext uri="{FF2B5EF4-FFF2-40B4-BE49-F238E27FC236}">
                <a16:creationId xmlns:a16="http://schemas.microsoft.com/office/drawing/2014/main" id="{7946000F-53A6-4B60-8CBA-DB10F9AB2A95}"/>
              </a:ext>
            </a:extLst>
          </p:cNvPr>
          <p:cNvSpPr>
            <a:spLocks noGrp="1"/>
          </p:cNvSpPr>
          <p:nvPr>
            <p:ph idx="1"/>
          </p:nvPr>
        </p:nvSpPr>
        <p:spPr>
          <a:xfrm>
            <a:off x="7865806" y="2251587"/>
            <a:ext cx="3706762" cy="3972232"/>
          </a:xfrm>
        </p:spPr>
        <p:txBody>
          <a:bodyPr>
            <a:normAutofit/>
          </a:bodyPr>
          <a:lstStyle/>
          <a:p>
            <a:endParaRPr lang="en-US"/>
          </a:p>
        </p:txBody>
      </p:sp>
    </p:spTree>
    <p:extLst>
      <p:ext uri="{BB962C8B-B14F-4D97-AF65-F5344CB8AC3E}">
        <p14:creationId xmlns:p14="http://schemas.microsoft.com/office/powerpoint/2010/main" val="91966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7C22-24D3-4B1A-A43F-2B020272C1C3}"/>
              </a:ext>
            </a:extLst>
          </p:cNvPr>
          <p:cNvSpPr>
            <a:spLocks noGrp="1"/>
          </p:cNvSpPr>
          <p:nvPr>
            <p:ph type="title"/>
          </p:nvPr>
        </p:nvSpPr>
        <p:spPr/>
        <p:txBody>
          <a:bodyPr/>
          <a:lstStyle/>
          <a:p>
            <a:r>
              <a:rPr lang="en-US">
                <a:cs typeface="Calibri Light"/>
              </a:rPr>
              <a:t>Used technologies</a:t>
            </a:r>
            <a:endParaRPr lang="en-US"/>
          </a:p>
        </p:txBody>
      </p:sp>
      <p:pic>
        <p:nvPicPr>
          <p:cNvPr id="8" name="Picture 8" descr="A close up of a sign&#10;&#10;Description generated with very high confidence">
            <a:extLst>
              <a:ext uri="{FF2B5EF4-FFF2-40B4-BE49-F238E27FC236}">
                <a16:creationId xmlns:a16="http://schemas.microsoft.com/office/drawing/2014/main" id="{98B0517B-295C-45CE-AA24-A333C3FAE837}"/>
              </a:ext>
            </a:extLst>
          </p:cNvPr>
          <p:cNvPicPr>
            <a:picLocks noGrp="1" noChangeAspect="1"/>
          </p:cNvPicPr>
          <p:nvPr>
            <p:ph idx="1"/>
          </p:nvPr>
        </p:nvPicPr>
        <p:blipFill>
          <a:blip r:embed="rId2"/>
          <a:stretch>
            <a:fillRect/>
          </a:stretch>
        </p:blipFill>
        <p:spPr>
          <a:xfrm>
            <a:off x="8014717" y="2868521"/>
            <a:ext cx="2803955" cy="2850792"/>
          </a:xfrm>
        </p:spPr>
      </p:pic>
      <p:pic>
        <p:nvPicPr>
          <p:cNvPr id="12" name="Picture 12" descr="A close up of a sign&#10;&#10;Description generated with high confidence">
            <a:extLst>
              <a:ext uri="{FF2B5EF4-FFF2-40B4-BE49-F238E27FC236}">
                <a16:creationId xmlns:a16="http://schemas.microsoft.com/office/drawing/2014/main" id="{FF2C3D0A-6663-473A-A5EE-91F91E70F90B}"/>
              </a:ext>
            </a:extLst>
          </p:cNvPr>
          <p:cNvPicPr>
            <a:picLocks noChangeAspect="1"/>
          </p:cNvPicPr>
          <p:nvPr/>
        </p:nvPicPr>
        <p:blipFill>
          <a:blip r:embed="rId3"/>
          <a:stretch>
            <a:fillRect/>
          </a:stretch>
        </p:blipFill>
        <p:spPr>
          <a:xfrm>
            <a:off x="689937" y="2868105"/>
            <a:ext cx="2992234" cy="2961393"/>
          </a:xfrm>
          <a:prstGeom prst="rect">
            <a:avLst/>
          </a:prstGeom>
        </p:spPr>
      </p:pic>
    </p:spTree>
    <p:extLst>
      <p:ext uri="{BB962C8B-B14F-4D97-AF65-F5344CB8AC3E}">
        <p14:creationId xmlns:p14="http://schemas.microsoft.com/office/powerpoint/2010/main" val="357691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8F6E-7B55-4BCA-A26A-B4192E5CF18D}"/>
              </a:ext>
            </a:extLst>
          </p:cNvPr>
          <p:cNvSpPr>
            <a:spLocks noGrp="1"/>
          </p:cNvSpPr>
          <p:nvPr>
            <p:ph type="title"/>
          </p:nvPr>
        </p:nvSpPr>
        <p:spPr>
          <a:xfrm>
            <a:off x="3118692" y="1500130"/>
            <a:ext cx="10131425" cy="1456267"/>
          </a:xfrm>
        </p:spPr>
        <p:txBody>
          <a:bodyPr/>
          <a:lstStyle/>
          <a:p>
            <a:r>
              <a:rPr lang="en-US" b="1" u="sng">
                <a:cs typeface="Calibri Light"/>
              </a:rPr>
              <a:t>Future improvements </a:t>
            </a:r>
            <a:endParaRPr lang="en-US" b="1" u="sng"/>
          </a:p>
        </p:txBody>
      </p:sp>
      <p:sp>
        <p:nvSpPr>
          <p:cNvPr id="3" name="Content Placeholder 2">
            <a:extLst>
              <a:ext uri="{FF2B5EF4-FFF2-40B4-BE49-F238E27FC236}">
                <a16:creationId xmlns:a16="http://schemas.microsoft.com/office/drawing/2014/main" id="{BE04CB4E-14D6-4AD0-978F-F879C9E5F9BB}"/>
              </a:ext>
            </a:extLst>
          </p:cNvPr>
          <p:cNvSpPr>
            <a:spLocks noGrp="1"/>
          </p:cNvSpPr>
          <p:nvPr>
            <p:ph idx="1"/>
          </p:nvPr>
        </p:nvSpPr>
        <p:spPr>
          <a:xfrm>
            <a:off x="3320669" y="1554501"/>
            <a:ext cx="10131425" cy="3649133"/>
          </a:xfrm>
        </p:spPr>
        <p:txBody>
          <a:bodyPr/>
          <a:lstStyle/>
          <a:p>
            <a:r>
              <a:rPr lang="en-US" i="1">
                <a:ea typeface="+mn-lt"/>
                <a:cs typeface="+mn-lt"/>
              </a:rPr>
              <a:t>Add more reports to the reports menu</a:t>
            </a:r>
          </a:p>
          <a:p>
            <a:r>
              <a:rPr lang="en-US" i="1">
                <a:ea typeface="+mn-lt"/>
                <a:cs typeface="+mn-lt"/>
              </a:rPr>
              <a:t>Translate the menus in different languages</a:t>
            </a:r>
          </a:p>
          <a:p>
            <a:r>
              <a:rPr lang="en-US" i="1">
                <a:cs typeface="Calibri"/>
              </a:rPr>
              <a:t>Optimize the code so it loads faster</a:t>
            </a:r>
          </a:p>
        </p:txBody>
      </p:sp>
    </p:spTree>
    <p:extLst>
      <p:ext uri="{BB962C8B-B14F-4D97-AF65-F5344CB8AC3E}">
        <p14:creationId xmlns:p14="http://schemas.microsoft.com/office/powerpoint/2010/main" val="2351024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Celestial</vt:lpstr>
      <vt:lpstr>Game shop</vt:lpstr>
      <vt:lpstr>ABOUT THe TEAM</vt:lpstr>
      <vt:lpstr>About the project</vt:lpstr>
      <vt:lpstr>Logical scheme of our application</vt:lpstr>
      <vt:lpstr>Used technologies</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2020-05-06T07:31:47Z</dcterms:created>
  <dcterms:modified xsi:type="dcterms:W3CDTF">2020-05-06T13:55:13Z</dcterms:modified>
</cp:coreProperties>
</file>