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Montserrat SemiBold" panose="020B0604020202020204" charset="0"/>
      <p:regular r:id="rId32"/>
      <p:bold r:id="rId33"/>
      <p:italic r:id="rId34"/>
      <p:boldItalic r:id="rId35"/>
    </p:embeddedFont>
    <p:embeddedFont>
      <p:font typeface="Montserrat Medium" panose="020B0604020202020204" charset="0"/>
      <p:regular r:id="rId36"/>
      <p:bold r:id="rId37"/>
      <p:italic r:id="rId38"/>
      <p:boldItalic r:id="rId39"/>
    </p:embeddedFont>
    <p:embeddedFont>
      <p:font typeface="Barlow Condensed" panose="020B0604020202020204" charset="0"/>
      <p:regular r:id="rId40"/>
      <p:bold r:id="rId41"/>
      <p:italic r:id="rId42"/>
      <p:boldItalic r:id="rId43"/>
    </p:embeddedFont>
    <p:embeddedFont>
      <p:font typeface="Roboto" panose="020B0604020202020204" charset="0"/>
      <p:regular r:id="rId44"/>
      <p:bold r:id="rId45"/>
      <p:italic r:id="rId46"/>
      <p:boldItalic r:id="rId47"/>
    </p:embeddedFont>
    <p:embeddedFont>
      <p:font typeface="Poppins" panose="020B0604020202020204" charset="0"/>
      <p:regular r:id="rId48"/>
      <p:bold r:id="rId49"/>
      <p:italic r:id="rId50"/>
      <p:boldItalic r:id="rId51"/>
    </p:embeddedFont>
    <p:embeddedFont>
      <p:font typeface="Lora" panose="020B0604020202020204" charset="0"/>
      <p:regular r:id="rId52"/>
      <p:bold r:id="rId53"/>
      <p:italic r:id="rId54"/>
      <p:boldItalic r:id="rId55"/>
    </p:embeddedFont>
    <p:embeddedFont>
      <p:font typeface="Homemade Apple" panose="020B0604020202020204" charset="0"/>
      <p:regular r:id="rId56"/>
    </p:embeddedFont>
    <p:embeddedFont>
      <p:font typeface="Calibri" panose="020F0502020204030204" pitchFamily="34" charset="0"/>
      <p:regular r:id="rId57"/>
      <p:bold r:id="rId58"/>
      <p:italic r:id="rId59"/>
      <p:boldItalic r:id="rId60"/>
    </p:embeddedFont>
    <p:embeddedFont>
      <p:font typeface="Montserrat" panose="020B0604020202020204" charset="0"/>
      <p:regular r:id="rId61"/>
      <p:bold r:id="rId62"/>
      <p:italic r:id="rId63"/>
      <p:boldItalic r:id="rId64"/>
    </p:embeddedFont>
    <p:embeddedFont>
      <p:font typeface="Rubik Light" panose="020B0604020202020204" charset="-79"/>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8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85AF75-91D7-4641-A84F-BD7E1C43770A}">
  <a:tblStyle styleId="{7685AF75-91D7-4641-A84F-BD7E1C4377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451"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11.fntdata"/><Relationship Id="rId47" Type="http://schemas.openxmlformats.org/officeDocument/2006/relationships/font" Target="fonts/font16.fntdata"/><Relationship Id="rId63" Type="http://schemas.openxmlformats.org/officeDocument/2006/relationships/font" Target="fonts/font32.fntdata"/><Relationship Id="rId68" Type="http://schemas.openxmlformats.org/officeDocument/2006/relationships/font" Target="fonts/font37.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font" Target="fonts/font27.fntdata"/><Relationship Id="rId66" Type="http://schemas.openxmlformats.org/officeDocument/2006/relationships/font" Target="fonts/font35.fntdata"/><Relationship Id="rId5" Type="http://schemas.openxmlformats.org/officeDocument/2006/relationships/slide" Target="slides/slide4.xml"/><Relationship Id="rId61" Type="http://schemas.openxmlformats.org/officeDocument/2006/relationships/font" Target="fonts/font3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font" Target="fonts/font25.fntdata"/><Relationship Id="rId64" Type="http://schemas.openxmlformats.org/officeDocument/2006/relationships/font" Target="fonts/font33.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0.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font" Target="fonts/font28.fntdata"/><Relationship Id="rId67" Type="http://schemas.openxmlformats.org/officeDocument/2006/relationships/font" Target="fonts/font36.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font" Target="fonts/font23.fntdata"/><Relationship Id="rId62" Type="http://schemas.openxmlformats.org/officeDocument/2006/relationships/font" Target="fonts/font31.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font" Target="fonts/font26.fntdata"/><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60" Type="http://schemas.openxmlformats.org/officeDocument/2006/relationships/font" Target="fonts/font29.fntdata"/><Relationship Id="rId65" Type="http://schemas.openxmlformats.org/officeDocument/2006/relationships/font" Target="fonts/font3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8.fntdata"/><Relationship Id="rId34" Type="http://schemas.openxmlformats.org/officeDocument/2006/relationships/font" Target="fonts/font3.fntdata"/><Relationship Id="rId50" Type="http://schemas.openxmlformats.org/officeDocument/2006/relationships/font" Target="fonts/font19.fntdata"/><Relationship Id="rId55"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51b28ef904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51b28ef904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51b28ef904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51b28ef904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51b28ef90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51b28ef90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51b28ef904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51b28ef904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g51b28ef904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6" name="Google Shape;1576;g51b28ef904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51b28ef904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51b28ef904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51b28ef904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51b28ef904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1"/>
        <p:cNvGrpSpPr/>
        <p:nvPr/>
      </p:nvGrpSpPr>
      <p:grpSpPr>
        <a:xfrm>
          <a:off x="0" y="0"/>
          <a:ext cx="0" cy="0"/>
          <a:chOff x="0" y="0"/>
          <a:chExt cx="0" cy="0"/>
        </a:xfrm>
      </p:grpSpPr>
      <p:sp>
        <p:nvSpPr>
          <p:cNvPr id="1652" name="Google Shape;1652;g51b28ef904_0_1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3" name="Google Shape;1653;g51b28ef904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51b28ef904_0_1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1" name="Google Shape;1671;g51b28ef904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51b28ef904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51b28ef904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51b28ef904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51b28ef904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1"/>
        <p:cNvGrpSpPr/>
        <p:nvPr/>
      </p:nvGrpSpPr>
      <p:grpSpPr>
        <a:xfrm>
          <a:off x="0" y="0"/>
          <a:ext cx="0" cy="0"/>
          <a:chOff x="0" y="0"/>
          <a:chExt cx="0" cy="0"/>
        </a:xfrm>
      </p:grpSpPr>
      <p:sp>
        <p:nvSpPr>
          <p:cNvPr id="1702" name="Google Shape;1702;g51b28ef904_0_1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3" name="Google Shape;1703;g51b28ef904_0_1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g51b28ef904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51b28ef904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51b28ef904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51b28ef904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7"/>
        <p:cNvGrpSpPr/>
        <p:nvPr/>
      </p:nvGrpSpPr>
      <p:grpSpPr>
        <a:xfrm>
          <a:off x="0" y="0"/>
          <a:ext cx="0" cy="0"/>
          <a:chOff x="0" y="0"/>
          <a:chExt cx="0" cy="0"/>
        </a:xfrm>
      </p:grpSpPr>
      <p:sp>
        <p:nvSpPr>
          <p:cNvPr id="1738" name="Google Shape;1738;g51b28ef904_0_1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9" name="Google Shape;1739;g51b28ef904_0_1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4"/>
        <p:cNvGrpSpPr/>
        <p:nvPr/>
      </p:nvGrpSpPr>
      <p:grpSpPr>
        <a:xfrm>
          <a:off x="0" y="0"/>
          <a:ext cx="0" cy="0"/>
          <a:chOff x="0" y="0"/>
          <a:chExt cx="0" cy="0"/>
        </a:xfrm>
      </p:grpSpPr>
      <p:sp>
        <p:nvSpPr>
          <p:cNvPr id="1745" name="Google Shape;1745;g51b28ef904_0_1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6" name="Google Shape;1746;g51b28ef904_0_1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51b28ef904_0_1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51b28ef904_0_1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51b28ef904_2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51b28ef904_2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51b28ef904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51b28ef904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9"/>
        <p:cNvGrpSpPr/>
        <p:nvPr/>
      </p:nvGrpSpPr>
      <p:grpSpPr>
        <a:xfrm>
          <a:off x="0" y="0"/>
          <a:ext cx="0" cy="0"/>
          <a:chOff x="0" y="0"/>
          <a:chExt cx="0" cy="0"/>
        </a:xfrm>
      </p:grpSpPr>
      <p:sp>
        <p:nvSpPr>
          <p:cNvPr id="2100" name="Google Shape;2100;g51b28ef904_2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1" name="Google Shape;2101;g51b28ef904_2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4"/>
        <p:cNvGrpSpPr/>
        <p:nvPr/>
      </p:nvGrpSpPr>
      <p:grpSpPr>
        <a:xfrm>
          <a:off x="0" y="0"/>
          <a:ext cx="0" cy="0"/>
          <a:chOff x="0" y="0"/>
          <a:chExt cx="0" cy="0"/>
        </a:xfrm>
      </p:grpSpPr>
      <p:sp>
        <p:nvSpPr>
          <p:cNvPr id="2175" name="Google Shape;2175;g8ad579a55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6" name="Google Shape;2176;g8ad579a55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51b28ef904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51b28ef904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51b28ef904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51b28ef904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51b28ef904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51b28ef904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51b28ef904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51b28ef904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g51b28ef904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51b28ef904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g51b28ef90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g51b28ef90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51b28ef904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51b28ef904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twitter.com/SlidesManiaSM/" TargetMode="External"/><Relationship Id="rId12" Type="http://schemas.openxmlformats.org/officeDocument/2006/relationships/image" Target="../media/image5.png"/><Relationship Id="rId2" Type="http://schemas.openxmlformats.org/officeDocument/2006/relationships/hyperlink" Target="https://slidesmania.com/"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instagram.com/slidesmania/" TargetMode="External"/><Relationship Id="rId5" Type="http://schemas.openxmlformats.org/officeDocument/2006/relationships/hyperlink" Target="https://www.facebook.com/SlidesManiaSM/" TargetMode="External"/><Relationship Id="rId10" Type="http://schemas.openxmlformats.org/officeDocument/2006/relationships/image" Target="../media/image4.png"/><Relationship Id="rId4" Type="http://schemas.openxmlformats.org/officeDocument/2006/relationships/hyperlink" Target="https://slidesmania.com/questions-powerpoint-google-slides/can-i-use-these-templates/" TargetMode="External"/><Relationship Id="rId9" Type="http://schemas.openxmlformats.org/officeDocument/2006/relationships/hyperlink" Target="https://www.pinterest.com/slidesmania/"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181050" y="76313"/>
            <a:ext cx="2962945" cy="5143287"/>
            <a:chOff x="6181050" y="76313"/>
            <a:chExt cx="2962945" cy="5143287"/>
          </a:xfrm>
        </p:grpSpPr>
        <p:sp>
          <p:nvSpPr>
            <p:cNvPr id="11" name="Google Shape;11;p2"/>
            <p:cNvSpPr/>
            <p:nvPr/>
          </p:nvSpPr>
          <p:spPr>
            <a:xfrm rot="-8073453">
              <a:off x="8503262" y="2712742"/>
              <a:ext cx="526747" cy="52674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2" name="Google Shape;12;p2"/>
            <p:cNvSpPr/>
            <p:nvPr/>
          </p:nvSpPr>
          <p:spPr>
            <a:xfrm rot="-8072502">
              <a:off x="7803202" y="4239532"/>
              <a:ext cx="451499" cy="451499"/>
            </a:xfrm>
            <a:prstGeom prst="rect">
              <a:avLst/>
            </a:prstGeom>
            <a:noFill/>
            <a:ln w="762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 name="Google Shape;13;p2"/>
            <p:cNvSpPr/>
            <p:nvPr/>
          </p:nvSpPr>
          <p:spPr>
            <a:xfrm rot="10800000">
              <a:off x="8761259" y="4840534"/>
              <a:ext cx="373269" cy="379066"/>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 name="Google Shape;14;p2"/>
            <p:cNvSpPr/>
            <p:nvPr/>
          </p:nvSpPr>
          <p:spPr>
            <a:xfrm flipH="1">
              <a:off x="8761259" y="4460109"/>
              <a:ext cx="373269" cy="379066"/>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5" name="Google Shape;15;p2"/>
            <p:cNvSpPr/>
            <p:nvPr/>
          </p:nvSpPr>
          <p:spPr>
            <a:xfrm rot="5400000" flipH="1">
              <a:off x="8758908" y="4843432"/>
              <a:ext cx="379066" cy="37326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6" name="Google Shape;16;p2"/>
            <p:cNvSpPr/>
            <p:nvPr/>
          </p:nvSpPr>
          <p:spPr>
            <a:xfrm rot="-5400000">
              <a:off x="8384508" y="4843432"/>
              <a:ext cx="379066" cy="373269"/>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7" name="Google Shape;17;p2"/>
            <p:cNvSpPr/>
            <p:nvPr/>
          </p:nvSpPr>
          <p:spPr>
            <a:xfrm rot="5400000">
              <a:off x="8570314" y="4273507"/>
              <a:ext cx="758443" cy="373269"/>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8" name="Google Shape;18;p2"/>
            <p:cNvSpPr/>
            <p:nvPr/>
          </p:nvSpPr>
          <p:spPr>
            <a:xfrm rot="-5400000" flipH="1">
              <a:off x="8202518" y="4273507"/>
              <a:ext cx="758443" cy="373269"/>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9" name="Google Shape;19;p2"/>
            <p:cNvSpPr/>
            <p:nvPr/>
          </p:nvSpPr>
          <p:spPr>
            <a:xfrm rot="-8073453">
              <a:off x="8129975" y="4572160"/>
              <a:ext cx="526747" cy="52674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 name="Google Shape;20;p2"/>
            <p:cNvSpPr/>
            <p:nvPr/>
          </p:nvSpPr>
          <p:spPr>
            <a:xfrm rot="-8072502">
              <a:off x="7433945" y="4609392"/>
              <a:ext cx="451499" cy="451499"/>
            </a:xfrm>
            <a:prstGeom prst="rect">
              <a:avLst/>
            </a:prstGeom>
            <a:noFill/>
            <a:ln w="762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 name="Google Shape;21;p2"/>
            <p:cNvSpPr/>
            <p:nvPr/>
          </p:nvSpPr>
          <p:spPr>
            <a:xfrm rot="5400000" flipH="1">
              <a:off x="7286742" y="4834698"/>
              <a:ext cx="379066" cy="373269"/>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2" name="Google Shape;22;p2"/>
            <p:cNvSpPr/>
            <p:nvPr/>
          </p:nvSpPr>
          <p:spPr>
            <a:xfrm rot="-5400000">
              <a:off x="6917809" y="4834698"/>
              <a:ext cx="379066" cy="373269"/>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3" name="Google Shape;23;p2"/>
            <p:cNvSpPr/>
            <p:nvPr/>
          </p:nvSpPr>
          <p:spPr>
            <a:xfrm rot="-8072502">
              <a:off x="6694629" y="4609392"/>
              <a:ext cx="451499" cy="451499"/>
            </a:xfrm>
            <a:prstGeom prst="rect">
              <a:avLst/>
            </a:prstGeom>
            <a:noFill/>
            <a:ln w="762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4" name="Google Shape;24;p2"/>
            <p:cNvSpPr/>
            <p:nvPr/>
          </p:nvSpPr>
          <p:spPr>
            <a:xfrm rot="5400000" flipH="1">
              <a:off x="6552552" y="4834698"/>
              <a:ext cx="379066" cy="373269"/>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5" name="Google Shape;25;p2"/>
            <p:cNvSpPr/>
            <p:nvPr/>
          </p:nvSpPr>
          <p:spPr>
            <a:xfrm rot="-5400000">
              <a:off x="6178151" y="4834698"/>
              <a:ext cx="379066" cy="37326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6" name="Google Shape;26;p2"/>
            <p:cNvSpPr/>
            <p:nvPr/>
          </p:nvSpPr>
          <p:spPr>
            <a:xfrm rot="5400000">
              <a:off x="8569219" y="3522751"/>
              <a:ext cx="758443" cy="373269"/>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7" name="Google Shape;27;p2"/>
            <p:cNvSpPr/>
            <p:nvPr/>
          </p:nvSpPr>
          <p:spPr>
            <a:xfrm rot="-5400000" flipH="1">
              <a:off x="8195915" y="3522751"/>
              <a:ext cx="758443" cy="373269"/>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8" name="Google Shape;28;p2"/>
            <p:cNvSpPr/>
            <p:nvPr/>
          </p:nvSpPr>
          <p:spPr>
            <a:xfrm rot="10800000">
              <a:off x="8760294" y="3339023"/>
              <a:ext cx="373269" cy="379066"/>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9" name="Google Shape;29;p2"/>
            <p:cNvSpPr/>
            <p:nvPr/>
          </p:nvSpPr>
          <p:spPr>
            <a:xfrm flipH="1">
              <a:off x="8760294" y="2963949"/>
              <a:ext cx="373269" cy="379066"/>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0" name="Google Shape;30;p2"/>
            <p:cNvSpPr/>
            <p:nvPr/>
          </p:nvSpPr>
          <p:spPr>
            <a:xfrm rot="-5400000" flipH="1">
              <a:off x="8574048" y="2422824"/>
              <a:ext cx="758443" cy="373269"/>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1" name="Google Shape;31;p2"/>
            <p:cNvSpPr/>
            <p:nvPr/>
          </p:nvSpPr>
          <p:spPr>
            <a:xfrm rot="5400000">
              <a:off x="8578139" y="2042522"/>
              <a:ext cx="758443" cy="37326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2" name="Google Shape;32;p2"/>
            <p:cNvSpPr/>
            <p:nvPr/>
          </p:nvSpPr>
          <p:spPr>
            <a:xfrm rot="-5400000" flipH="1">
              <a:off x="8204834" y="2042522"/>
              <a:ext cx="758443" cy="373269"/>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3" name="Google Shape;33;p2"/>
            <p:cNvSpPr/>
            <p:nvPr/>
          </p:nvSpPr>
          <p:spPr>
            <a:xfrm>
              <a:off x="8029080" y="1476098"/>
              <a:ext cx="746537" cy="379066"/>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4" name="Google Shape;34;p2"/>
            <p:cNvSpPr/>
            <p:nvPr/>
          </p:nvSpPr>
          <p:spPr>
            <a:xfrm rot="10800000" flipH="1">
              <a:off x="8029080" y="1855409"/>
              <a:ext cx="746537" cy="379066"/>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5" name="Google Shape;35;p2"/>
            <p:cNvSpPr/>
            <p:nvPr/>
          </p:nvSpPr>
          <p:spPr>
            <a:xfrm rot="5400000">
              <a:off x="8763756" y="1473645"/>
              <a:ext cx="379066" cy="373269"/>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6" name="Google Shape;36;p2"/>
            <p:cNvSpPr/>
            <p:nvPr/>
          </p:nvSpPr>
          <p:spPr>
            <a:xfrm rot="-5400000" flipH="1">
              <a:off x="8389355" y="1473645"/>
              <a:ext cx="379066" cy="373269"/>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7" name="Google Shape;37;p2"/>
            <p:cNvSpPr/>
            <p:nvPr/>
          </p:nvSpPr>
          <p:spPr>
            <a:xfrm rot="10800000">
              <a:off x="8416447" y="771022"/>
              <a:ext cx="374498" cy="377821"/>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8" name="Google Shape;38;p2"/>
            <p:cNvSpPr/>
            <p:nvPr/>
          </p:nvSpPr>
          <p:spPr>
            <a:xfrm flipH="1">
              <a:off x="8416447" y="396978"/>
              <a:ext cx="374498" cy="377821"/>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9" name="Google Shape;39;p2"/>
            <p:cNvSpPr/>
            <p:nvPr/>
          </p:nvSpPr>
          <p:spPr>
            <a:xfrm rot="-8072502">
              <a:off x="8189034" y="172365"/>
              <a:ext cx="451499" cy="451499"/>
            </a:xfrm>
            <a:prstGeom prst="rect">
              <a:avLst/>
            </a:prstGeom>
            <a:noFill/>
            <a:ln w="762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0" name="Google Shape;40;p2"/>
            <p:cNvSpPr/>
            <p:nvPr/>
          </p:nvSpPr>
          <p:spPr>
            <a:xfrm flipH="1">
              <a:off x="8756690" y="734883"/>
              <a:ext cx="373269" cy="379066"/>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1" name="Google Shape;41;p2"/>
            <p:cNvSpPr/>
            <p:nvPr/>
          </p:nvSpPr>
          <p:spPr>
            <a:xfrm rot="5400000" flipH="1">
              <a:off x="8763507" y="1118207"/>
              <a:ext cx="379066" cy="37326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2" name="Google Shape;42;p2"/>
            <p:cNvSpPr/>
            <p:nvPr/>
          </p:nvSpPr>
          <p:spPr>
            <a:xfrm rot="-5400000">
              <a:off x="8389108" y="1118207"/>
              <a:ext cx="379066" cy="373269"/>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3" name="Google Shape;43;p2"/>
            <p:cNvSpPr/>
            <p:nvPr/>
          </p:nvSpPr>
          <p:spPr>
            <a:xfrm rot="-8073453">
              <a:off x="8134574" y="846934"/>
              <a:ext cx="526747" cy="52674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4" name="Google Shape;44;p2"/>
            <p:cNvSpPr/>
            <p:nvPr/>
          </p:nvSpPr>
          <p:spPr>
            <a:xfrm rot="10800000">
              <a:off x="8756690" y="1105315"/>
              <a:ext cx="373269" cy="379066"/>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grpSp>
        <p:nvGrpSpPr>
          <p:cNvPr id="45" name="Google Shape;45;p2"/>
          <p:cNvGrpSpPr/>
          <p:nvPr/>
        </p:nvGrpSpPr>
        <p:grpSpPr>
          <a:xfrm>
            <a:off x="-13695" y="-558"/>
            <a:ext cx="4129943" cy="5144058"/>
            <a:chOff x="-13695" y="-558"/>
            <a:chExt cx="4129943" cy="5144058"/>
          </a:xfrm>
        </p:grpSpPr>
        <p:sp>
          <p:nvSpPr>
            <p:cNvPr id="46" name="Google Shape;46;p2"/>
            <p:cNvSpPr/>
            <p:nvPr/>
          </p:nvSpPr>
          <p:spPr>
            <a:xfrm rot="2700000">
              <a:off x="148062" y="2713732"/>
              <a:ext cx="728461" cy="72846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7" name="Google Shape;47;p2"/>
            <p:cNvSpPr/>
            <p:nvPr/>
          </p:nvSpPr>
          <p:spPr>
            <a:xfrm rot="2700000">
              <a:off x="1228266" y="722269"/>
              <a:ext cx="624517" cy="624517"/>
            </a:xfrm>
            <a:prstGeom prst="rect">
              <a:avLst/>
            </a:prstGeom>
            <a:noFill/>
            <a:ln w="101600" cap="flat" cmpd="sng">
              <a:solidFill>
                <a:schemeClr val="accent1"/>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8" name="Google Shape;48;p2"/>
            <p:cNvSpPr/>
            <p:nvPr/>
          </p:nvSpPr>
          <p:spPr>
            <a:xfrm>
              <a:off x="-499" y="-558"/>
              <a:ext cx="520200" cy="520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9" name="Google Shape;49;p2"/>
            <p:cNvSpPr/>
            <p:nvPr/>
          </p:nvSpPr>
          <p:spPr>
            <a:xfrm rot="10800000" flipH="1">
              <a:off x="-499" y="521391"/>
              <a:ext cx="520200" cy="520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0" name="Google Shape;50;p2"/>
            <p:cNvSpPr/>
            <p:nvPr/>
          </p:nvSpPr>
          <p:spPr>
            <a:xfrm rot="-5400000" flipH="1">
              <a:off x="-1262" y="-558"/>
              <a:ext cx="520200" cy="520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1" name="Google Shape;51;p2"/>
            <p:cNvSpPr/>
            <p:nvPr/>
          </p:nvSpPr>
          <p:spPr>
            <a:xfrm rot="5400000">
              <a:off x="520686" y="-558"/>
              <a:ext cx="520200" cy="520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2" name="Google Shape;52;p2"/>
            <p:cNvSpPr/>
            <p:nvPr/>
          </p:nvSpPr>
          <p:spPr>
            <a:xfrm rot="-5400000">
              <a:off x="-263038" y="781452"/>
              <a:ext cx="1040700" cy="520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3" name="Google Shape;53;p2"/>
            <p:cNvSpPr/>
            <p:nvPr/>
          </p:nvSpPr>
          <p:spPr>
            <a:xfrm rot="5400000" flipH="1">
              <a:off x="257384" y="781452"/>
              <a:ext cx="1040700" cy="520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 name="Google Shape;54;p2"/>
            <p:cNvSpPr/>
            <p:nvPr/>
          </p:nvSpPr>
          <p:spPr>
            <a:xfrm rot="2700000">
              <a:off x="668374" y="162297"/>
              <a:ext cx="728461" cy="7284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 name="Google Shape;55;p2"/>
            <p:cNvSpPr/>
            <p:nvPr/>
          </p:nvSpPr>
          <p:spPr>
            <a:xfrm rot="2700000">
              <a:off x="1742961" y="214760"/>
              <a:ext cx="624517" cy="624517"/>
            </a:xfrm>
            <a:prstGeom prst="rect">
              <a:avLst/>
            </a:prstGeom>
            <a:noFill/>
            <a:ln w="1016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6" name="Google Shape;56;p2"/>
            <p:cNvSpPr/>
            <p:nvPr/>
          </p:nvSpPr>
          <p:spPr>
            <a:xfrm rot="-5400000" flipH="1">
              <a:off x="2050737" y="11427"/>
              <a:ext cx="520200" cy="520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7" name="Google Shape;57;p2"/>
            <p:cNvSpPr/>
            <p:nvPr/>
          </p:nvSpPr>
          <p:spPr>
            <a:xfrm rot="5400000">
              <a:off x="2565066" y="11427"/>
              <a:ext cx="520200" cy="520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8" name="Google Shape;58;p2"/>
            <p:cNvSpPr/>
            <p:nvPr/>
          </p:nvSpPr>
          <p:spPr>
            <a:xfrm rot="2700000">
              <a:off x="2773466" y="214759"/>
              <a:ext cx="624517" cy="624517"/>
            </a:xfrm>
            <a:prstGeom prst="rect">
              <a:avLst/>
            </a:prstGeom>
            <a:noFill/>
            <a:ln w="1016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9" name="Google Shape;59;p2"/>
            <p:cNvSpPr/>
            <p:nvPr/>
          </p:nvSpPr>
          <p:spPr>
            <a:xfrm rot="-5400000" flipH="1">
              <a:off x="3074099" y="11427"/>
              <a:ext cx="520200" cy="520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0" name="Google Shape;60;p2"/>
            <p:cNvSpPr/>
            <p:nvPr/>
          </p:nvSpPr>
          <p:spPr>
            <a:xfrm rot="5400000">
              <a:off x="3596048" y="11427"/>
              <a:ext cx="520200" cy="520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1" name="Google Shape;61;p2"/>
            <p:cNvSpPr/>
            <p:nvPr/>
          </p:nvSpPr>
          <p:spPr>
            <a:xfrm rot="-5400000">
              <a:off x="-261512" y="1811616"/>
              <a:ext cx="1040700" cy="520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2" name="Google Shape;62;p2"/>
            <p:cNvSpPr/>
            <p:nvPr/>
          </p:nvSpPr>
          <p:spPr>
            <a:xfrm rot="5400000" flipH="1">
              <a:off x="258910" y="1811616"/>
              <a:ext cx="1040700" cy="520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3" name="Google Shape;63;p2"/>
            <p:cNvSpPr/>
            <p:nvPr/>
          </p:nvSpPr>
          <p:spPr>
            <a:xfrm>
              <a:off x="846" y="2059768"/>
              <a:ext cx="520200" cy="520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4" name="Google Shape;64;p2"/>
            <p:cNvSpPr/>
            <p:nvPr/>
          </p:nvSpPr>
          <p:spPr>
            <a:xfrm rot="10800000" flipH="1">
              <a:off x="846" y="2574374"/>
              <a:ext cx="520200" cy="520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5" name="Google Shape;65;p2"/>
            <p:cNvSpPr/>
            <p:nvPr/>
          </p:nvSpPr>
          <p:spPr>
            <a:xfrm rot="5400000" flipH="1">
              <a:off x="-268157" y="3320901"/>
              <a:ext cx="1040700" cy="520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6" name="Google Shape;66;p2"/>
            <p:cNvSpPr/>
            <p:nvPr/>
          </p:nvSpPr>
          <p:spPr>
            <a:xfrm rot="-5400000">
              <a:off x="-273945" y="3842739"/>
              <a:ext cx="1040700" cy="520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7" name="Google Shape;67;p2"/>
            <p:cNvSpPr/>
            <p:nvPr/>
          </p:nvSpPr>
          <p:spPr>
            <a:xfrm rot="5400000" flipH="1">
              <a:off x="246478" y="3842739"/>
              <a:ext cx="1040700" cy="520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8" name="Google Shape;68;p2"/>
            <p:cNvSpPr/>
            <p:nvPr/>
          </p:nvSpPr>
          <p:spPr>
            <a:xfrm rot="10800000">
              <a:off x="499645" y="4615957"/>
              <a:ext cx="1040700" cy="520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9" name="Google Shape;69;p2"/>
            <p:cNvSpPr/>
            <p:nvPr/>
          </p:nvSpPr>
          <p:spPr>
            <a:xfrm flipH="1">
              <a:off x="499645" y="4095535"/>
              <a:ext cx="1040700" cy="520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0" name="Google Shape;70;p2"/>
            <p:cNvSpPr/>
            <p:nvPr/>
          </p:nvSpPr>
          <p:spPr>
            <a:xfrm rot="-5400000">
              <a:off x="-8019" y="4623300"/>
              <a:ext cx="520200" cy="520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1" name="Google Shape;71;p2"/>
            <p:cNvSpPr/>
            <p:nvPr/>
          </p:nvSpPr>
          <p:spPr>
            <a:xfrm rot="5400000" flipH="1">
              <a:off x="513930" y="4623300"/>
              <a:ext cx="520200" cy="520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2" name="Google Shape;72;p2"/>
            <p:cNvSpPr/>
            <p:nvPr/>
          </p:nvSpPr>
          <p:spPr>
            <a:xfrm rot="-5400000">
              <a:off x="997423" y="4623300"/>
              <a:ext cx="520200" cy="5202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3" name="Google Shape;73;p2"/>
            <p:cNvSpPr/>
            <p:nvPr/>
          </p:nvSpPr>
          <p:spPr>
            <a:xfrm rot="5400000" flipH="1">
              <a:off x="1519372" y="4623300"/>
              <a:ext cx="520200" cy="520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4" name="Google Shape;74;p2"/>
            <p:cNvSpPr/>
            <p:nvPr/>
          </p:nvSpPr>
          <p:spPr>
            <a:xfrm rot="2700000">
              <a:off x="1725423" y="4320688"/>
              <a:ext cx="624517" cy="624517"/>
            </a:xfrm>
            <a:prstGeom prst="rect">
              <a:avLst/>
            </a:prstGeom>
            <a:noFill/>
            <a:ln w="1016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75" name="Google Shape;75;p2"/>
          <p:cNvSpPr txBox="1">
            <a:spLocks noGrp="1"/>
          </p:cNvSpPr>
          <p:nvPr>
            <p:ph type="ctrTitle"/>
          </p:nvPr>
        </p:nvSpPr>
        <p:spPr>
          <a:xfrm>
            <a:off x="1904726" y="1235300"/>
            <a:ext cx="58041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76" name="Google Shape;76;p2"/>
          <p:cNvSpPr txBox="1">
            <a:spLocks noGrp="1"/>
          </p:cNvSpPr>
          <p:nvPr>
            <p:ph type="subTitle" idx="1"/>
          </p:nvPr>
        </p:nvSpPr>
        <p:spPr>
          <a:xfrm>
            <a:off x="1904725" y="3324850"/>
            <a:ext cx="58041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77" name="Google Shape;77;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78" name="Google Shape;78;p2"/>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473"/>
        <p:cNvGrpSpPr/>
        <p:nvPr/>
      </p:nvGrpSpPr>
      <p:grpSpPr>
        <a:xfrm>
          <a:off x="0" y="0"/>
          <a:ext cx="0" cy="0"/>
          <a:chOff x="0" y="0"/>
          <a:chExt cx="0" cy="0"/>
        </a:xfrm>
      </p:grpSpPr>
      <p:sp>
        <p:nvSpPr>
          <p:cNvPr id="474" name="Google Shape;474;p11"/>
          <p:cNvSpPr txBox="1">
            <a:spLocks noGrp="1"/>
          </p:cNvSpPr>
          <p:nvPr>
            <p:ph type="title"/>
          </p:nvPr>
        </p:nvSpPr>
        <p:spPr>
          <a:xfrm>
            <a:off x="1243200" y="917100"/>
            <a:ext cx="7589100" cy="50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5" name="Google Shape;475;p11"/>
          <p:cNvSpPr txBox="1">
            <a:spLocks noGrp="1"/>
          </p:cNvSpPr>
          <p:nvPr>
            <p:ph type="body" idx="1"/>
          </p:nvPr>
        </p:nvSpPr>
        <p:spPr>
          <a:xfrm>
            <a:off x="1243200" y="1561021"/>
            <a:ext cx="2230200" cy="302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76" name="Google Shape;47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477" name="Google Shape;477;p11"/>
          <p:cNvSpPr txBox="1">
            <a:spLocks noGrp="1"/>
          </p:cNvSpPr>
          <p:nvPr>
            <p:ph type="body" idx="2"/>
          </p:nvPr>
        </p:nvSpPr>
        <p:spPr>
          <a:xfrm>
            <a:off x="3922578" y="1561021"/>
            <a:ext cx="2230200" cy="302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78" name="Google Shape;478;p11"/>
          <p:cNvSpPr txBox="1">
            <a:spLocks noGrp="1"/>
          </p:cNvSpPr>
          <p:nvPr>
            <p:ph type="body" idx="3"/>
          </p:nvPr>
        </p:nvSpPr>
        <p:spPr>
          <a:xfrm>
            <a:off x="6601956" y="1561021"/>
            <a:ext cx="2230200" cy="302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grpSp>
        <p:nvGrpSpPr>
          <p:cNvPr id="479" name="Google Shape;479;p11"/>
          <p:cNvGrpSpPr/>
          <p:nvPr/>
        </p:nvGrpSpPr>
        <p:grpSpPr>
          <a:xfrm rot="10800000">
            <a:off x="-61100" y="16"/>
            <a:ext cx="2962945" cy="5143484"/>
            <a:chOff x="6181050" y="76116"/>
            <a:chExt cx="2962945" cy="5143484"/>
          </a:xfrm>
        </p:grpSpPr>
        <p:sp>
          <p:nvSpPr>
            <p:cNvPr id="480" name="Google Shape;480;p11"/>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81" name="Google Shape;481;p11"/>
            <p:cNvSpPr/>
            <p:nvPr/>
          </p:nvSpPr>
          <p:spPr>
            <a:xfrm rot="-8072550">
              <a:off x="7803130" y="4239362"/>
              <a:ext cx="451643" cy="451643"/>
            </a:xfrm>
            <a:prstGeom prst="rect">
              <a:avLst/>
            </a:prstGeom>
            <a:noFill/>
            <a:ln w="762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82" name="Google Shape;482;p11"/>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83" name="Google Shape;483;p11"/>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84" name="Google Shape;484;p11"/>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85" name="Google Shape;485;p11"/>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86" name="Google Shape;486;p11"/>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87" name="Google Shape;487;p11"/>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88" name="Google Shape;488;p11"/>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89" name="Google Shape;489;p11"/>
            <p:cNvSpPr/>
            <p:nvPr/>
          </p:nvSpPr>
          <p:spPr>
            <a:xfrm rot="-8072550">
              <a:off x="7433872" y="4609221"/>
              <a:ext cx="451643" cy="451643"/>
            </a:xfrm>
            <a:prstGeom prst="rect">
              <a:avLst/>
            </a:prstGeom>
            <a:noFill/>
            <a:ln w="762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90" name="Google Shape;490;p11"/>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91" name="Google Shape;491;p11"/>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92" name="Google Shape;492;p11"/>
            <p:cNvSpPr/>
            <p:nvPr/>
          </p:nvSpPr>
          <p:spPr>
            <a:xfrm rot="-8072550">
              <a:off x="6694557" y="4609221"/>
              <a:ext cx="451643" cy="451643"/>
            </a:xfrm>
            <a:prstGeom prst="rect">
              <a:avLst/>
            </a:prstGeom>
            <a:noFill/>
            <a:ln w="762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93" name="Google Shape;493;p11"/>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94" name="Google Shape;494;p11"/>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95" name="Google Shape;495;p11"/>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96" name="Google Shape;496;p11"/>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97" name="Google Shape;497;p11"/>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98" name="Google Shape;498;p11"/>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99" name="Google Shape;499;p11"/>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00" name="Google Shape;500;p11"/>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01" name="Google Shape;501;p11"/>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02" name="Google Shape;502;p11"/>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03" name="Google Shape;503;p11"/>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04" name="Google Shape;504;p11"/>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05" name="Google Shape;505;p11"/>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06" name="Google Shape;506;p11"/>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07" name="Google Shape;507;p11"/>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08" name="Google Shape;508;p11"/>
            <p:cNvSpPr/>
            <p:nvPr/>
          </p:nvSpPr>
          <p:spPr>
            <a:xfrm rot="-8072550">
              <a:off x="8188962" y="172194"/>
              <a:ext cx="451643" cy="451643"/>
            </a:xfrm>
            <a:prstGeom prst="rect">
              <a:avLst/>
            </a:prstGeom>
            <a:noFill/>
            <a:ln w="762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09" name="Google Shape;509;p11"/>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10" name="Google Shape;510;p11"/>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11" name="Google Shape;511;p11"/>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12" name="Google Shape;512;p11"/>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13" name="Google Shape;513;p11"/>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514" name="Google Shape;514;p11"/>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5"/>
        <p:cNvGrpSpPr/>
        <p:nvPr/>
      </p:nvGrpSpPr>
      <p:grpSpPr>
        <a:xfrm>
          <a:off x="0" y="0"/>
          <a:ext cx="0" cy="0"/>
          <a:chOff x="0" y="0"/>
          <a:chExt cx="0" cy="0"/>
        </a:xfrm>
      </p:grpSpPr>
      <p:sp>
        <p:nvSpPr>
          <p:cNvPr id="516" name="Google Shape;516;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17" name="Google Shape;51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518" name="Google Shape;518;p12"/>
          <p:cNvGrpSpPr/>
          <p:nvPr/>
        </p:nvGrpSpPr>
        <p:grpSpPr>
          <a:xfrm>
            <a:off x="6181050" y="3"/>
            <a:ext cx="2962945" cy="5143484"/>
            <a:chOff x="6181050" y="76116"/>
            <a:chExt cx="2962945" cy="5143484"/>
          </a:xfrm>
        </p:grpSpPr>
        <p:sp>
          <p:nvSpPr>
            <p:cNvPr id="519" name="Google Shape;519;p12"/>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20" name="Google Shape;520;p12"/>
            <p:cNvSpPr/>
            <p:nvPr/>
          </p:nvSpPr>
          <p:spPr>
            <a:xfrm rot="-8072550">
              <a:off x="7803130" y="4239362"/>
              <a:ext cx="451643" cy="451643"/>
            </a:xfrm>
            <a:prstGeom prst="rect">
              <a:avLst/>
            </a:prstGeom>
            <a:noFill/>
            <a:ln w="762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21" name="Google Shape;521;p12"/>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22" name="Google Shape;522;p12"/>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23" name="Google Shape;523;p12"/>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24" name="Google Shape;524;p12"/>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25" name="Google Shape;525;p12"/>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26" name="Google Shape;526;p12"/>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27" name="Google Shape;527;p12"/>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28" name="Google Shape;528;p12"/>
            <p:cNvSpPr/>
            <p:nvPr/>
          </p:nvSpPr>
          <p:spPr>
            <a:xfrm rot="-8072550">
              <a:off x="7433872" y="4609221"/>
              <a:ext cx="451643" cy="451643"/>
            </a:xfrm>
            <a:prstGeom prst="rect">
              <a:avLst/>
            </a:prstGeom>
            <a:noFill/>
            <a:ln w="762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29" name="Google Shape;529;p12"/>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30" name="Google Shape;530;p12"/>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31" name="Google Shape;531;p12"/>
            <p:cNvSpPr/>
            <p:nvPr/>
          </p:nvSpPr>
          <p:spPr>
            <a:xfrm rot="-8072550">
              <a:off x="6694557" y="4609221"/>
              <a:ext cx="451643" cy="451643"/>
            </a:xfrm>
            <a:prstGeom prst="rect">
              <a:avLst/>
            </a:prstGeom>
            <a:noFill/>
            <a:ln w="762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32" name="Google Shape;532;p12"/>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33" name="Google Shape;533;p12"/>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34" name="Google Shape;534;p12"/>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35" name="Google Shape;535;p12"/>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36" name="Google Shape;536;p12"/>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37" name="Google Shape;537;p12"/>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38" name="Google Shape;538;p12"/>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39" name="Google Shape;539;p12"/>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40" name="Google Shape;540;p12"/>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41" name="Google Shape;541;p12"/>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42" name="Google Shape;542;p12"/>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43" name="Google Shape;543;p12"/>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44" name="Google Shape;544;p12"/>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45" name="Google Shape;545;p12"/>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46" name="Google Shape;546;p12"/>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47" name="Google Shape;547;p12"/>
            <p:cNvSpPr/>
            <p:nvPr/>
          </p:nvSpPr>
          <p:spPr>
            <a:xfrm rot="-8072550">
              <a:off x="8188962" y="172194"/>
              <a:ext cx="451643" cy="451643"/>
            </a:xfrm>
            <a:prstGeom prst="rect">
              <a:avLst/>
            </a:prstGeom>
            <a:noFill/>
            <a:ln w="762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8" name="Google Shape;548;p12"/>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49" name="Google Shape;549;p12"/>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50" name="Google Shape;550;p12"/>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51" name="Google Shape;551;p12"/>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52" name="Google Shape;552;p12"/>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553" name="Google Shape;553;p12"/>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54"/>
        <p:cNvGrpSpPr/>
        <p:nvPr/>
      </p:nvGrpSpPr>
      <p:grpSpPr>
        <a:xfrm>
          <a:off x="0" y="0"/>
          <a:ext cx="0" cy="0"/>
          <a:chOff x="0" y="0"/>
          <a:chExt cx="0" cy="0"/>
        </a:xfrm>
      </p:grpSpPr>
      <p:sp>
        <p:nvSpPr>
          <p:cNvPr id="555" name="Google Shape;555;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6" name="Google Shape;5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grpSp>
        <p:nvGrpSpPr>
          <p:cNvPr id="557" name="Google Shape;557;p13"/>
          <p:cNvGrpSpPr/>
          <p:nvPr/>
        </p:nvGrpSpPr>
        <p:grpSpPr>
          <a:xfrm>
            <a:off x="7699447" y="2680089"/>
            <a:ext cx="1444436" cy="2507448"/>
            <a:chOff x="6181050" y="76116"/>
            <a:chExt cx="2962945" cy="5143484"/>
          </a:xfrm>
        </p:grpSpPr>
        <p:sp>
          <p:nvSpPr>
            <p:cNvPr id="558" name="Google Shape;558;p13"/>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59" name="Google Shape;559;p13"/>
            <p:cNvSpPr/>
            <p:nvPr/>
          </p:nvSpPr>
          <p:spPr>
            <a:xfrm rot="-8072550">
              <a:off x="7803130" y="4239362"/>
              <a:ext cx="451643" cy="451643"/>
            </a:xfrm>
            <a:prstGeom prst="rect">
              <a:avLst/>
            </a:prstGeom>
            <a:noFill/>
            <a:ln w="381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60" name="Google Shape;560;p13"/>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61" name="Google Shape;561;p13"/>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62" name="Google Shape;562;p13"/>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63" name="Google Shape;563;p13"/>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64" name="Google Shape;564;p13"/>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65" name="Google Shape;565;p13"/>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66" name="Google Shape;566;p13"/>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67" name="Google Shape;567;p13"/>
            <p:cNvSpPr/>
            <p:nvPr/>
          </p:nvSpPr>
          <p:spPr>
            <a:xfrm rot="-8072550">
              <a:off x="7433872" y="4609221"/>
              <a:ext cx="451643" cy="451643"/>
            </a:xfrm>
            <a:prstGeom prst="rect">
              <a:avLst/>
            </a:prstGeom>
            <a:noFill/>
            <a:ln w="381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68" name="Google Shape;568;p13"/>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69" name="Google Shape;569;p13"/>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70" name="Google Shape;570;p13"/>
            <p:cNvSpPr/>
            <p:nvPr/>
          </p:nvSpPr>
          <p:spPr>
            <a:xfrm rot="-8072550">
              <a:off x="6694557" y="4609221"/>
              <a:ext cx="451643" cy="451643"/>
            </a:xfrm>
            <a:prstGeom prst="rect">
              <a:avLst/>
            </a:prstGeom>
            <a:noFill/>
            <a:ln w="381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71" name="Google Shape;571;p13"/>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72" name="Google Shape;572;p13"/>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73" name="Google Shape;573;p13"/>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74" name="Google Shape;574;p13"/>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75" name="Google Shape;575;p13"/>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76" name="Google Shape;576;p13"/>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77" name="Google Shape;577;p13"/>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78" name="Google Shape;578;p13"/>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79" name="Google Shape;579;p13"/>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80" name="Google Shape;580;p13"/>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81" name="Google Shape;581;p13"/>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82" name="Google Shape;582;p13"/>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83" name="Google Shape;583;p13"/>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84" name="Google Shape;584;p13"/>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85" name="Google Shape;585;p13"/>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86" name="Google Shape;586;p13"/>
            <p:cNvSpPr/>
            <p:nvPr/>
          </p:nvSpPr>
          <p:spPr>
            <a:xfrm rot="-8072550">
              <a:off x="8188962" y="172194"/>
              <a:ext cx="451643" cy="451643"/>
            </a:xfrm>
            <a:prstGeom prst="rect">
              <a:avLst/>
            </a:prstGeom>
            <a:noFill/>
            <a:ln w="381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87" name="Google Shape;587;p13"/>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88" name="Google Shape;588;p13"/>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89" name="Google Shape;589;p13"/>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90" name="Google Shape;590;p13"/>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91" name="Google Shape;591;p13"/>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592" name="Google Shape;592;p13"/>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3"/>
        <p:cNvGrpSpPr/>
        <p:nvPr/>
      </p:nvGrpSpPr>
      <p:grpSpPr>
        <a:xfrm>
          <a:off x="0" y="0"/>
          <a:ext cx="0" cy="0"/>
          <a:chOff x="0" y="0"/>
          <a:chExt cx="0" cy="0"/>
        </a:xfrm>
      </p:grpSpPr>
      <p:sp>
        <p:nvSpPr>
          <p:cNvPr id="594" name="Google Shape;594;p14"/>
          <p:cNvSpPr txBox="1">
            <a:spLocks noGrp="1"/>
          </p:cNvSpPr>
          <p:nvPr>
            <p:ph type="title"/>
          </p:nvPr>
        </p:nvSpPr>
        <p:spPr>
          <a:xfrm>
            <a:off x="863900" y="421050"/>
            <a:ext cx="3415500" cy="651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95" name="Google Shape;595;p14"/>
          <p:cNvSpPr txBox="1">
            <a:spLocks noGrp="1"/>
          </p:cNvSpPr>
          <p:nvPr>
            <p:ph type="body" idx="1"/>
          </p:nvPr>
        </p:nvSpPr>
        <p:spPr>
          <a:xfrm>
            <a:off x="863900" y="1140062"/>
            <a:ext cx="3415500" cy="27411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596" name="Google Shape;59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597" name="Google Shape;597;p14"/>
          <p:cNvGrpSpPr/>
          <p:nvPr/>
        </p:nvGrpSpPr>
        <p:grpSpPr>
          <a:xfrm rot="5400000">
            <a:off x="1090175" y="1090291"/>
            <a:ext cx="2962945" cy="5143484"/>
            <a:chOff x="6181050" y="76116"/>
            <a:chExt cx="2962945" cy="5143484"/>
          </a:xfrm>
        </p:grpSpPr>
        <p:sp>
          <p:nvSpPr>
            <p:cNvPr id="598" name="Google Shape;598;p14"/>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599" name="Google Shape;599;p14"/>
            <p:cNvSpPr/>
            <p:nvPr/>
          </p:nvSpPr>
          <p:spPr>
            <a:xfrm rot="-8072550">
              <a:off x="7803130" y="4239362"/>
              <a:ext cx="451643" cy="451643"/>
            </a:xfrm>
            <a:prstGeom prst="rect">
              <a:avLst/>
            </a:prstGeom>
            <a:noFill/>
            <a:ln w="762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00" name="Google Shape;600;p14"/>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01" name="Google Shape;601;p14"/>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02" name="Google Shape;602;p14"/>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03" name="Google Shape;603;p14"/>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04" name="Google Shape;604;p14"/>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05" name="Google Shape;605;p14"/>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06" name="Google Shape;606;p14"/>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07" name="Google Shape;607;p14"/>
            <p:cNvSpPr/>
            <p:nvPr/>
          </p:nvSpPr>
          <p:spPr>
            <a:xfrm rot="-8072550">
              <a:off x="7433872" y="4609221"/>
              <a:ext cx="451643" cy="451643"/>
            </a:xfrm>
            <a:prstGeom prst="rect">
              <a:avLst/>
            </a:prstGeom>
            <a:noFill/>
            <a:ln w="762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08" name="Google Shape;608;p14"/>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09" name="Google Shape;609;p14"/>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10" name="Google Shape;610;p14"/>
            <p:cNvSpPr/>
            <p:nvPr/>
          </p:nvSpPr>
          <p:spPr>
            <a:xfrm rot="-8072550">
              <a:off x="6694557" y="4609221"/>
              <a:ext cx="451643" cy="451643"/>
            </a:xfrm>
            <a:prstGeom prst="rect">
              <a:avLst/>
            </a:prstGeom>
            <a:noFill/>
            <a:ln w="762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11" name="Google Shape;611;p14"/>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12" name="Google Shape;612;p14"/>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13" name="Google Shape;613;p14"/>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14" name="Google Shape;614;p14"/>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15" name="Google Shape;615;p14"/>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16" name="Google Shape;616;p14"/>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17" name="Google Shape;617;p14"/>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18" name="Google Shape;618;p14"/>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19" name="Google Shape;619;p14"/>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20" name="Google Shape;620;p14"/>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21" name="Google Shape;621;p14"/>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22" name="Google Shape;622;p14"/>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23" name="Google Shape;623;p14"/>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24" name="Google Shape;624;p14"/>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25" name="Google Shape;625;p14"/>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26" name="Google Shape;626;p14"/>
            <p:cNvSpPr/>
            <p:nvPr/>
          </p:nvSpPr>
          <p:spPr>
            <a:xfrm rot="-8072550">
              <a:off x="8188962" y="172194"/>
              <a:ext cx="451643" cy="451643"/>
            </a:xfrm>
            <a:prstGeom prst="rect">
              <a:avLst/>
            </a:prstGeom>
            <a:noFill/>
            <a:ln w="762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7" name="Google Shape;627;p14"/>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28" name="Google Shape;628;p14"/>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29" name="Google Shape;629;p14"/>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30" name="Google Shape;630;p14"/>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31" name="Google Shape;631;p14"/>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632" name="Google Shape;632;p14"/>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3"/>
        <p:cNvGrpSpPr/>
        <p:nvPr/>
      </p:nvGrpSpPr>
      <p:grpSpPr>
        <a:xfrm>
          <a:off x="0" y="0"/>
          <a:ext cx="0" cy="0"/>
          <a:chOff x="0" y="0"/>
          <a:chExt cx="0" cy="0"/>
        </a:xfrm>
      </p:grpSpPr>
      <p:sp>
        <p:nvSpPr>
          <p:cNvPr id="634" name="Google Shape;634;p15"/>
          <p:cNvSpPr txBox="1">
            <a:spLocks noGrp="1"/>
          </p:cNvSpPr>
          <p:nvPr>
            <p:ph type="title"/>
          </p:nvPr>
        </p:nvSpPr>
        <p:spPr>
          <a:xfrm>
            <a:off x="1135200" y="1145100"/>
            <a:ext cx="6864000" cy="2784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35" name="Google Shape;63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636" name="Google Shape;636;p15"/>
          <p:cNvGrpSpPr/>
          <p:nvPr/>
        </p:nvGrpSpPr>
        <p:grpSpPr>
          <a:xfrm rot="5400000">
            <a:off x="1090175" y="1090291"/>
            <a:ext cx="2962945" cy="5143484"/>
            <a:chOff x="6181050" y="76116"/>
            <a:chExt cx="2962945" cy="5143484"/>
          </a:xfrm>
        </p:grpSpPr>
        <p:sp>
          <p:nvSpPr>
            <p:cNvPr id="637" name="Google Shape;637;p15"/>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38" name="Google Shape;638;p15"/>
            <p:cNvSpPr/>
            <p:nvPr/>
          </p:nvSpPr>
          <p:spPr>
            <a:xfrm rot="-8072550">
              <a:off x="7803130" y="4239362"/>
              <a:ext cx="451643" cy="451643"/>
            </a:xfrm>
            <a:prstGeom prst="rect">
              <a:avLst/>
            </a:prstGeom>
            <a:noFill/>
            <a:ln w="762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9" name="Google Shape;639;p15"/>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40" name="Google Shape;640;p15"/>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41" name="Google Shape;641;p15"/>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42" name="Google Shape;642;p15"/>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43" name="Google Shape;643;p15"/>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44" name="Google Shape;644;p15"/>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45" name="Google Shape;645;p15"/>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46" name="Google Shape;646;p15"/>
            <p:cNvSpPr/>
            <p:nvPr/>
          </p:nvSpPr>
          <p:spPr>
            <a:xfrm rot="-8072550">
              <a:off x="7433872" y="4609221"/>
              <a:ext cx="451643" cy="451643"/>
            </a:xfrm>
            <a:prstGeom prst="rect">
              <a:avLst/>
            </a:prstGeom>
            <a:noFill/>
            <a:ln w="762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47" name="Google Shape;647;p15"/>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48" name="Google Shape;648;p15"/>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49" name="Google Shape;649;p15"/>
            <p:cNvSpPr/>
            <p:nvPr/>
          </p:nvSpPr>
          <p:spPr>
            <a:xfrm rot="-8072550">
              <a:off x="6694557" y="4609221"/>
              <a:ext cx="451643" cy="451643"/>
            </a:xfrm>
            <a:prstGeom prst="rect">
              <a:avLst/>
            </a:prstGeom>
            <a:noFill/>
            <a:ln w="762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50" name="Google Shape;650;p15"/>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51" name="Google Shape;651;p15"/>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52" name="Google Shape;652;p15"/>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53" name="Google Shape;653;p15"/>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54" name="Google Shape;654;p15"/>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55" name="Google Shape;655;p15"/>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56" name="Google Shape;656;p15"/>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57" name="Google Shape;657;p15"/>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58" name="Google Shape;658;p15"/>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59" name="Google Shape;659;p15"/>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60" name="Google Shape;660;p15"/>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61" name="Google Shape;661;p15"/>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62" name="Google Shape;662;p15"/>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63" name="Google Shape;663;p15"/>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64" name="Google Shape;664;p15"/>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65" name="Google Shape;665;p15"/>
            <p:cNvSpPr/>
            <p:nvPr/>
          </p:nvSpPr>
          <p:spPr>
            <a:xfrm rot="-8072550">
              <a:off x="8188962" y="172194"/>
              <a:ext cx="451643" cy="451643"/>
            </a:xfrm>
            <a:prstGeom prst="rect">
              <a:avLst/>
            </a:prstGeom>
            <a:noFill/>
            <a:ln w="762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66" name="Google Shape;666;p15"/>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67" name="Google Shape;667;p15"/>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68" name="Google Shape;668;p15"/>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69" name="Google Shape;669;p15"/>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70" name="Google Shape;670;p15"/>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grpSp>
        <p:nvGrpSpPr>
          <p:cNvPr id="671" name="Google Shape;671;p15"/>
          <p:cNvGrpSpPr/>
          <p:nvPr/>
        </p:nvGrpSpPr>
        <p:grpSpPr>
          <a:xfrm rot="-5400000">
            <a:off x="5090775" y="-1146284"/>
            <a:ext cx="2962945" cy="5143484"/>
            <a:chOff x="6181050" y="76116"/>
            <a:chExt cx="2962945" cy="5143484"/>
          </a:xfrm>
        </p:grpSpPr>
        <p:sp>
          <p:nvSpPr>
            <p:cNvPr id="672" name="Google Shape;672;p15"/>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73" name="Google Shape;673;p15"/>
            <p:cNvSpPr/>
            <p:nvPr/>
          </p:nvSpPr>
          <p:spPr>
            <a:xfrm rot="-8072550">
              <a:off x="7803130" y="4239362"/>
              <a:ext cx="451643" cy="451643"/>
            </a:xfrm>
            <a:prstGeom prst="rect">
              <a:avLst/>
            </a:prstGeom>
            <a:noFill/>
            <a:ln w="762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74" name="Google Shape;674;p15"/>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75" name="Google Shape;675;p15"/>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76" name="Google Shape;676;p15"/>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77" name="Google Shape;677;p15"/>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78" name="Google Shape;678;p15"/>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79" name="Google Shape;679;p15"/>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80" name="Google Shape;680;p15"/>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81" name="Google Shape;681;p15"/>
            <p:cNvSpPr/>
            <p:nvPr/>
          </p:nvSpPr>
          <p:spPr>
            <a:xfrm rot="-8072550">
              <a:off x="7433872" y="4609221"/>
              <a:ext cx="451643" cy="451643"/>
            </a:xfrm>
            <a:prstGeom prst="rect">
              <a:avLst/>
            </a:prstGeom>
            <a:noFill/>
            <a:ln w="762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82" name="Google Shape;682;p15"/>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83" name="Google Shape;683;p15"/>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84" name="Google Shape;684;p15"/>
            <p:cNvSpPr/>
            <p:nvPr/>
          </p:nvSpPr>
          <p:spPr>
            <a:xfrm rot="-8072550">
              <a:off x="6694557" y="4609221"/>
              <a:ext cx="451643" cy="451643"/>
            </a:xfrm>
            <a:prstGeom prst="rect">
              <a:avLst/>
            </a:prstGeom>
            <a:noFill/>
            <a:ln w="762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85" name="Google Shape;685;p15"/>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86" name="Google Shape;686;p15"/>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87" name="Google Shape;687;p15"/>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88" name="Google Shape;688;p15"/>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89" name="Google Shape;689;p15"/>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90" name="Google Shape;690;p15"/>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91" name="Google Shape;691;p15"/>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92" name="Google Shape;692;p15"/>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93" name="Google Shape;693;p15"/>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94" name="Google Shape;694;p15"/>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95" name="Google Shape;695;p15"/>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96" name="Google Shape;696;p15"/>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97" name="Google Shape;697;p15"/>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98" name="Google Shape;698;p15"/>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699" name="Google Shape;699;p15"/>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00" name="Google Shape;700;p15"/>
            <p:cNvSpPr/>
            <p:nvPr/>
          </p:nvSpPr>
          <p:spPr>
            <a:xfrm rot="-8072550">
              <a:off x="8188962" y="172194"/>
              <a:ext cx="451643" cy="451643"/>
            </a:xfrm>
            <a:prstGeom prst="rect">
              <a:avLst/>
            </a:prstGeom>
            <a:noFill/>
            <a:ln w="762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01" name="Google Shape;701;p15"/>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02" name="Google Shape;702;p15"/>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03" name="Google Shape;703;p15"/>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04" name="Google Shape;704;p15"/>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05" name="Google Shape;705;p15"/>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706" name="Google Shape;706;p15"/>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with picture">
  <p:cSld name="SECTION_TITLE_AND_DESCRIPTION_1">
    <p:spTree>
      <p:nvGrpSpPr>
        <p:cNvPr id="1" name="Shape 707"/>
        <p:cNvGrpSpPr/>
        <p:nvPr/>
      </p:nvGrpSpPr>
      <p:grpSpPr>
        <a:xfrm>
          <a:off x="0" y="0"/>
          <a:ext cx="0" cy="0"/>
          <a:chOff x="0" y="0"/>
          <a:chExt cx="0" cy="0"/>
        </a:xfrm>
      </p:grpSpPr>
      <p:sp>
        <p:nvSpPr>
          <p:cNvPr id="708" name="Google Shape;708;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09" name="Google Shape;709;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10" name="Google Shape;71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grpSp>
        <p:nvGrpSpPr>
          <p:cNvPr id="711" name="Google Shape;711;p16"/>
          <p:cNvGrpSpPr/>
          <p:nvPr/>
        </p:nvGrpSpPr>
        <p:grpSpPr>
          <a:xfrm flipH="1">
            <a:off x="133" y="2649854"/>
            <a:ext cx="1436436" cy="2493561"/>
            <a:chOff x="6181050" y="76116"/>
            <a:chExt cx="2962945" cy="5143484"/>
          </a:xfrm>
        </p:grpSpPr>
        <p:sp>
          <p:nvSpPr>
            <p:cNvPr id="712" name="Google Shape;712;p16"/>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13" name="Google Shape;713;p16"/>
            <p:cNvSpPr/>
            <p:nvPr/>
          </p:nvSpPr>
          <p:spPr>
            <a:xfrm rot="-8072550">
              <a:off x="7803130" y="4239362"/>
              <a:ext cx="451643" cy="451643"/>
            </a:xfrm>
            <a:prstGeom prst="rect">
              <a:avLst/>
            </a:prstGeom>
            <a:noFill/>
            <a:ln w="381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14" name="Google Shape;714;p16"/>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15" name="Google Shape;715;p16"/>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16" name="Google Shape;716;p16"/>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17" name="Google Shape;717;p16"/>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18" name="Google Shape;718;p16"/>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19" name="Google Shape;719;p16"/>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20" name="Google Shape;720;p16"/>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21" name="Google Shape;721;p16"/>
            <p:cNvSpPr/>
            <p:nvPr/>
          </p:nvSpPr>
          <p:spPr>
            <a:xfrm rot="-8072550">
              <a:off x="7433872" y="4609221"/>
              <a:ext cx="451643" cy="451643"/>
            </a:xfrm>
            <a:prstGeom prst="rect">
              <a:avLst/>
            </a:prstGeom>
            <a:noFill/>
            <a:ln w="381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22" name="Google Shape;722;p16"/>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23" name="Google Shape;723;p16"/>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24" name="Google Shape;724;p16"/>
            <p:cNvSpPr/>
            <p:nvPr/>
          </p:nvSpPr>
          <p:spPr>
            <a:xfrm rot="-8072550">
              <a:off x="6694557" y="4609221"/>
              <a:ext cx="451643" cy="451643"/>
            </a:xfrm>
            <a:prstGeom prst="rect">
              <a:avLst/>
            </a:prstGeom>
            <a:noFill/>
            <a:ln w="381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25" name="Google Shape;725;p16"/>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26" name="Google Shape;726;p16"/>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27" name="Google Shape;727;p16"/>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28" name="Google Shape;728;p16"/>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29" name="Google Shape;729;p16"/>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30" name="Google Shape;730;p16"/>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31" name="Google Shape;731;p16"/>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32" name="Google Shape;732;p16"/>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33" name="Google Shape;733;p16"/>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34" name="Google Shape;734;p16"/>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35" name="Google Shape;735;p16"/>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36" name="Google Shape;736;p16"/>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37" name="Google Shape;737;p16"/>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38" name="Google Shape;738;p16"/>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39" name="Google Shape;739;p16"/>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40" name="Google Shape;740;p16"/>
            <p:cNvSpPr/>
            <p:nvPr/>
          </p:nvSpPr>
          <p:spPr>
            <a:xfrm rot="-8072550">
              <a:off x="8188962" y="172194"/>
              <a:ext cx="451643" cy="451643"/>
            </a:xfrm>
            <a:prstGeom prst="rect">
              <a:avLst/>
            </a:prstGeom>
            <a:noFill/>
            <a:ln w="381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41" name="Google Shape;741;p16"/>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42" name="Google Shape;742;p16"/>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43" name="Google Shape;743;p16"/>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44" name="Google Shape;744;p16"/>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45" name="Google Shape;745;p16"/>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grpSp>
        <p:nvGrpSpPr>
          <p:cNvPr id="746" name="Google Shape;746;p16"/>
          <p:cNvGrpSpPr/>
          <p:nvPr/>
        </p:nvGrpSpPr>
        <p:grpSpPr>
          <a:xfrm rot="10800000" flipH="1">
            <a:off x="7707558" y="4"/>
            <a:ext cx="1436436" cy="2493561"/>
            <a:chOff x="6181050" y="76116"/>
            <a:chExt cx="2962945" cy="5143484"/>
          </a:xfrm>
        </p:grpSpPr>
        <p:sp>
          <p:nvSpPr>
            <p:cNvPr id="747" name="Google Shape;747;p16"/>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48" name="Google Shape;748;p16"/>
            <p:cNvSpPr/>
            <p:nvPr/>
          </p:nvSpPr>
          <p:spPr>
            <a:xfrm rot="-8072550">
              <a:off x="7803130" y="4239362"/>
              <a:ext cx="451643" cy="451643"/>
            </a:xfrm>
            <a:prstGeom prst="rect">
              <a:avLst/>
            </a:prstGeom>
            <a:noFill/>
            <a:ln w="381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49" name="Google Shape;749;p16"/>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50" name="Google Shape;750;p16"/>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51" name="Google Shape;751;p16"/>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52" name="Google Shape;752;p16"/>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53" name="Google Shape;753;p16"/>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54" name="Google Shape;754;p16"/>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55" name="Google Shape;755;p16"/>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56" name="Google Shape;756;p16"/>
            <p:cNvSpPr/>
            <p:nvPr/>
          </p:nvSpPr>
          <p:spPr>
            <a:xfrm rot="-8072550">
              <a:off x="7433872" y="4609221"/>
              <a:ext cx="451643" cy="451643"/>
            </a:xfrm>
            <a:prstGeom prst="rect">
              <a:avLst/>
            </a:prstGeom>
            <a:noFill/>
            <a:ln w="381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7" name="Google Shape;757;p16"/>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58" name="Google Shape;758;p16"/>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59" name="Google Shape;759;p16"/>
            <p:cNvSpPr/>
            <p:nvPr/>
          </p:nvSpPr>
          <p:spPr>
            <a:xfrm rot="-8072550">
              <a:off x="6694557" y="4609221"/>
              <a:ext cx="451643" cy="451643"/>
            </a:xfrm>
            <a:prstGeom prst="rect">
              <a:avLst/>
            </a:prstGeom>
            <a:noFill/>
            <a:ln w="381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0" name="Google Shape;760;p16"/>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61" name="Google Shape;761;p16"/>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62" name="Google Shape;762;p16"/>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63" name="Google Shape;763;p16"/>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64" name="Google Shape;764;p16"/>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65" name="Google Shape;765;p16"/>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66" name="Google Shape;766;p16"/>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67" name="Google Shape;767;p16"/>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68" name="Google Shape;768;p16"/>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69" name="Google Shape;769;p16"/>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70" name="Google Shape;770;p16"/>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71" name="Google Shape;771;p16"/>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72" name="Google Shape;772;p16"/>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73" name="Google Shape;773;p16"/>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74" name="Google Shape;774;p16"/>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75" name="Google Shape;775;p16"/>
            <p:cNvSpPr/>
            <p:nvPr/>
          </p:nvSpPr>
          <p:spPr>
            <a:xfrm rot="-8072550">
              <a:off x="8188962" y="172194"/>
              <a:ext cx="451643" cy="451643"/>
            </a:xfrm>
            <a:prstGeom prst="rect">
              <a:avLst/>
            </a:prstGeom>
            <a:noFill/>
            <a:ln w="381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76" name="Google Shape;776;p16"/>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77" name="Google Shape;777;p16"/>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78" name="Google Shape;778;p16"/>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79" name="Google Shape;779;p16"/>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80" name="Google Shape;780;p16"/>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781" name="Google Shape;781;p16"/>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2"/>
        <p:cNvGrpSpPr/>
        <p:nvPr/>
      </p:nvGrpSpPr>
      <p:grpSpPr>
        <a:xfrm>
          <a:off x="0" y="0"/>
          <a:ext cx="0" cy="0"/>
          <a:chOff x="0" y="0"/>
          <a:chExt cx="0" cy="0"/>
        </a:xfrm>
      </p:grpSpPr>
      <p:sp>
        <p:nvSpPr>
          <p:cNvPr id="783" name="Google Shape;783;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784" name="Google Shape;7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785" name="Google Shape;785;p17"/>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6"/>
        <p:cNvGrpSpPr/>
        <p:nvPr/>
      </p:nvGrpSpPr>
      <p:grpSpPr>
        <a:xfrm>
          <a:off x="0" y="0"/>
          <a:ext cx="0" cy="0"/>
          <a:chOff x="0" y="0"/>
          <a:chExt cx="0" cy="0"/>
        </a:xfrm>
      </p:grpSpPr>
      <p:sp>
        <p:nvSpPr>
          <p:cNvPr id="787" name="Google Shape;78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88" name="Google Shape;78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789" name="Google Shape;78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790" name="Google Shape;790;p18"/>
          <p:cNvGrpSpPr/>
          <p:nvPr/>
        </p:nvGrpSpPr>
        <p:grpSpPr>
          <a:xfrm rot="-5400000">
            <a:off x="5090775" y="-1146284"/>
            <a:ext cx="2962945" cy="5143484"/>
            <a:chOff x="6181050" y="76116"/>
            <a:chExt cx="2962945" cy="5143484"/>
          </a:xfrm>
        </p:grpSpPr>
        <p:sp>
          <p:nvSpPr>
            <p:cNvPr id="791" name="Google Shape;791;p18"/>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92" name="Google Shape;792;p18"/>
            <p:cNvSpPr/>
            <p:nvPr/>
          </p:nvSpPr>
          <p:spPr>
            <a:xfrm rot="-8072550">
              <a:off x="7803130" y="4239362"/>
              <a:ext cx="451643" cy="451643"/>
            </a:xfrm>
            <a:prstGeom prst="rect">
              <a:avLst/>
            </a:prstGeom>
            <a:noFill/>
            <a:ln w="762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93" name="Google Shape;793;p18"/>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94" name="Google Shape;794;p18"/>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95" name="Google Shape;795;p18"/>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96" name="Google Shape;796;p18"/>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97" name="Google Shape;797;p18"/>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98" name="Google Shape;798;p18"/>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799" name="Google Shape;799;p18"/>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00" name="Google Shape;800;p18"/>
            <p:cNvSpPr/>
            <p:nvPr/>
          </p:nvSpPr>
          <p:spPr>
            <a:xfrm rot="-8072550">
              <a:off x="7433872" y="4609221"/>
              <a:ext cx="451643" cy="451643"/>
            </a:xfrm>
            <a:prstGeom prst="rect">
              <a:avLst/>
            </a:prstGeom>
            <a:noFill/>
            <a:ln w="762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01" name="Google Shape;801;p18"/>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02" name="Google Shape;802;p18"/>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03" name="Google Shape;803;p18"/>
            <p:cNvSpPr/>
            <p:nvPr/>
          </p:nvSpPr>
          <p:spPr>
            <a:xfrm rot="-8072550">
              <a:off x="6694557" y="4609221"/>
              <a:ext cx="451643" cy="451643"/>
            </a:xfrm>
            <a:prstGeom prst="rect">
              <a:avLst/>
            </a:prstGeom>
            <a:noFill/>
            <a:ln w="762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04" name="Google Shape;804;p18"/>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05" name="Google Shape;805;p18"/>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06" name="Google Shape;806;p18"/>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07" name="Google Shape;807;p18"/>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08" name="Google Shape;808;p18"/>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09" name="Google Shape;809;p18"/>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10" name="Google Shape;810;p18"/>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11" name="Google Shape;811;p18"/>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12" name="Google Shape;812;p18"/>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13" name="Google Shape;813;p18"/>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14" name="Google Shape;814;p18"/>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15" name="Google Shape;815;p18"/>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16" name="Google Shape;816;p18"/>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17" name="Google Shape;817;p18"/>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18" name="Google Shape;818;p18"/>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19" name="Google Shape;819;p18"/>
            <p:cNvSpPr/>
            <p:nvPr/>
          </p:nvSpPr>
          <p:spPr>
            <a:xfrm rot="-8072550">
              <a:off x="8188962" y="172194"/>
              <a:ext cx="451643" cy="451643"/>
            </a:xfrm>
            <a:prstGeom prst="rect">
              <a:avLst/>
            </a:prstGeom>
            <a:noFill/>
            <a:ln w="762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20" name="Google Shape;820;p18"/>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21" name="Google Shape;821;p18"/>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22" name="Google Shape;822;p18"/>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23" name="Google Shape;823;p18"/>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24" name="Google Shape;824;p18"/>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825" name="Google Shape;825;p18"/>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Idea">
  <p:cSld name="BIG_NUMBER_1">
    <p:spTree>
      <p:nvGrpSpPr>
        <p:cNvPr id="1" name="Shape 826"/>
        <p:cNvGrpSpPr/>
        <p:nvPr/>
      </p:nvGrpSpPr>
      <p:grpSpPr>
        <a:xfrm>
          <a:off x="0" y="0"/>
          <a:ext cx="0" cy="0"/>
          <a:chOff x="0" y="0"/>
          <a:chExt cx="0" cy="0"/>
        </a:xfrm>
      </p:grpSpPr>
      <p:sp>
        <p:nvSpPr>
          <p:cNvPr id="827" name="Google Shape;827;p19"/>
          <p:cNvSpPr txBox="1">
            <a:spLocks noGrp="1"/>
          </p:cNvSpPr>
          <p:nvPr>
            <p:ph type="body" idx="1"/>
          </p:nvPr>
        </p:nvSpPr>
        <p:spPr>
          <a:xfrm>
            <a:off x="1099200" y="3152225"/>
            <a:ext cx="7212000" cy="6930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28" name="Google Shape;82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829" name="Google Shape;829;p19"/>
          <p:cNvSpPr txBox="1">
            <a:spLocks noGrp="1"/>
          </p:cNvSpPr>
          <p:nvPr>
            <p:ph type="title"/>
          </p:nvPr>
        </p:nvSpPr>
        <p:spPr>
          <a:xfrm>
            <a:off x="991200" y="1613100"/>
            <a:ext cx="7116000" cy="14130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9600"/>
            </a:lvl1pPr>
            <a:lvl2pPr lvl="1" algn="ctr">
              <a:spcBef>
                <a:spcPts val="0"/>
              </a:spcBef>
              <a:spcAft>
                <a:spcPts val="0"/>
              </a:spcAft>
              <a:buNone/>
              <a:defRPr sz="9600"/>
            </a:lvl2pPr>
            <a:lvl3pPr lvl="2" algn="ctr">
              <a:spcBef>
                <a:spcPts val="0"/>
              </a:spcBef>
              <a:spcAft>
                <a:spcPts val="0"/>
              </a:spcAft>
              <a:buNone/>
              <a:defRPr sz="9600"/>
            </a:lvl3pPr>
            <a:lvl4pPr lvl="3" algn="ctr">
              <a:spcBef>
                <a:spcPts val="0"/>
              </a:spcBef>
              <a:spcAft>
                <a:spcPts val="0"/>
              </a:spcAft>
              <a:buNone/>
              <a:defRPr sz="9600"/>
            </a:lvl4pPr>
            <a:lvl5pPr lvl="4" algn="ctr">
              <a:spcBef>
                <a:spcPts val="0"/>
              </a:spcBef>
              <a:spcAft>
                <a:spcPts val="0"/>
              </a:spcAft>
              <a:buNone/>
              <a:defRPr sz="9600"/>
            </a:lvl5pPr>
            <a:lvl6pPr lvl="5" algn="ctr">
              <a:spcBef>
                <a:spcPts val="0"/>
              </a:spcBef>
              <a:spcAft>
                <a:spcPts val="0"/>
              </a:spcAft>
              <a:buNone/>
              <a:defRPr sz="9600"/>
            </a:lvl6pPr>
            <a:lvl7pPr lvl="6" algn="ctr">
              <a:spcBef>
                <a:spcPts val="0"/>
              </a:spcBef>
              <a:spcAft>
                <a:spcPts val="0"/>
              </a:spcAft>
              <a:buNone/>
              <a:defRPr sz="9600"/>
            </a:lvl7pPr>
            <a:lvl8pPr lvl="7" algn="ctr">
              <a:spcBef>
                <a:spcPts val="0"/>
              </a:spcBef>
              <a:spcAft>
                <a:spcPts val="0"/>
              </a:spcAft>
              <a:buNone/>
              <a:defRPr sz="9600"/>
            </a:lvl8pPr>
            <a:lvl9pPr lvl="8" algn="ctr">
              <a:spcBef>
                <a:spcPts val="0"/>
              </a:spcBef>
              <a:spcAft>
                <a:spcPts val="0"/>
              </a:spcAft>
              <a:buNone/>
              <a:defRPr sz="9600"/>
            </a:lvl9pPr>
          </a:lstStyle>
          <a:p>
            <a:endParaRPr/>
          </a:p>
        </p:txBody>
      </p:sp>
      <p:grpSp>
        <p:nvGrpSpPr>
          <p:cNvPr id="830" name="Google Shape;830;p19"/>
          <p:cNvGrpSpPr/>
          <p:nvPr/>
        </p:nvGrpSpPr>
        <p:grpSpPr>
          <a:xfrm rot="5400000">
            <a:off x="1090175" y="1090291"/>
            <a:ext cx="2962945" cy="5143484"/>
            <a:chOff x="6181050" y="76116"/>
            <a:chExt cx="2962945" cy="5143484"/>
          </a:xfrm>
        </p:grpSpPr>
        <p:sp>
          <p:nvSpPr>
            <p:cNvPr id="831" name="Google Shape;831;p19"/>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32" name="Google Shape;832;p19"/>
            <p:cNvSpPr/>
            <p:nvPr/>
          </p:nvSpPr>
          <p:spPr>
            <a:xfrm rot="-8072550">
              <a:off x="7803130" y="4239362"/>
              <a:ext cx="451643" cy="451643"/>
            </a:xfrm>
            <a:prstGeom prst="rect">
              <a:avLst/>
            </a:prstGeom>
            <a:noFill/>
            <a:ln w="762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33" name="Google Shape;833;p19"/>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34" name="Google Shape;834;p19"/>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35" name="Google Shape;835;p19"/>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36" name="Google Shape;836;p19"/>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37" name="Google Shape;837;p19"/>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38" name="Google Shape;838;p19"/>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39" name="Google Shape;839;p19"/>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40" name="Google Shape;840;p19"/>
            <p:cNvSpPr/>
            <p:nvPr/>
          </p:nvSpPr>
          <p:spPr>
            <a:xfrm rot="-8072550">
              <a:off x="7433872" y="4609221"/>
              <a:ext cx="451643" cy="451643"/>
            </a:xfrm>
            <a:prstGeom prst="rect">
              <a:avLst/>
            </a:prstGeom>
            <a:noFill/>
            <a:ln w="762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41" name="Google Shape;841;p19"/>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42" name="Google Shape;842;p19"/>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43" name="Google Shape;843;p19"/>
            <p:cNvSpPr/>
            <p:nvPr/>
          </p:nvSpPr>
          <p:spPr>
            <a:xfrm rot="-8072550">
              <a:off x="6694557" y="4609221"/>
              <a:ext cx="451643" cy="451643"/>
            </a:xfrm>
            <a:prstGeom prst="rect">
              <a:avLst/>
            </a:prstGeom>
            <a:noFill/>
            <a:ln w="762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44" name="Google Shape;844;p19"/>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45" name="Google Shape;845;p19"/>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46" name="Google Shape;846;p19"/>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47" name="Google Shape;847;p19"/>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48" name="Google Shape;848;p19"/>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49" name="Google Shape;849;p19"/>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50" name="Google Shape;850;p19"/>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51" name="Google Shape;851;p19"/>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52" name="Google Shape;852;p19"/>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53" name="Google Shape;853;p19"/>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54" name="Google Shape;854;p19"/>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55" name="Google Shape;855;p19"/>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56" name="Google Shape;856;p19"/>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57" name="Google Shape;857;p19"/>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58" name="Google Shape;858;p19"/>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59" name="Google Shape;859;p19"/>
            <p:cNvSpPr/>
            <p:nvPr/>
          </p:nvSpPr>
          <p:spPr>
            <a:xfrm rot="-8072550">
              <a:off x="8188962" y="172194"/>
              <a:ext cx="451643" cy="451643"/>
            </a:xfrm>
            <a:prstGeom prst="rect">
              <a:avLst/>
            </a:prstGeom>
            <a:noFill/>
            <a:ln w="762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60" name="Google Shape;860;p19"/>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61" name="Google Shape;861;p19"/>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62" name="Google Shape;862;p19"/>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63" name="Google Shape;863;p19"/>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64" name="Google Shape;864;p19"/>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grpSp>
        <p:nvGrpSpPr>
          <p:cNvPr id="865" name="Google Shape;865;p19"/>
          <p:cNvGrpSpPr/>
          <p:nvPr/>
        </p:nvGrpSpPr>
        <p:grpSpPr>
          <a:xfrm rot="-5400000">
            <a:off x="5090775" y="-1146284"/>
            <a:ext cx="2962945" cy="5143484"/>
            <a:chOff x="6181050" y="76116"/>
            <a:chExt cx="2962945" cy="5143484"/>
          </a:xfrm>
        </p:grpSpPr>
        <p:sp>
          <p:nvSpPr>
            <p:cNvPr id="866" name="Google Shape;866;p19"/>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67" name="Google Shape;867;p19"/>
            <p:cNvSpPr/>
            <p:nvPr/>
          </p:nvSpPr>
          <p:spPr>
            <a:xfrm rot="-8072550">
              <a:off x="7803130" y="4239362"/>
              <a:ext cx="451643" cy="451643"/>
            </a:xfrm>
            <a:prstGeom prst="rect">
              <a:avLst/>
            </a:prstGeom>
            <a:noFill/>
            <a:ln w="762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68" name="Google Shape;868;p19"/>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69" name="Google Shape;869;p19"/>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70" name="Google Shape;870;p19"/>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71" name="Google Shape;871;p19"/>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72" name="Google Shape;872;p19"/>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73" name="Google Shape;873;p19"/>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74" name="Google Shape;874;p19"/>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75" name="Google Shape;875;p19"/>
            <p:cNvSpPr/>
            <p:nvPr/>
          </p:nvSpPr>
          <p:spPr>
            <a:xfrm rot="-8072550">
              <a:off x="7433872" y="4609221"/>
              <a:ext cx="451643" cy="451643"/>
            </a:xfrm>
            <a:prstGeom prst="rect">
              <a:avLst/>
            </a:prstGeom>
            <a:noFill/>
            <a:ln w="762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76" name="Google Shape;876;p19"/>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77" name="Google Shape;877;p19"/>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78" name="Google Shape;878;p19"/>
            <p:cNvSpPr/>
            <p:nvPr/>
          </p:nvSpPr>
          <p:spPr>
            <a:xfrm rot="-8072550">
              <a:off x="6694557" y="4609221"/>
              <a:ext cx="451643" cy="451643"/>
            </a:xfrm>
            <a:prstGeom prst="rect">
              <a:avLst/>
            </a:prstGeom>
            <a:noFill/>
            <a:ln w="762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79" name="Google Shape;879;p19"/>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80" name="Google Shape;880;p19"/>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81" name="Google Shape;881;p19"/>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82" name="Google Shape;882;p19"/>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83" name="Google Shape;883;p19"/>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84" name="Google Shape;884;p19"/>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85" name="Google Shape;885;p19"/>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86" name="Google Shape;886;p19"/>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87" name="Google Shape;887;p19"/>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88" name="Google Shape;888;p19"/>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89" name="Google Shape;889;p19"/>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90" name="Google Shape;890;p19"/>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91" name="Google Shape;891;p19"/>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92" name="Google Shape;892;p19"/>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93" name="Google Shape;893;p19"/>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94" name="Google Shape;894;p19"/>
            <p:cNvSpPr/>
            <p:nvPr/>
          </p:nvSpPr>
          <p:spPr>
            <a:xfrm rot="-8072550">
              <a:off x="8188962" y="172194"/>
              <a:ext cx="451643" cy="451643"/>
            </a:xfrm>
            <a:prstGeom prst="rect">
              <a:avLst/>
            </a:prstGeom>
            <a:noFill/>
            <a:ln w="762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95" name="Google Shape;895;p19"/>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96" name="Google Shape;896;p19"/>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97" name="Google Shape;897;p19"/>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98" name="Google Shape;898;p19"/>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99" name="Google Shape;899;p19"/>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900" name="Google Shape;900;p19"/>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1"/>
        <p:cNvGrpSpPr/>
        <p:nvPr/>
      </p:nvGrpSpPr>
      <p:grpSpPr>
        <a:xfrm>
          <a:off x="0" y="0"/>
          <a:ext cx="0" cy="0"/>
          <a:chOff x="0" y="0"/>
          <a:chExt cx="0" cy="0"/>
        </a:xfrm>
      </p:grpSpPr>
      <p:sp>
        <p:nvSpPr>
          <p:cNvPr id="902" name="Google Shape;90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903" name="Google Shape;903;p20"/>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3"/>
          <p:cNvSpPr txBox="1">
            <a:spLocks noGrp="1"/>
          </p:cNvSpPr>
          <p:nvPr>
            <p:ph type="title"/>
          </p:nvPr>
        </p:nvSpPr>
        <p:spPr>
          <a:xfrm>
            <a:off x="311700" y="2150850"/>
            <a:ext cx="7807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grpSp>
        <p:nvGrpSpPr>
          <p:cNvPr id="81" name="Google Shape;81;p3"/>
          <p:cNvGrpSpPr/>
          <p:nvPr/>
        </p:nvGrpSpPr>
        <p:grpSpPr>
          <a:xfrm>
            <a:off x="6181050" y="76116"/>
            <a:ext cx="2962945" cy="5143484"/>
            <a:chOff x="6181050" y="76116"/>
            <a:chExt cx="2962945" cy="5143484"/>
          </a:xfrm>
        </p:grpSpPr>
        <p:sp>
          <p:nvSpPr>
            <p:cNvPr id="82" name="Google Shape;82;p3"/>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3" name="Google Shape;83;p3"/>
            <p:cNvSpPr/>
            <p:nvPr/>
          </p:nvSpPr>
          <p:spPr>
            <a:xfrm rot="-8072550">
              <a:off x="7803130" y="4239362"/>
              <a:ext cx="451643" cy="451643"/>
            </a:xfrm>
            <a:prstGeom prst="rect">
              <a:avLst/>
            </a:prstGeom>
            <a:noFill/>
            <a:ln w="762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4" name="Google Shape;84;p3"/>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5" name="Google Shape;85;p3"/>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6" name="Google Shape;86;p3"/>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7" name="Google Shape;87;p3"/>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8" name="Google Shape;88;p3"/>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89" name="Google Shape;89;p3"/>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0" name="Google Shape;90;p3"/>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1" name="Google Shape;91;p3"/>
            <p:cNvSpPr/>
            <p:nvPr/>
          </p:nvSpPr>
          <p:spPr>
            <a:xfrm rot="-8072550">
              <a:off x="7433872" y="4609221"/>
              <a:ext cx="451643" cy="451643"/>
            </a:xfrm>
            <a:prstGeom prst="rect">
              <a:avLst/>
            </a:prstGeom>
            <a:noFill/>
            <a:ln w="762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2" name="Google Shape;92;p3"/>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3" name="Google Shape;93;p3"/>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4" name="Google Shape;94;p3"/>
            <p:cNvSpPr/>
            <p:nvPr/>
          </p:nvSpPr>
          <p:spPr>
            <a:xfrm rot="-8072550">
              <a:off x="6694557" y="4609221"/>
              <a:ext cx="451643" cy="451643"/>
            </a:xfrm>
            <a:prstGeom prst="rect">
              <a:avLst/>
            </a:prstGeom>
            <a:noFill/>
            <a:ln w="762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5" name="Google Shape;95;p3"/>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6" name="Google Shape;96;p3"/>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7" name="Google Shape;97;p3"/>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8" name="Google Shape;98;p3"/>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9" name="Google Shape;99;p3"/>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0" name="Google Shape;100;p3"/>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1" name="Google Shape;101;p3"/>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2" name="Google Shape;102;p3"/>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3" name="Google Shape;103;p3"/>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4" name="Google Shape;104;p3"/>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5" name="Google Shape;105;p3"/>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6" name="Google Shape;106;p3"/>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7" name="Google Shape;107;p3"/>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8" name="Google Shape;108;p3"/>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9" name="Google Shape;109;p3"/>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0" name="Google Shape;110;p3"/>
            <p:cNvSpPr/>
            <p:nvPr/>
          </p:nvSpPr>
          <p:spPr>
            <a:xfrm rot="-8072550">
              <a:off x="8188962" y="172194"/>
              <a:ext cx="451643" cy="451643"/>
            </a:xfrm>
            <a:prstGeom prst="rect">
              <a:avLst/>
            </a:prstGeom>
            <a:noFill/>
            <a:ln w="762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1" name="Google Shape;111;p3"/>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2" name="Google Shape;112;p3"/>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3" name="Google Shape;113;p3"/>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4" name="Google Shape;114;p3"/>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5" name="Google Shape;115;p3"/>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116" name="Google Shape;116;p3"/>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uter">
  <p:cSld name="BLANK_2">
    <p:spTree>
      <p:nvGrpSpPr>
        <p:cNvPr id="1" name="Shape 904"/>
        <p:cNvGrpSpPr/>
        <p:nvPr/>
      </p:nvGrpSpPr>
      <p:grpSpPr>
        <a:xfrm>
          <a:off x="0" y="0"/>
          <a:ext cx="0" cy="0"/>
          <a:chOff x="0" y="0"/>
          <a:chExt cx="0" cy="0"/>
        </a:xfrm>
      </p:grpSpPr>
      <p:grpSp>
        <p:nvGrpSpPr>
          <p:cNvPr id="905" name="Google Shape;905;p21"/>
          <p:cNvGrpSpPr/>
          <p:nvPr/>
        </p:nvGrpSpPr>
        <p:grpSpPr>
          <a:xfrm rot="10800000">
            <a:off x="5080030" y="-283"/>
            <a:ext cx="4129943" cy="5144058"/>
            <a:chOff x="-13695" y="-558"/>
            <a:chExt cx="4129943" cy="5144058"/>
          </a:xfrm>
        </p:grpSpPr>
        <p:sp>
          <p:nvSpPr>
            <p:cNvPr id="906" name="Google Shape;906;p21"/>
            <p:cNvSpPr/>
            <p:nvPr/>
          </p:nvSpPr>
          <p:spPr>
            <a:xfrm rot="2700000">
              <a:off x="148062" y="2713732"/>
              <a:ext cx="728461" cy="72846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07" name="Google Shape;907;p21"/>
            <p:cNvSpPr/>
            <p:nvPr/>
          </p:nvSpPr>
          <p:spPr>
            <a:xfrm rot="2700000">
              <a:off x="1228266" y="722269"/>
              <a:ext cx="624517" cy="624517"/>
            </a:xfrm>
            <a:prstGeom prst="rect">
              <a:avLst/>
            </a:prstGeom>
            <a:noFill/>
            <a:ln w="101600" cap="flat" cmpd="sng">
              <a:solidFill>
                <a:schemeClr val="accent1"/>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08" name="Google Shape;908;p21"/>
            <p:cNvSpPr/>
            <p:nvPr/>
          </p:nvSpPr>
          <p:spPr>
            <a:xfrm>
              <a:off x="-499" y="-558"/>
              <a:ext cx="520200" cy="520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09" name="Google Shape;909;p21"/>
            <p:cNvSpPr/>
            <p:nvPr/>
          </p:nvSpPr>
          <p:spPr>
            <a:xfrm rot="10800000" flipH="1">
              <a:off x="-499" y="521391"/>
              <a:ext cx="520200" cy="520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10" name="Google Shape;910;p21"/>
            <p:cNvSpPr/>
            <p:nvPr/>
          </p:nvSpPr>
          <p:spPr>
            <a:xfrm rot="-5400000" flipH="1">
              <a:off x="-1262" y="-558"/>
              <a:ext cx="520200" cy="520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11" name="Google Shape;911;p21"/>
            <p:cNvSpPr/>
            <p:nvPr/>
          </p:nvSpPr>
          <p:spPr>
            <a:xfrm rot="5400000">
              <a:off x="520686" y="-558"/>
              <a:ext cx="520200" cy="520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12" name="Google Shape;912;p21"/>
            <p:cNvSpPr/>
            <p:nvPr/>
          </p:nvSpPr>
          <p:spPr>
            <a:xfrm rot="-5400000">
              <a:off x="-263038" y="781452"/>
              <a:ext cx="1040700" cy="520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13" name="Google Shape;913;p21"/>
            <p:cNvSpPr/>
            <p:nvPr/>
          </p:nvSpPr>
          <p:spPr>
            <a:xfrm rot="5400000" flipH="1">
              <a:off x="257384" y="781452"/>
              <a:ext cx="1040700" cy="520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14" name="Google Shape;914;p21"/>
            <p:cNvSpPr/>
            <p:nvPr/>
          </p:nvSpPr>
          <p:spPr>
            <a:xfrm rot="2700000">
              <a:off x="668374" y="162297"/>
              <a:ext cx="728461" cy="7284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15" name="Google Shape;915;p21"/>
            <p:cNvSpPr/>
            <p:nvPr/>
          </p:nvSpPr>
          <p:spPr>
            <a:xfrm rot="2700000">
              <a:off x="1742961" y="214760"/>
              <a:ext cx="624517" cy="624517"/>
            </a:xfrm>
            <a:prstGeom prst="rect">
              <a:avLst/>
            </a:prstGeom>
            <a:noFill/>
            <a:ln w="1016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16" name="Google Shape;916;p21"/>
            <p:cNvSpPr/>
            <p:nvPr/>
          </p:nvSpPr>
          <p:spPr>
            <a:xfrm rot="-5400000" flipH="1">
              <a:off x="2050737" y="11427"/>
              <a:ext cx="520200" cy="520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17" name="Google Shape;917;p21"/>
            <p:cNvSpPr/>
            <p:nvPr/>
          </p:nvSpPr>
          <p:spPr>
            <a:xfrm rot="5400000">
              <a:off x="2565066" y="11427"/>
              <a:ext cx="520200" cy="520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18" name="Google Shape;918;p21"/>
            <p:cNvSpPr/>
            <p:nvPr/>
          </p:nvSpPr>
          <p:spPr>
            <a:xfrm rot="2700000">
              <a:off x="2773466" y="214759"/>
              <a:ext cx="624517" cy="624517"/>
            </a:xfrm>
            <a:prstGeom prst="rect">
              <a:avLst/>
            </a:prstGeom>
            <a:noFill/>
            <a:ln w="1016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19" name="Google Shape;919;p21"/>
            <p:cNvSpPr/>
            <p:nvPr/>
          </p:nvSpPr>
          <p:spPr>
            <a:xfrm rot="-5400000" flipH="1">
              <a:off x="3074099" y="11427"/>
              <a:ext cx="520200" cy="520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20" name="Google Shape;920;p21"/>
            <p:cNvSpPr/>
            <p:nvPr/>
          </p:nvSpPr>
          <p:spPr>
            <a:xfrm rot="5400000">
              <a:off x="3596048" y="11427"/>
              <a:ext cx="520200" cy="520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21" name="Google Shape;921;p21"/>
            <p:cNvSpPr/>
            <p:nvPr/>
          </p:nvSpPr>
          <p:spPr>
            <a:xfrm rot="-5400000">
              <a:off x="-261512" y="1811616"/>
              <a:ext cx="1040700" cy="520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22" name="Google Shape;922;p21"/>
            <p:cNvSpPr/>
            <p:nvPr/>
          </p:nvSpPr>
          <p:spPr>
            <a:xfrm rot="5400000" flipH="1">
              <a:off x="258910" y="1811616"/>
              <a:ext cx="1040700" cy="520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23" name="Google Shape;923;p21"/>
            <p:cNvSpPr/>
            <p:nvPr/>
          </p:nvSpPr>
          <p:spPr>
            <a:xfrm>
              <a:off x="846" y="2059768"/>
              <a:ext cx="520200" cy="520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24" name="Google Shape;924;p21"/>
            <p:cNvSpPr/>
            <p:nvPr/>
          </p:nvSpPr>
          <p:spPr>
            <a:xfrm rot="10800000" flipH="1">
              <a:off x="846" y="2574374"/>
              <a:ext cx="520200" cy="520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25" name="Google Shape;925;p21"/>
            <p:cNvSpPr/>
            <p:nvPr/>
          </p:nvSpPr>
          <p:spPr>
            <a:xfrm rot="5400000" flipH="1">
              <a:off x="-268157" y="3320901"/>
              <a:ext cx="1040700" cy="520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26" name="Google Shape;926;p21"/>
            <p:cNvSpPr/>
            <p:nvPr/>
          </p:nvSpPr>
          <p:spPr>
            <a:xfrm rot="-5400000">
              <a:off x="-273945" y="3842739"/>
              <a:ext cx="1040700" cy="520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27" name="Google Shape;927;p21"/>
            <p:cNvSpPr/>
            <p:nvPr/>
          </p:nvSpPr>
          <p:spPr>
            <a:xfrm rot="5400000" flipH="1">
              <a:off x="246478" y="3842739"/>
              <a:ext cx="1040700" cy="520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28" name="Google Shape;928;p21"/>
            <p:cNvSpPr/>
            <p:nvPr/>
          </p:nvSpPr>
          <p:spPr>
            <a:xfrm rot="10800000">
              <a:off x="499645" y="4615957"/>
              <a:ext cx="1040700" cy="520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29" name="Google Shape;929;p21"/>
            <p:cNvSpPr/>
            <p:nvPr/>
          </p:nvSpPr>
          <p:spPr>
            <a:xfrm flipH="1">
              <a:off x="499645" y="4095535"/>
              <a:ext cx="1040700" cy="520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30" name="Google Shape;930;p21"/>
            <p:cNvSpPr/>
            <p:nvPr/>
          </p:nvSpPr>
          <p:spPr>
            <a:xfrm rot="-5400000">
              <a:off x="-8019" y="4623300"/>
              <a:ext cx="520200" cy="520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31" name="Google Shape;931;p21"/>
            <p:cNvSpPr/>
            <p:nvPr/>
          </p:nvSpPr>
          <p:spPr>
            <a:xfrm rot="5400000" flipH="1">
              <a:off x="513930" y="4623300"/>
              <a:ext cx="520200" cy="520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32" name="Google Shape;932;p21"/>
            <p:cNvSpPr/>
            <p:nvPr/>
          </p:nvSpPr>
          <p:spPr>
            <a:xfrm rot="-5400000">
              <a:off x="997423" y="4623300"/>
              <a:ext cx="520200" cy="5202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33" name="Google Shape;933;p21"/>
            <p:cNvSpPr/>
            <p:nvPr/>
          </p:nvSpPr>
          <p:spPr>
            <a:xfrm rot="5400000" flipH="1">
              <a:off x="1519372" y="4623300"/>
              <a:ext cx="520200" cy="520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34" name="Google Shape;934;p21"/>
            <p:cNvSpPr/>
            <p:nvPr/>
          </p:nvSpPr>
          <p:spPr>
            <a:xfrm rot="2700000">
              <a:off x="1725423" y="4320688"/>
              <a:ext cx="624517" cy="624517"/>
            </a:xfrm>
            <a:prstGeom prst="rect">
              <a:avLst/>
            </a:prstGeom>
            <a:noFill/>
            <a:ln w="1016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935" name="Google Shape;93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936" name="Google Shape;936;p21"/>
          <p:cNvSpPr txBox="1">
            <a:spLocks noGrp="1"/>
          </p:cNvSpPr>
          <p:nvPr>
            <p:ph type="title"/>
          </p:nvPr>
        </p:nvSpPr>
        <p:spPr>
          <a:xfrm>
            <a:off x="570300" y="10045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37" name="Google Shape;937;p21"/>
          <p:cNvSpPr txBox="1">
            <a:spLocks noGrp="1"/>
          </p:cNvSpPr>
          <p:nvPr>
            <p:ph type="subTitle" idx="1"/>
          </p:nvPr>
        </p:nvSpPr>
        <p:spPr>
          <a:xfrm>
            <a:off x="570300" y="25744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38" name="Google Shape;938;p21"/>
          <p:cNvGrpSpPr/>
          <p:nvPr/>
        </p:nvGrpSpPr>
        <p:grpSpPr>
          <a:xfrm>
            <a:off x="5159387" y="1107269"/>
            <a:ext cx="3502880" cy="2928967"/>
            <a:chOff x="1295330" y="1868507"/>
            <a:chExt cx="4365503" cy="3647530"/>
          </a:xfrm>
        </p:grpSpPr>
        <p:grpSp>
          <p:nvGrpSpPr>
            <p:cNvPr id="939" name="Google Shape;939;p21"/>
            <p:cNvGrpSpPr/>
            <p:nvPr/>
          </p:nvGrpSpPr>
          <p:grpSpPr>
            <a:xfrm>
              <a:off x="1295330" y="1868507"/>
              <a:ext cx="4365503" cy="3647530"/>
              <a:chOff x="6679223" y="1947864"/>
              <a:chExt cx="3956410" cy="3325308"/>
            </a:xfrm>
          </p:grpSpPr>
          <p:grpSp>
            <p:nvGrpSpPr>
              <p:cNvPr id="940" name="Google Shape;940;p21"/>
              <p:cNvGrpSpPr/>
              <p:nvPr/>
            </p:nvGrpSpPr>
            <p:grpSpPr>
              <a:xfrm>
                <a:off x="7996402" y="4725653"/>
                <a:ext cx="1328920" cy="547519"/>
                <a:chOff x="7059929" y="5060917"/>
                <a:chExt cx="1328920" cy="547519"/>
              </a:xfrm>
            </p:grpSpPr>
            <p:sp>
              <p:nvSpPr>
                <p:cNvPr id="941" name="Google Shape;941;p21"/>
                <p:cNvSpPr/>
                <p:nvPr/>
              </p:nvSpPr>
              <p:spPr>
                <a:xfrm rot="10800000">
                  <a:off x="7059929" y="5578436"/>
                  <a:ext cx="1322100" cy="30000"/>
                </a:xfrm>
                <a:prstGeom prst="trapezoid">
                  <a:avLst>
                    <a:gd name="adj" fmla="val 142327"/>
                  </a:avLst>
                </a:prstGeom>
                <a:solidFill>
                  <a:srgbClr val="707887"/>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42" name="Google Shape;942;p21"/>
                <p:cNvSpPr/>
                <p:nvPr/>
              </p:nvSpPr>
              <p:spPr>
                <a:xfrm>
                  <a:off x="7187465" y="5060917"/>
                  <a:ext cx="1067100" cy="428400"/>
                </a:xfrm>
                <a:prstGeom prst="trapezoid">
                  <a:avLst>
                    <a:gd name="adj" fmla="val 15083"/>
                  </a:avLst>
                </a:prstGeom>
                <a:solidFill>
                  <a:srgbClr val="D8D8D8"/>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43" name="Google Shape;943;p21"/>
                <p:cNvSpPr/>
                <p:nvPr/>
              </p:nvSpPr>
              <p:spPr>
                <a:xfrm>
                  <a:off x="7066749" y="5488243"/>
                  <a:ext cx="1322100" cy="93600"/>
                </a:xfrm>
                <a:prstGeom prst="trapezoid">
                  <a:avLst>
                    <a:gd name="adj" fmla="val 142327"/>
                  </a:avLst>
                </a:pr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944" name="Google Shape;944;p21"/>
              <p:cNvGrpSpPr/>
              <p:nvPr/>
            </p:nvGrpSpPr>
            <p:grpSpPr>
              <a:xfrm>
                <a:off x="6679223" y="1947864"/>
                <a:ext cx="3956410" cy="2777787"/>
                <a:chOff x="5742750" y="2283128"/>
                <a:chExt cx="3956410" cy="2777787"/>
              </a:xfrm>
            </p:grpSpPr>
            <p:sp>
              <p:nvSpPr>
                <p:cNvPr id="945" name="Google Shape;945;p21"/>
                <p:cNvSpPr/>
                <p:nvPr/>
              </p:nvSpPr>
              <p:spPr>
                <a:xfrm>
                  <a:off x="5742760" y="2283128"/>
                  <a:ext cx="3956400" cy="2777700"/>
                </a:xfrm>
                <a:prstGeom prst="roundRect">
                  <a:avLst>
                    <a:gd name="adj" fmla="val 3377"/>
                  </a:avLst>
                </a:prstGeom>
                <a:solidFill>
                  <a:srgbClr val="262626"/>
                </a:solidFill>
                <a:ln w="12700" cap="flat" cmpd="sng">
                  <a:solidFill>
                    <a:srgbClr val="39353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46" name="Google Shape;946;p21"/>
                <p:cNvSpPr/>
                <p:nvPr/>
              </p:nvSpPr>
              <p:spPr>
                <a:xfrm rot="10800000">
                  <a:off x="5742750" y="4752515"/>
                  <a:ext cx="3956400" cy="308400"/>
                </a:xfrm>
                <a:prstGeom prst="round2SameRect">
                  <a:avLst>
                    <a:gd name="adj1" fmla="val 19571"/>
                    <a:gd name="adj2" fmla="val 0"/>
                  </a:avLst>
                </a:prstGeom>
                <a:solidFill>
                  <a:srgbClr val="FFFFFF"/>
                </a:solidFill>
                <a:ln w="12700" cap="flat" cmpd="sng">
                  <a:solidFill>
                    <a:srgbClr val="C6CFD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947" name="Google Shape;947;p21"/>
            <p:cNvSpPr/>
            <p:nvPr/>
          </p:nvSpPr>
          <p:spPr>
            <a:xfrm>
              <a:off x="3370018" y="1929853"/>
              <a:ext cx="108000" cy="1080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948" name="Google Shape;948;p21"/>
          <p:cNvGrpSpPr/>
          <p:nvPr/>
        </p:nvGrpSpPr>
        <p:grpSpPr>
          <a:xfrm rot="10800000">
            <a:off x="8" y="-271"/>
            <a:ext cx="1436436" cy="2493561"/>
            <a:chOff x="6181050" y="76116"/>
            <a:chExt cx="2962945" cy="5143484"/>
          </a:xfrm>
        </p:grpSpPr>
        <p:sp>
          <p:nvSpPr>
            <p:cNvPr id="949" name="Google Shape;949;p21"/>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50" name="Google Shape;950;p21"/>
            <p:cNvSpPr/>
            <p:nvPr/>
          </p:nvSpPr>
          <p:spPr>
            <a:xfrm rot="-8072550">
              <a:off x="7803130" y="4239362"/>
              <a:ext cx="451643" cy="451643"/>
            </a:xfrm>
            <a:prstGeom prst="rect">
              <a:avLst/>
            </a:prstGeom>
            <a:noFill/>
            <a:ln w="381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51" name="Google Shape;951;p21"/>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52" name="Google Shape;952;p21"/>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53" name="Google Shape;953;p21"/>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54" name="Google Shape;954;p21"/>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55" name="Google Shape;955;p21"/>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56" name="Google Shape;956;p21"/>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57" name="Google Shape;957;p21"/>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58" name="Google Shape;958;p21"/>
            <p:cNvSpPr/>
            <p:nvPr/>
          </p:nvSpPr>
          <p:spPr>
            <a:xfrm rot="-8072550">
              <a:off x="7433872" y="4609221"/>
              <a:ext cx="451643" cy="451643"/>
            </a:xfrm>
            <a:prstGeom prst="rect">
              <a:avLst/>
            </a:prstGeom>
            <a:noFill/>
            <a:ln w="381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59" name="Google Shape;959;p21"/>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60" name="Google Shape;960;p21"/>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61" name="Google Shape;961;p21"/>
            <p:cNvSpPr/>
            <p:nvPr/>
          </p:nvSpPr>
          <p:spPr>
            <a:xfrm rot="-8072550">
              <a:off x="6694557" y="4609221"/>
              <a:ext cx="451643" cy="451643"/>
            </a:xfrm>
            <a:prstGeom prst="rect">
              <a:avLst/>
            </a:prstGeom>
            <a:noFill/>
            <a:ln w="381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62" name="Google Shape;962;p21"/>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63" name="Google Shape;963;p21"/>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64" name="Google Shape;964;p21"/>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65" name="Google Shape;965;p21"/>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66" name="Google Shape;966;p21"/>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67" name="Google Shape;967;p21"/>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68" name="Google Shape;968;p21"/>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69" name="Google Shape;969;p21"/>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70" name="Google Shape;970;p21"/>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71" name="Google Shape;971;p21"/>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72" name="Google Shape;972;p21"/>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73" name="Google Shape;973;p21"/>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74" name="Google Shape;974;p21"/>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75" name="Google Shape;975;p21"/>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76" name="Google Shape;976;p21"/>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77" name="Google Shape;977;p21"/>
            <p:cNvSpPr/>
            <p:nvPr/>
          </p:nvSpPr>
          <p:spPr>
            <a:xfrm rot="-8072550">
              <a:off x="8188962" y="172194"/>
              <a:ext cx="451643" cy="451643"/>
            </a:xfrm>
            <a:prstGeom prst="rect">
              <a:avLst/>
            </a:prstGeom>
            <a:noFill/>
            <a:ln w="381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78" name="Google Shape;978;p21"/>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79" name="Google Shape;979;p21"/>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80" name="Google Shape;980;p21"/>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81" name="Google Shape;981;p21"/>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82" name="Google Shape;982;p21"/>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983" name="Google Shape;983;p21"/>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aptop">
  <p:cSld name="BLANK_2_1">
    <p:spTree>
      <p:nvGrpSpPr>
        <p:cNvPr id="1" name="Shape 984"/>
        <p:cNvGrpSpPr/>
        <p:nvPr/>
      </p:nvGrpSpPr>
      <p:grpSpPr>
        <a:xfrm>
          <a:off x="0" y="0"/>
          <a:ext cx="0" cy="0"/>
          <a:chOff x="0" y="0"/>
          <a:chExt cx="0" cy="0"/>
        </a:xfrm>
      </p:grpSpPr>
      <p:grpSp>
        <p:nvGrpSpPr>
          <p:cNvPr id="985" name="Google Shape;985;p22"/>
          <p:cNvGrpSpPr/>
          <p:nvPr/>
        </p:nvGrpSpPr>
        <p:grpSpPr>
          <a:xfrm rot="10800000">
            <a:off x="5080030" y="-283"/>
            <a:ext cx="4129943" cy="5144058"/>
            <a:chOff x="-13695" y="-558"/>
            <a:chExt cx="4129943" cy="5144058"/>
          </a:xfrm>
        </p:grpSpPr>
        <p:sp>
          <p:nvSpPr>
            <p:cNvPr id="986" name="Google Shape;986;p22"/>
            <p:cNvSpPr/>
            <p:nvPr/>
          </p:nvSpPr>
          <p:spPr>
            <a:xfrm rot="2700000">
              <a:off x="148062" y="2713732"/>
              <a:ext cx="728461" cy="72846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87" name="Google Shape;987;p22"/>
            <p:cNvSpPr/>
            <p:nvPr/>
          </p:nvSpPr>
          <p:spPr>
            <a:xfrm rot="2700000">
              <a:off x="1228266" y="722269"/>
              <a:ext cx="624517" cy="624517"/>
            </a:xfrm>
            <a:prstGeom prst="rect">
              <a:avLst/>
            </a:prstGeom>
            <a:noFill/>
            <a:ln w="101600" cap="flat" cmpd="sng">
              <a:solidFill>
                <a:schemeClr val="accent1"/>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88" name="Google Shape;988;p22"/>
            <p:cNvSpPr/>
            <p:nvPr/>
          </p:nvSpPr>
          <p:spPr>
            <a:xfrm>
              <a:off x="-499" y="-558"/>
              <a:ext cx="520200" cy="520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89" name="Google Shape;989;p22"/>
            <p:cNvSpPr/>
            <p:nvPr/>
          </p:nvSpPr>
          <p:spPr>
            <a:xfrm rot="10800000" flipH="1">
              <a:off x="-499" y="521391"/>
              <a:ext cx="520200" cy="520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90" name="Google Shape;990;p22"/>
            <p:cNvSpPr/>
            <p:nvPr/>
          </p:nvSpPr>
          <p:spPr>
            <a:xfrm rot="-5400000" flipH="1">
              <a:off x="-1262" y="-558"/>
              <a:ext cx="520200" cy="520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91" name="Google Shape;991;p22"/>
            <p:cNvSpPr/>
            <p:nvPr/>
          </p:nvSpPr>
          <p:spPr>
            <a:xfrm rot="5400000">
              <a:off x="520686" y="-558"/>
              <a:ext cx="520200" cy="520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92" name="Google Shape;992;p22"/>
            <p:cNvSpPr/>
            <p:nvPr/>
          </p:nvSpPr>
          <p:spPr>
            <a:xfrm rot="-5400000">
              <a:off x="-263038" y="781452"/>
              <a:ext cx="1040700" cy="520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93" name="Google Shape;993;p22"/>
            <p:cNvSpPr/>
            <p:nvPr/>
          </p:nvSpPr>
          <p:spPr>
            <a:xfrm rot="5400000" flipH="1">
              <a:off x="257384" y="781452"/>
              <a:ext cx="1040700" cy="520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94" name="Google Shape;994;p22"/>
            <p:cNvSpPr/>
            <p:nvPr/>
          </p:nvSpPr>
          <p:spPr>
            <a:xfrm rot="2700000">
              <a:off x="668374" y="162297"/>
              <a:ext cx="728461" cy="7284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95" name="Google Shape;995;p22"/>
            <p:cNvSpPr/>
            <p:nvPr/>
          </p:nvSpPr>
          <p:spPr>
            <a:xfrm rot="2700000">
              <a:off x="1742961" y="214760"/>
              <a:ext cx="624517" cy="624517"/>
            </a:xfrm>
            <a:prstGeom prst="rect">
              <a:avLst/>
            </a:prstGeom>
            <a:noFill/>
            <a:ln w="1016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96" name="Google Shape;996;p22"/>
            <p:cNvSpPr/>
            <p:nvPr/>
          </p:nvSpPr>
          <p:spPr>
            <a:xfrm rot="-5400000" flipH="1">
              <a:off x="2050737" y="11427"/>
              <a:ext cx="520200" cy="520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97" name="Google Shape;997;p22"/>
            <p:cNvSpPr/>
            <p:nvPr/>
          </p:nvSpPr>
          <p:spPr>
            <a:xfrm rot="5400000">
              <a:off x="2565066" y="11427"/>
              <a:ext cx="520200" cy="520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998" name="Google Shape;998;p22"/>
            <p:cNvSpPr/>
            <p:nvPr/>
          </p:nvSpPr>
          <p:spPr>
            <a:xfrm rot="2700000">
              <a:off x="2773466" y="214759"/>
              <a:ext cx="624517" cy="624517"/>
            </a:xfrm>
            <a:prstGeom prst="rect">
              <a:avLst/>
            </a:prstGeom>
            <a:noFill/>
            <a:ln w="1016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99" name="Google Shape;999;p22"/>
            <p:cNvSpPr/>
            <p:nvPr/>
          </p:nvSpPr>
          <p:spPr>
            <a:xfrm rot="-5400000" flipH="1">
              <a:off x="3074099" y="11427"/>
              <a:ext cx="520200" cy="520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00" name="Google Shape;1000;p22"/>
            <p:cNvSpPr/>
            <p:nvPr/>
          </p:nvSpPr>
          <p:spPr>
            <a:xfrm rot="5400000">
              <a:off x="3596048" y="11427"/>
              <a:ext cx="520200" cy="520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01" name="Google Shape;1001;p22"/>
            <p:cNvSpPr/>
            <p:nvPr/>
          </p:nvSpPr>
          <p:spPr>
            <a:xfrm rot="-5400000">
              <a:off x="-261512" y="1811616"/>
              <a:ext cx="1040700" cy="520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02" name="Google Shape;1002;p22"/>
            <p:cNvSpPr/>
            <p:nvPr/>
          </p:nvSpPr>
          <p:spPr>
            <a:xfrm rot="5400000" flipH="1">
              <a:off x="258910" y="1811616"/>
              <a:ext cx="1040700" cy="520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03" name="Google Shape;1003;p22"/>
            <p:cNvSpPr/>
            <p:nvPr/>
          </p:nvSpPr>
          <p:spPr>
            <a:xfrm>
              <a:off x="846" y="2059768"/>
              <a:ext cx="520200" cy="520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04" name="Google Shape;1004;p22"/>
            <p:cNvSpPr/>
            <p:nvPr/>
          </p:nvSpPr>
          <p:spPr>
            <a:xfrm rot="10800000" flipH="1">
              <a:off x="846" y="2574374"/>
              <a:ext cx="520200" cy="520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05" name="Google Shape;1005;p22"/>
            <p:cNvSpPr/>
            <p:nvPr/>
          </p:nvSpPr>
          <p:spPr>
            <a:xfrm rot="5400000" flipH="1">
              <a:off x="-268157" y="3320901"/>
              <a:ext cx="1040700" cy="520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06" name="Google Shape;1006;p22"/>
            <p:cNvSpPr/>
            <p:nvPr/>
          </p:nvSpPr>
          <p:spPr>
            <a:xfrm rot="-5400000">
              <a:off x="-273945" y="3842739"/>
              <a:ext cx="1040700" cy="520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07" name="Google Shape;1007;p22"/>
            <p:cNvSpPr/>
            <p:nvPr/>
          </p:nvSpPr>
          <p:spPr>
            <a:xfrm rot="5400000" flipH="1">
              <a:off x="246478" y="3842739"/>
              <a:ext cx="1040700" cy="520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08" name="Google Shape;1008;p22"/>
            <p:cNvSpPr/>
            <p:nvPr/>
          </p:nvSpPr>
          <p:spPr>
            <a:xfrm rot="10800000">
              <a:off x="499645" y="4615957"/>
              <a:ext cx="1040700" cy="520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09" name="Google Shape;1009;p22"/>
            <p:cNvSpPr/>
            <p:nvPr/>
          </p:nvSpPr>
          <p:spPr>
            <a:xfrm flipH="1">
              <a:off x="499645" y="4095535"/>
              <a:ext cx="1040700" cy="520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10" name="Google Shape;1010;p22"/>
            <p:cNvSpPr/>
            <p:nvPr/>
          </p:nvSpPr>
          <p:spPr>
            <a:xfrm rot="-5400000">
              <a:off x="-8019" y="4623300"/>
              <a:ext cx="520200" cy="520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11" name="Google Shape;1011;p22"/>
            <p:cNvSpPr/>
            <p:nvPr/>
          </p:nvSpPr>
          <p:spPr>
            <a:xfrm rot="5400000" flipH="1">
              <a:off x="513930" y="4623300"/>
              <a:ext cx="520200" cy="520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12" name="Google Shape;1012;p22"/>
            <p:cNvSpPr/>
            <p:nvPr/>
          </p:nvSpPr>
          <p:spPr>
            <a:xfrm rot="-5400000">
              <a:off x="997423" y="4623300"/>
              <a:ext cx="520200" cy="5202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13" name="Google Shape;1013;p22"/>
            <p:cNvSpPr/>
            <p:nvPr/>
          </p:nvSpPr>
          <p:spPr>
            <a:xfrm rot="5400000" flipH="1">
              <a:off x="1519372" y="4623300"/>
              <a:ext cx="520200" cy="520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14" name="Google Shape;1014;p22"/>
            <p:cNvSpPr/>
            <p:nvPr/>
          </p:nvSpPr>
          <p:spPr>
            <a:xfrm rot="2700000">
              <a:off x="1725423" y="4320688"/>
              <a:ext cx="624517" cy="624517"/>
            </a:xfrm>
            <a:prstGeom prst="rect">
              <a:avLst/>
            </a:prstGeom>
            <a:noFill/>
            <a:ln w="1016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015" name="Google Shape;1015;p22"/>
          <p:cNvGrpSpPr/>
          <p:nvPr/>
        </p:nvGrpSpPr>
        <p:grpSpPr>
          <a:xfrm rot="10800000">
            <a:off x="8" y="-271"/>
            <a:ext cx="1436436" cy="2493561"/>
            <a:chOff x="6181050" y="76116"/>
            <a:chExt cx="2962945" cy="5143484"/>
          </a:xfrm>
        </p:grpSpPr>
        <p:sp>
          <p:nvSpPr>
            <p:cNvPr id="1016" name="Google Shape;1016;p22"/>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17" name="Google Shape;1017;p22"/>
            <p:cNvSpPr/>
            <p:nvPr/>
          </p:nvSpPr>
          <p:spPr>
            <a:xfrm rot="-8072550">
              <a:off x="7803130" y="4239362"/>
              <a:ext cx="451643" cy="451643"/>
            </a:xfrm>
            <a:prstGeom prst="rect">
              <a:avLst/>
            </a:prstGeom>
            <a:noFill/>
            <a:ln w="381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18" name="Google Shape;1018;p22"/>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19" name="Google Shape;1019;p22"/>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20" name="Google Shape;1020;p22"/>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21" name="Google Shape;1021;p22"/>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22" name="Google Shape;1022;p22"/>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23" name="Google Shape;1023;p22"/>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24" name="Google Shape;1024;p22"/>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25" name="Google Shape;1025;p22"/>
            <p:cNvSpPr/>
            <p:nvPr/>
          </p:nvSpPr>
          <p:spPr>
            <a:xfrm rot="-8072550">
              <a:off x="7433872" y="4609221"/>
              <a:ext cx="451643" cy="451643"/>
            </a:xfrm>
            <a:prstGeom prst="rect">
              <a:avLst/>
            </a:prstGeom>
            <a:noFill/>
            <a:ln w="381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26" name="Google Shape;1026;p22"/>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27" name="Google Shape;1027;p22"/>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28" name="Google Shape;1028;p22"/>
            <p:cNvSpPr/>
            <p:nvPr/>
          </p:nvSpPr>
          <p:spPr>
            <a:xfrm rot="-8072550">
              <a:off x="6694557" y="4609221"/>
              <a:ext cx="451643" cy="451643"/>
            </a:xfrm>
            <a:prstGeom prst="rect">
              <a:avLst/>
            </a:prstGeom>
            <a:noFill/>
            <a:ln w="381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29" name="Google Shape;1029;p22"/>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30" name="Google Shape;1030;p22"/>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31" name="Google Shape;1031;p22"/>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32" name="Google Shape;1032;p22"/>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33" name="Google Shape;1033;p22"/>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34" name="Google Shape;1034;p22"/>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35" name="Google Shape;1035;p22"/>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36" name="Google Shape;1036;p22"/>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37" name="Google Shape;1037;p22"/>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38" name="Google Shape;1038;p22"/>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39" name="Google Shape;1039;p22"/>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40" name="Google Shape;1040;p22"/>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41" name="Google Shape;1041;p22"/>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42" name="Google Shape;1042;p22"/>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43" name="Google Shape;1043;p22"/>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44" name="Google Shape;1044;p22"/>
            <p:cNvSpPr/>
            <p:nvPr/>
          </p:nvSpPr>
          <p:spPr>
            <a:xfrm rot="-8072550">
              <a:off x="8188962" y="172194"/>
              <a:ext cx="451643" cy="451643"/>
            </a:xfrm>
            <a:prstGeom prst="rect">
              <a:avLst/>
            </a:prstGeom>
            <a:noFill/>
            <a:ln w="381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45" name="Google Shape;1045;p22"/>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46" name="Google Shape;1046;p22"/>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47" name="Google Shape;1047;p22"/>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48" name="Google Shape;1048;p22"/>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49" name="Google Shape;1049;p22"/>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1050" name="Google Shape;105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051" name="Google Shape;1051;p22"/>
          <p:cNvSpPr txBox="1">
            <a:spLocks noGrp="1"/>
          </p:cNvSpPr>
          <p:nvPr>
            <p:ph type="title"/>
          </p:nvPr>
        </p:nvSpPr>
        <p:spPr>
          <a:xfrm>
            <a:off x="570300" y="1004575"/>
            <a:ext cx="4045200" cy="14823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30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52" name="Google Shape;1052;p22"/>
          <p:cNvSpPr txBox="1">
            <a:spLocks noGrp="1"/>
          </p:cNvSpPr>
          <p:nvPr>
            <p:ph type="subTitle" idx="1"/>
          </p:nvPr>
        </p:nvSpPr>
        <p:spPr>
          <a:xfrm>
            <a:off x="570300" y="2574475"/>
            <a:ext cx="4045200" cy="12351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1053" name="Google Shape;1053;p22"/>
          <p:cNvGrpSpPr/>
          <p:nvPr/>
        </p:nvGrpSpPr>
        <p:grpSpPr>
          <a:xfrm>
            <a:off x="4573387" y="1363045"/>
            <a:ext cx="4291168" cy="2177795"/>
            <a:chOff x="3289100" y="2648488"/>
            <a:chExt cx="5622600" cy="2846047"/>
          </a:xfrm>
        </p:grpSpPr>
        <p:grpSp>
          <p:nvGrpSpPr>
            <p:cNvPr id="1054" name="Google Shape;1054;p22"/>
            <p:cNvGrpSpPr/>
            <p:nvPr/>
          </p:nvGrpSpPr>
          <p:grpSpPr>
            <a:xfrm>
              <a:off x="3289100" y="2648488"/>
              <a:ext cx="5622600" cy="2846047"/>
              <a:chOff x="1059475" y="2296088"/>
              <a:chExt cx="5622600" cy="2846047"/>
            </a:xfrm>
          </p:grpSpPr>
          <p:sp>
            <p:nvSpPr>
              <p:cNvPr id="1055" name="Google Shape;1055;p22"/>
              <p:cNvSpPr/>
              <p:nvPr/>
            </p:nvSpPr>
            <p:spPr>
              <a:xfrm>
                <a:off x="1709623" y="2296088"/>
                <a:ext cx="4319700" cy="2813400"/>
              </a:xfrm>
              <a:prstGeom prst="roundRect">
                <a:avLst>
                  <a:gd name="adj" fmla="val 4487"/>
                </a:avLst>
              </a:prstGeom>
              <a:solidFill>
                <a:srgbClr val="262626"/>
              </a:solidFill>
              <a:ln w="38100" cap="flat" cmpd="sng">
                <a:solidFill>
                  <a:srgbClr val="BFBFBF"/>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056" name="Google Shape;1056;p22"/>
              <p:cNvGrpSpPr/>
              <p:nvPr/>
            </p:nvGrpSpPr>
            <p:grpSpPr>
              <a:xfrm>
                <a:off x="1059475" y="5047935"/>
                <a:ext cx="5622600" cy="94200"/>
                <a:chOff x="1059475" y="5015277"/>
                <a:chExt cx="5622600" cy="188400"/>
              </a:xfrm>
            </p:grpSpPr>
            <p:sp>
              <p:nvSpPr>
                <p:cNvPr id="1057" name="Google Shape;1057;p22"/>
                <p:cNvSpPr/>
                <p:nvPr/>
              </p:nvSpPr>
              <p:spPr>
                <a:xfrm>
                  <a:off x="1059475" y="5015277"/>
                  <a:ext cx="5622600" cy="188400"/>
                </a:xfrm>
                <a:prstGeom prst="roundRect">
                  <a:avLst>
                    <a:gd name="adj" fmla="val 35520"/>
                  </a:avLst>
                </a:prstGeom>
                <a:solidFill>
                  <a:srgbClr val="BFBFBF"/>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58" name="Google Shape;1058;p22"/>
                <p:cNvSpPr/>
                <p:nvPr/>
              </p:nvSpPr>
              <p:spPr>
                <a:xfrm>
                  <a:off x="3354359" y="5020473"/>
                  <a:ext cx="1030351" cy="131148"/>
                </a:xfrm>
                <a:custGeom>
                  <a:avLst/>
                  <a:gdLst/>
                  <a:ahLst/>
                  <a:cxnLst/>
                  <a:rect l="l" t="t" r="r" b="b"/>
                  <a:pathLst>
                    <a:path w="1030351" h="131148" extrusionOk="0">
                      <a:moveTo>
                        <a:pt x="0" y="0"/>
                      </a:moveTo>
                      <a:lnTo>
                        <a:pt x="1030351" y="0"/>
                      </a:lnTo>
                      <a:lnTo>
                        <a:pt x="995408" y="51827"/>
                      </a:lnTo>
                      <a:cubicBezTo>
                        <a:pt x="946399" y="100836"/>
                        <a:pt x="878694" y="131148"/>
                        <a:pt x="803909" y="131148"/>
                      </a:cubicBezTo>
                      <a:lnTo>
                        <a:pt x="226441" y="131148"/>
                      </a:lnTo>
                      <a:cubicBezTo>
                        <a:pt x="151656" y="131148"/>
                        <a:pt x="83951" y="100836"/>
                        <a:pt x="34942" y="51827"/>
                      </a:cubicBezTo>
                      <a:close/>
                    </a:path>
                  </a:pathLst>
                </a:cu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1059" name="Google Shape;1059;p22"/>
            <p:cNvSpPr/>
            <p:nvPr/>
          </p:nvSpPr>
          <p:spPr>
            <a:xfrm>
              <a:off x="6037018" y="2768053"/>
              <a:ext cx="97200" cy="97200"/>
            </a:xfrm>
            <a:prstGeom prst="ellipse">
              <a:avLst/>
            </a:prstGeom>
            <a:solidFill>
              <a:srgbClr val="1717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1060" name="Google Shape;1060;p22"/>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martphone">
  <p:cSld name="BLANK_2_1_1">
    <p:spTree>
      <p:nvGrpSpPr>
        <p:cNvPr id="1" name="Shape 1061"/>
        <p:cNvGrpSpPr/>
        <p:nvPr/>
      </p:nvGrpSpPr>
      <p:grpSpPr>
        <a:xfrm>
          <a:off x="0" y="0"/>
          <a:ext cx="0" cy="0"/>
          <a:chOff x="0" y="0"/>
          <a:chExt cx="0" cy="0"/>
        </a:xfrm>
      </p:grpSpPr>
      <p:grpSp>
        <p:nvGrpSpPr>
          <p:cNvPr id="1062" name="Google Shape;1062;p23"/>
          <p:cNvGrpSpPr/>
          <p:nvPr/>
        </p:nvGrpSpPr>
        <p:grpSpPr>
          <a:xfrm rot="10800000">
            <a:off x="5080030" y="-283"/>
            <a:ext cx="4129943" cy="5144058"/>
            <a:chOff x="-13695" y="-558"/>
            <a:chExt cx="4129943" cy="5144058"/>
          </a:xfrm>
        </p:grpSpPr>
        <p:sp>
          <p:nvSpPr>
            <p:cNvPr id="1063" name="Google Shape;1063;p23"/>
            <p:cNvSpPr/>
            <p:nvPr/>
          </p:nvSpPr>
          <p:spPr>
            <a:xfrm rot="2700000">
              <a:off x="148062" y="2713732"/>
              <a:ext cx="728461" cy="72846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64" name="Google Shape;1064;p23"/>
            <p:cNvSpPr/>
            <p:nvPr/>
          </p:nvSpPr>
          <p:spPr>
            <a:xfrm rot="2700000">
              <a:off x="1228266" y="722269"/>
              <a:ext cx="624517" cy="624517"/>
            </a:xfrm>
            <a:prstGeom prst="rect">
              <a:avLst/>
            </a:prstGeom>
            <a:noFill/>
            <a:ln w="101600" cap="flat" cmpd="sng">
              <a:solidFill>
                <a:schemeClr val="accent1"/>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65" name="Google Shape;1065;p23"/>
            <p:cNvSpPr/>
            <p:nvPr/>
          </p:nvSpPr>
          <p:spPr>
            <a:xfrm>
              <a:off x="-499" y="-558"/>
              <a:ext cx="520200" cy="520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66" name="Google Shape;1066;p23"/>
            <p:cNvSpPr/>
            <p:nvPr/>
          </p:nvSpPr>
          <p:spPr>
            <a:xfrm rot="10800000" flipH="1">
              <a:off x="-499" y="521391"/>
              <a:ext cx="520200" cy="520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67" name="Google Shape;1067;p23"/>
            <p:cNvSpPr/>
            <p:nvPr/>
          </p:nvSpPr>
          <p:spPr>
            <a:xfrm rot="-5400000" flipH="1">
              <a:off x="-1262" y="-558"/>
              <a:ext cx="520200" cy="520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68" name="Google Shape;1068;p23"/>
            <p:cNvSpPr/>
            <p:nvPr/>
          </p:nvSpPr>
          <p:spPr>
            <a:xfrm rot="5400000">
              <a:off x="520686" y="-558"/>
              <a:ext cx="520200" cy="520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69" name="Google Shape;1069;p23"/>
            <p:cNvSpPr/>
            <p:nvPr/>
          </p:nvSpPr>
          <p:spPr>
            <a:xfrm rot="-5400000">
              <a:off x="-263038" y="781452"/>
              <a:ext cx="1040700" cy="520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70" name="Google Shape;1070;p23"/>
            <p:cNvSpPr/>
            <p:nvPr/>
          </p:nvSpPr>
          <p:spPr>
            <a:xfrm rot="5400000" flipH="1">
              <a:off x="257384" y="781452"/>
              <a:ext cx="1040700" cy="520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71" name="Google Shape;1071;p23"/>
            <p:cNvSpPr/>
            <p:nvPr/>
          </p:nvSpPr>
          <p:spPr>
            <a:xfrm rot="2700000">
              <a:off x="668374" y="162297"/>
              <a:ext cx="728461" cy="7284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72" name="Google Shape;1072;p23"/>
            <p:cNvSpPr/>
            <p:nvPr/>
          </p:nvSpPr>
          <p:spPr>
            <a:xfrm rot="2700000">
              <a:off x="1742961" y="214760"/>
              <a:ext cx="624517" cy="624517"/>
            </a:xfrm>
            <a:prstGeom prst="rect">
              <a:avLst/>
            </a:prstGeom>
            <a:noFill/>
            <a:ln w="1016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73" name="Google Shape;1073;p23"/>
            <p:cNvSpPr/>
            <p:nvPr/>
          </p:nvSpPr>
          <p:spPr>
            <a:xfrm rot="-5400000" flipH="1">
              <a:off x="2050737" y="11427"/>
              <a:ext cx="520200" cy="520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74" name="Google Shape;1074;p23"/>
            <p:cNvSpPr/>
            <p:nvPr/>
          </p:nvSpPr>
          <p:spPr>
            <a:xfrm rot="5400000">
              <a:off x="2565066" y="11427"/>
              <a:ext cx="520200" cy="520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75" name="Google Shape;1075;p23"/>
            <p:cNvSpPr/>
            <p:nvPr/>
          </p:nvSpPr>
          <p:spPr>
            <a:xfrm rot="2700000">
              <a:off x="2773466" y="214759"/>
              <a:ext cx="624517" cy="624517"/>
            </a:xfrm>
            <a:prstGeom prst="rect">
              <a:avLst/>
            </a:prstGeom>
            <a:noFill/>
            <a:ln w="1016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76" name="Google Shape;1076;p23"/>
            <p:cNvSpPr/>
            <p:nvPr/>
          </p:nvSpPr>
          <p:spPr>
            <a:xfrm rot="-5400000" flipH="1">
              <a:off x="3074099" y="11427"/>
              <a:ext cx="520200" cy="520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77" name="Google Shape;1077;p23"/>
            <p:cNvSpPr/>
            <p:nvPr/>
          </p:nvSpPr>
          <p:spPr>
            <a:xfrm rot="5400000">
              <a:off x="3596048" y="11427"/>
              <a:ext cx="520200" cy="520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78" name="Google Shape;1078;p23"/>
            <p:cNvSpPr/>
            <p:nvPr/>
          </p:nvSpPr>
          <p:spPr>
            <a:xfrm rot="-5400000">
              <a:off x="-261512" y="1811616"/>
              <a:ext cx="1040700" cy="520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79" name="Google Shape;1079;p23"/>
            <p:cNvSpPr/>
            <p:nvPr/>
          </p:nvSpPr>
          <p:spPr>
            <a:xfrm rot="5400000" flipH="1">
              <a:off x="258910" y="1811616"/>
              <a:ext cx="1040700" cy="520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80" name="Google Shape;1080;p23"/>
            <p:cNvSpPr/>
            <p:nvPr/>
          </p:nvSpPr>
          <p:spPr>
            <a:xfrm>
              <a:off x="846" y="2059768"/>
              <a:ext cx="520200" cy="520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81" name="Google Shape;1081;p23"/>
            <p:cNvSpPr/>
            <p:nvPr/>
          </p:nvSpPr>
          <p:spPr>
            <a:xfrm rot="10800000" flipH="1">
              <a:off x="846" y="2574374"/>
              <a:ext cx="520200" cy="520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82" name="Google Shape;1082;p23"/>
            <p:cNvSpPr/>
            <p:nvPr/>
          </p:nvSpPr>
          <p:spPr>
            <a:xfrm rot="5400000" flipH="1">
              <a:off x="-268157" y="3320901"/>
              <a:ext cx="1040700" cy="520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83" name="Google Shape;1083;p23"/>
            <p:cNvSpPr/>
            <p:nvPr/>
          </p:nvSpPr>
          <p:spPr>
            <a:xfrm rot="-5400000">
              <a:off x="-273945" y="3842739"/>
              <a:ext cx="1040700" cy="520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84" name="Google Shape;1084;p23"/>
            <p:cNvSpPr/>
            <p:nvPr/>
          </p:nvSpPr>
          <p:spPr>
            <a:xfrm rot="5400000" flipH="1">
              <a:off x="246478" y="3842739"/>
              <a:ext cx="1040700" cy="520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85" name="Google Shape;1085;p23"/>
            <p:cNvSpPr/>
            <p:nvPr/>
          </p:nvSpPr>
          <p:spPr>
            <a:xfrm rot="10800000">
              <a:off x="499645" y="4615957"/>
              <a:ext cx="1040700" cy="520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86" name="Google Shape;1086;p23"/>
            <p:cNvSpPr/>
            <p:nvPr/>
          </p:nvSpPr>
          <p:spPr>
            <a:xfrm flipH="1">
              <a:off x="499645" y="4095535"/>
              <a:ext cx="1040700" cy="520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87" name="Google Shape;1087;p23"/>
            <p:cNvSpPr/>
            <p:nvPr/>
          </p:nvSpPr>
          <p:spPr>
            <a:xfrm rot="-5400000">
              <a:off x="-8019" y="4623300"/>
              <a:ext cx="520200" cy="520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88" name="Google Shape;1088;p23"/>
            <p:cNvSpPr/>
            <p:nvPr/>
          </p:nvSpPr>
          <p:spPr>
            <a:xfrm rot="5400000" flipH="1">
              <a:off x="513930" y="4623300"/>
              <a:ext cx="520200" cy="520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89" name="Google Shape;1089;p23"/>
            <p:cNvSpPr/>
            <p:nvPr/>
          </p:nvSpPr>
          <p:spPr>
            <a:xfrm rot="-5400000">
              <a:off x="997423" y="4623300"/>
              <a:ext cx="520200" cy="5202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90" name="Google Shape;1090;p23"/>
            <p:cNvSpPr/>
            <p:nvPr/>
          </p:nvSpPr>
          <p:spPr>
            <a:xfrm rot="5400000" flipH="1">
              <a:off x="1519372" y="4623300"/>
              <a:ext cx="520200" cy="520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91" name="Google Shape;1091;p23"/>
            <p:cNvSpPr/>
            <p:nvPr/>
          </p:nvSpPr>
          <p:spPr>
            <a:xfrm rot="2700000">
              <a:off x="1725423" y="4320688"/>
              <a:ext cx="624517" cy="624517"/>
            </a:xfrm>
            <a:prstGeom prst="rect">
              <a:avLst/>
            </a:prstGeom>
            <a:noFill/>
            <a:ln w="1016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092" name="Google Shape;1092;p23"/>
          <p:cNvGrpSpPr/>
          <p:nvPr/>
        </p:nvGrpSpPr>
        <p:grpSpPr>
          <a:xfrm rot="10800000">
            <a:off x="8" y="-271"/>
            <a:ext cx="1436436" cy="2493561"/>
            <a:chOff x="6181050" y="76116"/>
            <a:chExt cx="2962945" cy="5143484"/>
          </a:xfrm>
        </p:grpSpPr>
        <p:sp>
          <p:nvSpPr>
            <p:cNvPr id="1093" name="Google Shape;1093;p23"/>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94" name="Google Shape;1094;p23"/>
            <p:cNvSpPr/>
            <p:nvPr/>
          </p:nvSpPr>
          <p:spPr>
            <a:xfrm rot="-8072550">
              <a:off x="7803130" y="4239362"/>
              <a:ext cx="451643" cy="451643"/>
            </a:xfrm>
            <a:prstGeom prst="rect">
              <a:avLst/>
            </a:prstGeom>
            <a:noFill/>
            <a:ln w="381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95" name="Google Shape;1095;p23"/>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96" name="Google Shape;1096;p23"/>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97" name="Google Shape;1097;p23"/>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98" name="Google Shape;1098;p23"/>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099" name="Google Shape;1099;p23"/>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00" name="Google Shape;1100;p23"/>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01" name="Google Shape;1101;p23"/>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02" name="Google Shape;1102;p23"/>
            <p:cNvSpPr/>
            <p:nvPr/>
          </p:nvSpPr>
          <p:spPr>
            <a:xfrm rot="-8072550">
              <a:off x="7433872" y="4609221"/>
              <a:ext cx="451643" cy="451643"/>
            </a:xfrm>
            <a:prstGeom prst="rect">
              <a:avLst/>
            </a:prstGeom>
            <a:noFill/>
            <a:ln w="381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03" name="Google Shape;1103;p23"/>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04" name="Google Shape;1104;p23"/>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05" name="Google Shape;1105;p23"/>
            <p:cNvSpPr/>
            <p:nvPr/>
          </p:nvSpPr>
          <p:spPr>
            <a:xfrm rot="-8072550">
              <a:off x="6694557" y="4609221"/>
              <a:ext cx="451643" cy="451643"/>
            </a:xfrm>
            <a:prstGeom prst="rect">
              <a:avLst/>
            </a:prstGeom>
            <a:noFill/>
            <a:ln w="381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06" name="Google Shape;1106;p23"/>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07" name="Google Shape;1107;p23"/>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08" name="Google Shape;1108;p23"/>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09" name="Google Shape;1109;p23"/>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10" name="Google Shape;1110;p23"/>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11" name="Google Shape;1111;p23"/>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12" name="Google Shape;1112;p23"/>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13" name="Google Shape;1113;p23"/>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14" name="Google Shape;1114;p23"/>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15" name="Google Shape;1115;p23"/>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16" name="Google Shape;1116;p23"/>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17" name="Google Shape;1117;p23"/>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18" name="Google Shape;1118;p23"/>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19" name="Google Shape;1119;p23"/>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20" name="Google Shape;1120;p23"/>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21" name="Google Shape;1121;p23"/>
            <p:cNvSpPr/>
            <p:nvPr/>
          </p:nvSpPr>
          <p:spPr>
            <a:xfrm rot="-8072550">
              <a:off x="8188962" y="172194"/>
              <a:ext cx="451643" cy="451643"/>
            </a:xfrm>
            <a:prstGeom prst="rect">
              <a:avLst/>
            </a:prstGeom>
            <a:noFill/>
            <a:ln w="381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22" name="Google Shape;1122;p23"/>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23" name="Google Shape;1123;p23"/>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24" name="Google Shape;1124;p23"/>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25" name="Google Shape;1125;p23"/>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26" name="Google Shape;1126;p23"/>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1127" name="Google Shape;112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128" name="Google Shape;1128;p23"/>
          <p:cNvSpPr txBox="1">
            <a:spLocks noGrp="1"/>
          </p:cNvSpPr>
          <p:nvPr>
            <p:ph type="title"/>
          </p:nvPr>
        </p:nvSpPr>
        <p:spPr>
          <a:xfrm>
            <a:off x="570300" y="1004575"/>
            <a:ext cx="4045200" cy="14823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30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29" name="Google Shape;1129;p23"/>
          <p:cNvSpPr txBox="1">
            <a:spLocks noGrp="1"/>
          </p:cNvSpPr>
          <p:nvPr>
            <p:ph type="subTitle" idx="1"/>
          </p:nvPr>
        </p:nvSpPr>
        <p:spPr>
          <a:xfrm>
            <a:off x="570300" y="2574475"/>
            <a:ext cx="4045200" cy="12351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1130" name="Google Shape;1130;p23"/>
          <p:cNvGrpSpPr/>
          <p:nvPr/>
        </p:nvGrpSpPr>
        <p:grpSpPr>
          <a:xfrm>
            <a:off x="5861988" y="637516"/>
            <a:ext cx="2098813" cy="3868480"/>
            <a:chOff x="8625436" y="1258061"/>
            <a:chExt cx="2388000" cy="4396500"/>
          </a:xfrm>
        </p:grpSpPr>
        <p:sp>
          <p:nvSpPr>
            <p:cNvPr id="1131" name="Google Shape;1131;p23"/>
            <p:cNvSpPr/>
            <p:nvPr/>
          </p:nvSpPr>
          <p:spPr>
            <a:xfrm>
              <a:off x="8625436" y="1258061"/>
              <a:ext cx="2388000" cy="4396500"/>
            </a:xfrm>
            <a:prstGeom prst="roundRect">
              <a:avLst>
                <a:gd name="adj" fmla="val 4487"/>
              </a:avLst>
            </a:prstGeom>
            <a:solidFill>
              <a:srgbClr val="262626"/>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32" name="Google Shape;1132;p23"/>
            <p:cNvSpPr/>
            <p:nvPr/>
          </p:nvSpPr>
          <p:spPr>
            <a:xfrm>
              <a:off x="10685218" y="1396453"/>
              <a:ext cx="97200" cy="97200"/>
            </a:xfrm>
            <a:prstGeom prst="ellipse">
              <a:avLst/>
            </a:prstGeom>
            <a:solidFill>
              <a:srgbClr val="1717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33" name="Google Shape;1133;p23"/>
            <p:cNvSpPr/>
            <p:nvPr/>
          </p:nvSpPr>
          <p:spPr>
            <a:xfrm>
              <a:off x="9725916" y="5324400"/>
              <a:ext cx="180000" cy="180000"/>
            </a:xfrm>
            <a:prstGeom prst="ellipse">
              <a:avLst/>
            </a:prstGeom>
            <a:solidFill>
              <a:srgbClr val="17171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1134" name="Google Shape;1134;p23"/>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t">
  <p:cSld name="BLANK_2_1_1_1">
    <p:spTree>
      <p:nvGrpSpPr>
        <p:cNvPr id="1" name="Shape 1135"/>
        <p:cNvGrpSpPr/>
        <p:nvPr/>
      </p:nvGrpSpPr>
      <p:grpSpPr>
        <a:xfrm>
          <a:off x="0" y="0"/>
          <a:ext cx="0" cy="0"/>
          <a:chOff x="0" y="0"/>
          <a:chExt cx="0" cy="0"/>
        </a:xfrm>
      </p:grpSpPr>
      <p:grpSp>
        <p:nvGrpSpPr>
          <p:cNvPr id="1136" name="Google Shape;1136;p24"/>
          <p:cNvGrpSpPr/>
          <p:nvPr/>
        </p:nvGrpSpPr>
        <p:grpSpPr>
          <a:xfrm rot="10800000">
            <a:off x="5080030" y="-283"/>
            <a:ext cx="4129943" cy="5144058"/>
            <a:chOff x="-13695" y="-558"/>
            <a:chExt cx="4129943" cy="5144058"/>
          </a:xfrm>
        </p:grpSpPr>
        <p:sp>
          <p:nvSpPr>
            <p:cNvPr id="1137" name="Google Shape;1137;p24"/>
            <p:cNvSpPr/>
            <p:nvPr/>
          </p:nvSpPr>
          <p:spPr>
            <a:xfrm rot="2700000">
              <a:off x="148062" y="2713732"/>
              <a:ext cx="728461" cy="72846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38" name="Google Shape;1138;p24"/>
            <p:cNvSpPr/>
            <p:nvPr/>
          </p:nvSpPr>
          <p:spPr>
            <a:xfrm rot="2700000">
              <a:off x="1228266" y="722269"/>
              <a:ext cx="624517" cy="624517"/>
            </a:xfrm>
            <a:prstGeom prst="rect">
              <a:avLst/>
            </a:prstGeom>
            <a:noFill/>
            <a:ln w="101600" cap="flat" cmpd="sng">
              <a:solidFill>
                <a:schemeClr val="accent1"/>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39" name="Google Shape;1139;p24"/>
            <p:cNvSpPr/>
            <p:nvPr/>
          </p:nvSpPr>
          <p:spPr>
            <a:xfrm>
              <a:off x="-499" y="-558"/>
              <a:ext cx="520200" cy="520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40" name="Google Shape;1140;p24"/>
            <p:cNvSpPr/>
            <p:nvPr/>
          </p:nvSpPr>
          <p:spPr>
            <a:xfrm rot="10800000" flipH="1">
              <a:off x="-499" y="521391"/>
              <a:ext cx="520200" cy="520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41" name="Google Shape;1141;p24"/>
            <p:cNvSpPr/>
            <p:nvPr/>
          </p:nvSpPr>
          <p:spPr>
            <a:xfrm rot="-5400000" flipH="1">
              <a:off x="-1262" y="-558"/>
              <a:ext cx="520200" cy="520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42" name="Google Shape;1142;p24"/>
            <p:cNvSpPr/>
            <p:nvPr/>
          </p:nvSpPr>
          <p:spPr>
            <a:xfrm rot="5400000">
              <a:off x="520686" y="-558"/>
              <a:ext cx="520200" cy="520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43" name="Google Shape;1143;p24"/>
            <p:cNvSpPr/>
            <p:nvPr/>
          </p:nvSpPr>
          <p:spPr>
            <a:xfrm rot="-5400000">
              <a:off x="-263038" y="781452"/>
              <a:ext cx="1040700" cy="520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44" name="Google Shape;1144;p24"/>
            <p:cNvSpPr/>
            <p:nvPr/>
          </p:nvSpPr>
          <p:spPr>
            <a:xfrm rot="5400000" flipH="1">
              <a:off x="257384" y="781452"/>
              <a:ext cx="1040700" cy="520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45" name="Google Shape;1145;p24"/>
            <p:cNvSpPr/>
            <p:nvPr/>
          </p:nvSpPr>
          <p:spPr>
            <a:xfrm rot="2700000">
              <a:off x="668374" y="162297"/>
              <a:ext cx="728461" cy="7284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46" name="Google Shape;1146;p24"/>
            <p:cNvSpPr/>
            <p:nvPr/>
          </p:nvSpPr>
          <p:spPr>
            <a:xfrm rot="2700000">
              <a:off x="1742961" y="214760"/>
              <a:ext cx="624517" cy="624517"/>
            </a:xfrm>
            <a:prstGeom prst="rect">
              <a:avLst/>
            </a:prstGeom>
            <a:noFill/>
            <a:ln w="1016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47" name="Google Shape;1147;p24"/>
            <p:cNvSpPr/>
            <p:nvPr/>
          </p:nvSpPr>
          <p:spPr>
            <a:xfrm rot="-5400000" flipH="1">
              <a:off x="2050737" y="11427"/>
              <a:ext cx="520200" cy="520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48" name="Google Shape;1148;p24"/>
            <p:cNvSpPr/>
            <p:nvPr/>
          </p:nvSpPr>
          <p:spPr>
            <a:xfrm rot="5400000">
              <a:off x="2565066" y="11427"/>
              <a:ext cx="520200" cy="520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49" name="Google Shape;1149;p24"/>
            <p:cNvSpPr/>
            <p:nvPr/>
          </p:nvSpPr>
          <p:spPr>
            <a:xfrm rot="2700000">
              <a:off x="2773466" y="214759"/>
              <a:ext cx="624517" cy="624517"/>
            </a:xfrm>
            <a:prstGeom prst="rect">
              <a:avLst/>
            </a:prstGeom>
            <a:noFill/>
            <a:ln w="1016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50" name="Google Shape;1150;p24"/>
            <p:cNvSpPr/>
            <p:nvPr/>
          </p:nvSpPr>
          <p:spPr>
            <a:xfrm rot="-5400000" flipH="1">
              <a:off x="3074099" y="11427"/>
              <a:ext cx="520200" cy="520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51" name="Google Shape;1151;p24"/>
            <p:cNvSpPr/>
            <p:nvPr/>
          </p:nvSpPr>
          <p:spPr>
            <a:xfrm rot="5400000">
              <a:off x="3596048" y="11427"/>
              <a:ext cx="520200" cy="520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52" name="Google Shape;1152;p24"/>
            <p:cNvSpPr/>
            <p:nvPr/>
          </p:nvSpPr>
          <p:spPr>
            <a:xfrm rot="-5400000">
              <a:off x="-261512" y="1811616"/>
              <a:ext cx="1040700" cy="520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53" name="Google Shape;1153;p24"/>
            <p:cNvSpPr/>
            <p:nvPr/>
          </p:nvSpPr>
          <p:spPr>
            <a:xfrm rot="5400000" flipH="1">
              <a:off x="258910" y="1811616"/>
              <a:ext cx="1040700" cy="520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54" name="Google Shape;1154;p24"/>
            <p:cNvSpPr/>
            <p:nvPr/>
          </p:nvSpPr>
          <p:spPr>
            <a:xfrm>
              <a:off x="846" y="2059768"/>
              <a:ext cx="520200" cy="520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55" name="Google Shape;1155;p24"/>
            <p:cNvSpPr/>
            <p:nvPr/>
          </p:nvSpPr>
          <p:spPr>
            <a:xfrm rot="10800000" flipH="1">
              <a:off x="846" y="2574374"/>
              <a:ext cx="520200" cy="520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56" name="Google Shape;1156;p24"/>
            <p:cNvSpPr/>
            <p:nvPr/>
          </p:nvSpPr>
          <p:spPr>
            <a:xfrm rot="5400000" flipH="1">
              <a:off x="-268157" y="3320901"/>
              <a:ext cx="1040700" cy="520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57" name="Google Shape;1157;p24"/>
            <p:cNvSpPr/>
            <p:nvPr/>
          </p:nvSpPr>
          <p:spPr>
            <a:xfrm rot="-5400000">
              <a:off x="-273945" y="3842739"/>
              <a:ext cx="1040700" cy="520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58" name="Google Shape;1158;p24"/>
            <p:cNvSpPr/>
            <p:nvPr/>
          </p:nvSpPr>
          <p:spPr>
            <a:xfrm rot="5400000" flipH="1">
              <a:off x="246478" y="3842739"/>
              <a:ext cx="1040700" cy="520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59" name="Google Shape;1159;p24"/>
            <p:cNvSpPr/>
            <p:nvPr/>
          </p:nvSpPr>
          <p:spPr>
            <a:xfrm rot="10800000">
              <a:off x="499645" y="4615957"/>
              <a:ext cx="1040700" cy="520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60" name="Google Shape;1160;p24"/>
            <p:cNvSpPr/>
            <p:nvPr/>
          </p:nvSpPr>
          <p:spPr>
            <a:xfrm flipH="1">
              <a:off x="499645" y="4095535"/>
              <a:ext cx="1040700" cy="520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61" name="Google Shape;1161;p24"/>
            <p:cNvSpPr/>
            <p:nvPr/>
          </p:nvSpPr>
          <p:spPr>
            <a:xfrm rot="-5400000">
              <a:off x="-8019" y="4623300"/>
              <a:ext cx="520200" cy="520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62" name="Google Shape;1162;p24"/>
            <p:cNvSpPr/>
            <p:nvPr/>
          </p:nvSpPr>
          <p:spPr>
            <a:xfrm rot="5400000" flipH="1">
              <a:off x="513930" y="4623300"/>
              <a:ext cx="520200" cy="520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63" name="Google Shape;1163;p24"/>
            <p:cNvSpPr/>
            <p:nvPr/>
          </p:nvSpPr>
          <p:spPr>
            <a:xfrm rot="-5400000">
              <a:off x="997423" y="4623300"/>
              <a:ext cx="520200" cy="5202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64" name="Google Shape;1164;p24"/>
            <p:cNvSpPr/>
            <p:nvPr/>
          </p:nvSpPr>
          <p:spPr>
            <a:xfrm rot="5400000" flipH="1">
              <a:off x="1519372" y="4623300"/>
              <a:ext cx="520200" cy="520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65" name="Google Shape;1165;p24"/>
            <p:cNvSpPr/>
            <p:nvPr/>
          </p:nvSpPr>
          <p:spPr>
            <a:xfrm rot="2700000">
              <a:off x="1725423" y="4320688"/>
              <a:ext cx="624517" cy="624517"/>
            </a:xfrm>
            <a:prstGeom prst="rect">
              <a:avLst/>
            </a:prstGeom>
            <a:noFill/>
            <a:ln w="1016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166" name="Google Shape;1166;p24"/>
          <p:cNvGrpSpPr/>
          <p:nvPr/>
        </p:nvGrpSpPr>
        <p:grpSpPr>
          <a:xfrm rot="10800000">
            <a:off x="8" y="-271"/>
            <a:ext cx="1436436" cy="2493561"/>
            <a:chOff x="6181050" y="76116"/>
            <a:chExt cx="2962945" cy="5143484"/>
          </a:xfrm>
        </p:grpSpPr>
        <p:sp>
          <p:nvSpPr>
            <p:cNvPr id="1167" name="Google Shape;1167;p24"/>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68" name="Google Shape;1168;p24"/>
            <p:cNvSpPr/>
            <p:nvPr/>
          </p:nvSpPr>
          <p:spPr>
            <a:xfrm rot="-8072550">
              <a:off x="7803130" y="4239362"/>
              <a:ext cx="451643" cy="451643"/>
            </a:xfrm>
            <a:prstGeom prst="rect">
              <a:avLst/>
            </a:prstGeom>
            <a:noFill/>
            <a:ln w="381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69" name="Google Shape;1169;p24"/>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70" name="Google Shape;1170;p24"/>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71" name="Google Shape;1171;p24"/>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72" name="Google Shape;1172;p24"/>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73" name="Google Shape;1173;p24"/>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74" name="Google Shape;1174;p24"/>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75" name="Google Shape;1175;p24"/>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76" name="Google Shape;1176;p24"/>
            <p:cNvSpPr/>
            <p:nvPr/>
          </p:nvSpPr>
          <p:spPr>
            <a:xfrm rot="-8072550">
              <a:off x="7433872" y="4609221"/>
              <a:ext cx="451643" cy="451643"/>
            </a:xfrm>
            <a:prstGeom prst="rect">
              <a:avLst/>
            </a:prstGeom>
            <a:noFill/>
            <a:ln w="381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77" name="Google Shape;1177;p24"/>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78" name="Google Shape;1178;p24"/>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79" name="Google Shape;1179;p24"/>
            <p:cNvSpPr/>
            <p:nvPr/>
          </p:nvSpPr>
          <p:spPr>
            <a:xfrm rot="-8072550">
              <a:off x="6694557" y="4609221"/>
              <a:ext cx="451643" cy="451643"/>
            </a:xfrm>
            <a:prstGeom prst="rect">
              <a:avLst/>
            </a:prstGeom>
            <a:noFill/>
            <a:ln w="381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80" name="Google Shape;1180;p24"/>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81" name="Google Shape;1181;p24"/>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82" name="Google Shape;1182;p24"/>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83" name="Google Shape;1183;p24"/>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84" name="Google Shape;1184;p24"/>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85" name="Google Shape;1185;p24"/>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86" name="Google Shape;1186;p24"/>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87" name="Google Shape;1187;p24"/>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88" name="Google Shape;1188;p24"/>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89" name="Google Shape;1189;p24"/>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90" name="Google Shape;1190;p24"/>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91" name="Google Shape;1191;p24"/>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92" name="Google Shape;1192;p24"/>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93" name="Google Shape;1193;p24"/>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94" name="Google Shape;1194;p24"/>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95" name="Google Shape;1195;p24"/>
            <p:cNvSpPr/>
            <p:nvPr/>
          </p:nvSpPr>
          <p:spPr>
            <a:xfrm rot="-8072550">
              <a:off x="8188962" y="172194"/>
              <a:ext cx="451643" cy="451643"/>
            </a:xfrm>
            <a:prstGeom prst="rect">
              <a:avLst/>
            </a:prstGeom>
            <a:noFill/>
            <a:ln w="381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96" name="Google Shape;1196;p24"/>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97" name="Google Shape;1197;p24"/>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98" name="Google Shape;1198;p24"/>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199" name="Google Shape;1199;p24"/>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200" name="Google Shape;1200;p24"/>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1201" name="Google Shape;120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202" name="Google Shape;1202;p24"/>
          <p:cNvSpPr txBox="1">
            <a:spLocks noGrp="1"/>
          </p:cNvSpPr>
          <p:nvPr>
            <p:ph type="title"/>
          </p:nvPr>
        </p:nvSpPr>
        <p:spPr>
          <a:xfrm>
            <a:off x="570300" y="1004575"/>
            <a:ext cx="4045200" cy="14823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30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03" name="Google Shape;1203;p24"/>
          <p:cNvSpPr txBox="1">
            <a:spLocks noGrp="1"/>
          </p:cNvSpPr>
          <p:nvPr>
            <p:ph type="subTitle" idx="1"/>
          </p:nvPr>
        </p:nvSpPr>
        <p:spPr>
          <a:xfrm>
            <a:off x="570300" y="2574475"/>
            <a:ext cx="4045200" cy="12351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1204" name="Google Shape;1204;p24"/>
          <p:cNvGrpSpPr/>
          <p:nvPr/>
        </p:nvGrpSpPr>
        <p:grpSpPr>
          <a:xfrm>
            <a:off x="5598883" y="740371"/>
            <a:ext cx="2518370" cy="3688797"/>
            <a:chOff x="6953045" y="1252870"/>
            <a:chExt cx="3186600" cy="4559700"/>
          </a:xfrm>
        </p:grpSpPr>
        <p:sp>
          <p:nvSpPr>
            <p:cNvPr id="1205" name="Google Shape;1205;p24"/>
            <p:cNvSpPr/>
            <p:nvPr/>
          </p:nvSpPr>
          <p:spPr>
            <a:xfrm>
              <a:off x="6953045" y="1252870"/>
              <a:ext cx="3186600" cy="4559700"/>
            </a:xfrm>
            <a:prstGeom prst="roundRect">
              <a:avLst>
                <a:gd name="adj" fmla="val 4487"/>
              </a:avLst>
            </a:prstGeom>
            <a:solidFill>
              <a:srgbClr val="262626"/>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06" name="Google Shape;1206;p24"/>
            <p:cNvSpPr/>
            <p:nvPr/>
          </p:nvSpPr>
          <p:spPr>
            <a:xfrm>
              <a:off x="8413309" y="5416847"/>
              <a:ext cx="216000" cy="216000"/>
            </a:xfrm>
            <a:prstGeom prst="ellipse">
              <a:avLst/>
            </a:prstGeom>
            <a:solidFill>
              <a:srgbClr val="171717"/>
            </a:solidFill>
            <a:ln>
              <a:noFill/>
            </a:ln>
          </p:spPr>
          <p:txBody>
            <a:bodyPr spcFirstLastPara="1" wrap="square" lIns="90000"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07" name="Google Shape;1207;p24"/>
            <p:cNvSpPr/>
            <p:nvPr/>
          </p:nvSpPr>
          <p:spPr>
            <a:xfrm>
              <a:off x="9770818" y="1396453"/>
              <a:ext cx="97200" cy="97200"/>
            </a:xfrm>
            <a:prstGeom prst="ellipse">
              <a:avLst/>
            </a:prstGeom>
            <a:solidFill>
              <a:srgbClr val="1717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1208" name="Google Shape;1208;p24"/>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p">
  <p:cSld name="BLANK_1">
    <p:spTree>
      <p:nvGrpSpPr>
        <p:cNvPr id="1" name="Shape 1209"/>
        <p:cNvGrpSpPr/>
        <p:nvPr/>
      </p:nvGrpSpPr>
      <p:grpSpPr>
        <a:xfrm>
          <a:off x="0" y="0"/>
          <a:ext cx="0" cy="0"/>
          <a:chOff x="0" y="0"/>
          <a:chExt cx="0" cy="0"/>
        </a:xfrm>
      </p:grpSpPr>
      <p:sp>
        <p:nvSpPr>
          <p:cNvPr id="1210" name="Google Shape;121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grpSp>
        <p:nvGrpSpPr>
          <p:cNvPr id="1211" name="Google Shape;1211;p25"/>
          <p:cNvGrpSpPr/>
          <p:nvPr/>
        </p:nvGrpSpPr>
        <p:grpSpPr>
          <a:xfrm>
            <a:off x="756586" y="1275155"/>
            <a:ext cx="6738772" cy="3243473"/>
            <a:chOff x="275475" y="1342375"/>
            <a:chExt cx="7012250" cy="3021400"/>
          </a:xfrm>
        </p:grpSpPr>
        <p:sp>
          <p:nvSpPr>
            <p:cNvPr id="1212" name="Google Shape;1212;p25"/>
            <p:cNvSpPr/>
            <p:nvPr/>
          </p:nvSpPr>
          <p:spPr>
            <a:xfrm>
              <a:off x="4871175" y="2237375"/>
              <a:ext cx="257375" cy="209425"/>
            </a:xfrm>
            <a:custGeom>
              <a:avLst/>
              <a:gdLst/>
              <a:ahLst/>
              <a:cxnLst/>
              <a:rect l="l" t="t" r="r" b="b"/>
              <a:pathLst>
                <a:path w="10295" h="8377" extrusionOk="0">
                  <a:moveTo>
                    <a:pt x="10100" y="993"/>
                  </a:moveTo>
                  <a:lnTo>
                    <a:pt x="9324" y="993"/>
                  </a:lnTo>
                  <a:lnTo>
                    <a:pt x="8788" y="913"/>
                  </a:lnTo>
                  <a:lnTo>
                    <a:pt x="8434" y="1335"/>
                  </a:lnTo>
                  <a:lnTo>
                    <a:pt x="8126" y="1427"/>
                  </a:lnTo>
                  <a:lnTo>
                    <a:pt x="7921" y="1621"/>
                  </a:lnTo>
                  <a:lnTo>
                    <a:pt x="7544" y="1313"/>
                  </a:lnTo>
                  <a:lnTo>
                    <a:pt x="7407" y="548"/>
                  </a:lnTo>
                  <a:lnTo>
                    <a:pt x="7179" y="502"/>
                  </a:lnTo>
                  <a:lnTo>
                    <a:pt x="7179" y="217"/>
                  </a:lnTo>
                  <a:lnTo>
                    <a:pt x="6722" y="0"/>
                  </a:lnTo>
                  <a:lnTo>
                    <a:pt x="6471" y="331"/>
                  </a:lnTo>
                  <a:lnTo>
                    <a:pt x="6506" y="708"/>
                  </a:lnTo>
                  <a:lnTo>
                    <a:pt x="6414" y="833"/>
                  </a:lnTo>
                  <a:lnTo>
                    <a:pt x="5958" y="822"/>
                  </a:lnTo>
                  <a:lnTo>
                    <a:pt x="5832" y="1244"/>
                  </a:lnTo>
                  <a:lnTo>
                    <a:pt x="5536" y="1061"/>
                  </a:lnTo>
                  <a:lnTo>
                    <a:pt x="5068" y="1358"/>
                  </a:lnTo>
                  <a:lnTo>
                    <a:pt x="4805" y="1244"/>
                  </a:lnTo>
                  <a:lnTo>
                    <a:pt x="4189" y="1050"/>
                  </a:lnTo>
                  <a:lnTo>
                    <a:pt x="3778" y="1050"/>
                  </a:lnTo>
                  <a:lnTo>
                    <a:pt x="3550" y="1016"/>
                  </a:lnTo>
                  <a:lnTo>
                    <a:pt x="3139" y="776"/>
                  </a:lnTo>
                  <a:lnTo>
                    <a:pt x="3093" y="1107"/>
                  </a:lnTo>
                  <a:lnTo>
                    <a:pt x="2511" y="1278"/>
                  </a:lnTo>
                  <a:lnTo>
                    <a:pt x="2523" y="2020"/>
                  </a:lnTo>
                  <a:lnTo>
                    <a:pt x="2169" y="2305"/>
                  </a:lnTo>
                  <a:lnTo>
                    <a:pt x="1598" y="2431"/>
                  </a:lnTo>
                  <a:lnTo>
                    <a:pt x="1541" y="2853"/>
                  </a:lnTo>
                  <a:lnTo>
                    <a:pt x="982" y="2967"/>
                  </a:lnTo>
                  <a:lnTo>
                    <a:pt x="138" y="2625"/>
                  </a:lnTo>
                  <a:lnTo>
                    <a:pt x="69" y="3766"/>
                  </a:lnTo>
                  <a:lnTo>
                    <a:pt x="1" y="4439"/>
                  </a:lnTo>
                  <a:lnTo>
                    <a:pt x="354" y="4565"/>
                  </a:lnTo>
                  <a:lnTo>
                    <a:pt x="126" y="5067"/>
                  </a:lnTo>
                  <a:lnTo>
                    <a:pt x="514" y="5798"/>
                  </a:lnTo>
                  <a:lnTo>
                    <a:pt x="674" y="6368"/>
                  </a:lnTo>
                  <a:lnTo>
                    <a:pt x="1279" y="6528"/>
                  </a:lnTo>
                  <a:lnTo>
                    <a:pt x="1439" y="7099"/>
                  </a:lnTo>
                  <a:lnTo>
                    <a:pt x="879" y="7920"/>
                  </a:lnTo>
                  <a:lnTo>
                    <a:pt x="2249" y="8377"/>
                  </a:lnTo>
                  <a:lnTo>
                    <a:pt x="3002" y="8251"/>
                  </a:lnTo>
                  <a:lnTo>
                    <a:pt x="3481" y="8365"/>
                  </a:lnTo>
                  <a:lnTo>
                    <a:pt x="3607" y="8160"/>
                  </a:lnTo>
                  <a:lnTo>
                    <a:pt x="4143" y="8240"/>
                  </a:lnTo>
                  <a:lnTo>
                    <a:pt x="5091" y="7863"/>
                  </a:lnTo>
                  <a:lnTo>
                    <a:pt x="4976" y="7099"/>
                  </a:lnTo>
                  <a:lnTo>
                    <a:pt x="5307" y="6585"/>
                  </a:lnTo>
                  <a:lnTo>
                    <a:pt x="5878" y="6585"/>
                  </a:lnTo>
                  <a:lnTo>
                    <a:pt x="5901" y="6334"/>
                  </a:lnTo>
                  <a:lnTo>
                    <a:pt x="6471" y="6208"/>
                  </a:lnTo>
                  <a:lnTo>
                    <a:pt x="6768" y="6300"/>
                  </a:lnTo>
                  <a:lnTo>
                    <a:pt x="7019" y="6037"/>
                  </a:lnTo>
                  <a:lnTo>
                    <a:pt x="6859" y="5501"/>
                  </a:lnTo>
                  <a:lnTo>
                    <a:pt x="7076" y="4953"/>
                  </a:lnTo>
                  <a:lnTo>
                    <a:pt x="7498" y="4725"/>
                  </a:lnTo>
                  <a:lnTo>
                    <a:pt x="7076" y="4131"/>
                  </a:lnTo>
                  <a:lnTo>
                    <a:pt x="7795" y="4154"/>
                  </a:lnTo>
                  <a:lnTo>
                    <a:pt x="7932" y="3823"/>
                  </a:lnTo>
                  <a:lnTo>
                    <a:pt x="7818" y="3469"/>
                  </a:lnTo>
                  <a:lnTo>
                    <a:pt x="8103" y="3081"/>
                  </a:lnTo>
                  <a:lnTo>
                    <a:pt x="7898" y="2625"/>
                  </a:lnTo>
                  <a:lnTo>
                    <a:pt x="7624" y="2226"/>
                  </a:lnTo>
                  <a:lnTo>
                    <a:pt x="7966" y="1826"/>
                  </a:lnTo>
                  <a:lnTo>
                    <a:pt x="8731" y="1643"/>
                  </a:lnTo>
                  <a:lnTo>
                    <a:pt x="9553" y="1529"/>
                  </a:lnTo>
                  <a:lnTo>
                    <a:pt x="9895" y="1358"/>
                  </a:lnTo>
                  <a:lnTo>
                    <a:pt x="10294" y="125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5"/>
            <p:cNvSpPr/>
            <p:nvPr/>
          </p:nvSpPr>
          <p:spPr>
            <a:xfrm>
              <a:off x="3951650" y="3212825"/>
              <a:ext cx="249075" cy="306150"/>
            </a:xfrm>
            <a:custGeom>
              <a:avLst/>
              <a:gdLst/>
              <a:ahLst/>
              <a:cxnLst/>
              <a:rect l="l" t="t" r="r" b="b"/>
              <a:pathLst>
                <a:path w="9963" h="12246" extrusionOk="0">
                  <a:moveTo>
                    <a:pt x="3857" y="1313"/>
                  </a:moveTo>
                  <a:lnTo>
                    <a:pt x="1484" y="1301"/>
                  </a:lnTo>
                  <a:lnTo>
                    <a:pt x="1221" y="1404"/>
                  </a:lnTo>
                  <a:lnTo>
                    <a:pt x="970" y="1381"/>
                  </a:lnTo>
                  <a:lnTo>
                    <a:pt x="651" y="1518"/>
                  </a:lnTo>
                  <a:lnTo>
                    <a:pt x="571" y="1689"/>
                  </a:lnTo>
                  <a:lnTo>
                    <a:pt x="970" y="2260"/>
                  </a:lnTo>
                  <a:lnTo>
                    <a:pt x="1130" y="2865"/>
                  </a:lnTo>
                  <a:lnTo>
                    <a:pt x="1358" y="3744"/>
                  </a:lnTo>
                  <a:lnTo>
                    <a:pt x="1119" y="4109"/>
                  </a:lnTo>
                  <a:lnTo>
                    <a:pt x="1073" y="4291"/>
                  </a:lnTo>
                  <a:lnTo>
                    <a:pt x="1256" y="4839"/>
                  </a:lnTo>
                  <a:lnTo>
                    <a:pt x="1472" y="5387"/>
                  </a:lnTo>
                  <a:lnTo>
                    <a:pt x="1701" y="5706"/>
                  </a:lnTo>
                  <a:lnTo>
                    <a:pt x="1746" y="6220"/>
                  </a:lnTo>
                  <a:lnTo>
                    <a:pt x="1644" y="6905"/>
                  </a:lnTo>
                  <a:lnTo>
                    <a:pt x="1381" y="7304"/>
                  </a:lnTo>
                  <a:lnTo>
                    <a:pt x="913" y="7909"/>
                  </a:lnTo>
                  <a:lnTo>
                    <a:pt x="731" y="8274"/>
                  </a:lnTo>
                  <a:lnTo>
                    <a:pt x="457" y="9084"/>
                  </a:lnTo>
                  <a:lnTo>
                    <a:pt x="411" y="9472"/>
                  </a:lnTo>
                  <a:lnTo>
                    <a:pt x="126" y="10317"/>
                  </a:lnTo>
                  <a:lnTo>
                    <a:pt x="0" y="11104"/>
                  </a:lnTo>
                  <a:lnTo>
                    <a:pt x="69" y="11675"/>
                  </a:lnTo>
                  <a:lnTo>
                    <a:pt x="457" y="11504"/>
                  </a:lnTo>
                  <a:lnTo>
                    <a:pt x="925" y="11355"/>
                  </a:lnTo>
                  <a:lnTo>
                    <a:pt x="1438" y="11367"/>
                  </a:lnTo>
                  <a:lnTo>
                    <a:pt x="1895" y="11789"/>
                  </a:lnTo>
                  <a:lnTo>
                    <a:pt x="2032" y="11732"/>
                  </a:lnTo>
                  <a:lnTo>
                    <a:pt x="5238" y="11686"/>
                  </a:lnTo>
                  <a:lnTo>
                    <a:pt x="5763" y="12109"/>
                  </a:lnTo>
                  <a:lnTo>
                    <a:pt x="7681" y="12246"/>
                  </a:lnTo>
                  <a:lnTo>
                    <a:pt x="9141" y="11880"/>
                  </a:lnTo>
                  <a:lnTo>
                    <a:pt x="8651" y="11310"/>
                  </a:lnTo>
                  <a:lnTo>
                    <a:pt x="8137" y="10568"/>
                  </a:lnTo>
                  <a:lnTo>
                    <a:pt x="8251" y="7681"/>
                  </a:lnTo>
                  <a:lnTo>
                    <a:pt x="9906" y="7692"/>
                  </a:lnTo>
                  <a:lnTo>
                    <a:pt x="9826" y="7373"/>
                  </a:lnTo>
                  <a:lnTo>
                    <a:pt x="9963" y="7030"/>
                  </a:lnTo>
                  <a:lnTo>
                    <a:pt x="9826" y="6608"/>
                  </a:lnTo>
                  <a:lnTo>
                    <a:pt x="9929" y="6174"/>
                  </a:lnTo>
                  <a:lnTo>
                    <a:pt x="9860" y="5889"/>
                  </a:lnTo>
                  <a:lnTo>
                    <a:pt x="9484" y="5832"/>
                  </a:lnTo>
                  <a:lnTo>
                    <a:pt x="8993" y="5980"/>
                  </a:lnTo>
                  <a:lnTo>
                    <a:pt x="8651" y="5946"/>
                  </a:lnTo>
                  <a:lnTo>
                    <a:pt x="8445" y="6037"/>
                  </a:lnTo>
                  <a:lnTo>
                    <a:pt x="8514" y="4953"/>
                  </a:lnTo>
                  <a:lnTo>
                    <a:pt x="8251" y="4622"/>
                  </a:lnTo>
                  <a:lnTo>
                    <a:pt x="8206" y="4052"/>
                  </a:lnTo>
                  <a:lnTo>
                    <a:pt x="8331" y="3515"/>
                  </a:lnTo>
                  <a:lnTo>
                    <a:pt x="8160" y="3173"/>
                  </a:lnTo>
                  <a:lnTo>
                    <a:pt x="8160" y="2602"/>
                  </a:lnTo>
                  <a:lnTo>
                    <a:pt x="7190" y="2602"/>
                  </a:lnTo>
                  <a:lnTo>
                    <a:pt x="7258" y="2271"/>
                  </a:lnTo>
                  <a:lnTo>
                    <a:pt x="6847" y="2271"/>
                  </a:lnTo>
                  <a:lnTo>
                    <a:pt x="6802" y="2431"/>
                  </a:lnTo>
                  <a:lnTo>
                    <a:pt x="6323" y="2465"/>
                  </a:lnTo>
                  <a:lnTo>
                    <a:pt x="6106" y="3002"/>
                  </a:lnTo>
                  <a:lnTo>
                    <a:pt x="5980" y="3230"/>
                  </a:lnTo>
                  <a:lnTo>
                    <a:pt x="5546" y="3093"/>
                  </a:lnTo>
                  <a:lnTo>
                    <a:pt x="5284" y="3230"/>
                  </a:lnTo>
                  <a:lnTo>
                    <a:pt x="4748" y="3298"/>
                  </a:lnTo>
                  <a:lnTo>
                    <a:pt x="4451" y="2831"/>
                  </a:lnTo>
                  <a:lnTo>
                    <a:pt x="4268" y="2522"/>
                  </a:lnTo>
                  <a:lnTo>
                    <a:pt x="4040" y="1986"/>
                  </a:lnTo>
                  <a:close/>
                  <a:moveTo>
                    <a:pt x="742" y="1130"/>
                  </a:moveTo>
                  <a:lnTo>
                    <a:pt x="776" y="742"/>
                  </a:lnTo>
                  <a:lnTo>
                    <a:pt x="902" y="503"/>
                  </a:lnTo>
                  <a:lnTo>
                    <a:pt x="1187" y="320"/>
                  </a:lnTo>
                  <a:lnTo>
                    <a:pt x="902" y="0"/>
                  </a:lnTo>
                  <a:lnTo>
                    <a:pt x="651" y="160"/>
                  </a:lnTo>
                  <a:lnTo>
                    <a:pt x="331" y="548"/>
                  </a:lnTo>
                  <a:lnTo>
                    <a:pt x="537" y="123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5"/>
            <p:cNvSpPr/>
            <p:nvPr/>
          </p:nvSpPr>
          <p:spPr>
            <a:xfrm>
              <a:off x="4073750" y="2143225"/>
              <a:ext cx="34275" cy="68200"/>
            </a:xfrm>
            <a:custGeom>
              <a:avLst/>
              <a:gdLst/>
              <a:ahLst/>
              <a:cxnLst/>
              <a:rect l="l" t="t" r="r" b="b"/>
              <a:pathLst>
                <a:path w="1371" h="2728" extrusionOk="0">
                  <a:moveTo>
                    <a:pt x="286" y="0"/>
                  </a:moveTo>
                  <a:lnTo>
                    <a:pt x="1" y="445"/>
                  </a:lnTo>
                  <a:lnTo>
                    <a:pt x="69" y="719"/>
                  </a:lnTo>
                  <a:lnTo>
                    <a:pt x="69" y="719"/>
                  </a:lnTo>
                  <a:lnTo>
                    <a:pt x="217" y="856"/>
                  </a:lnTo>
                  <a:lnTo>
                    <a:pt x="138" y="1130"/>
                  </a:lnTo>
                  <a:lnTo>
                    <a:pt x="126" y="1746"/>
                  </a:lnTo>
                  <a:lnTo>
                    <a:pt x="229" y="2168"/>
                  </a:lnTo>
                  <a:lnTo>
                    <a:pt x="651" y="2477"/>
                  </a:lnTo>
                  <a:lnTo>
                    <a:pt x="685" y="2671"/>
                  </a:lnTo>
                  <a:lnTo>
                    <a:pt x="822" y="2728"/>
                  </a:lnTo>
                  <a:lnTo>
                    <a:pt x="1130" y="2294"/>
                  </a:lnTo>
                  <a:lnTo>
                    <a:pt x="1142" y="1997"/>
                  </a:lnTo>
                  <a:lnTo>
                    <a:pt x="1370" y="1872"/>
                  </a:lnTo>
                  <a:lnTo>
                    <a:pt x="1370" y="1643"/>
                  </a:lnTo>
                  <a:lnTo>
                    <a:pt x="1039" y="1415"/>
                  </a:lnTo>
                  <a:lnTo>
                    <a:pt x="914" y="1039"/>
                  </a:lnTo>
                  <a:lnTo>
                    <a:pt x="971" y="742"/>
                  </a:lnTo>
                  <a:lnTo>
                    <a:pt x="971" y="742"/>
                  </a:lnTo>
                  <a:lnTo>
                    <a:pt x="902" y="411"/>
                  </a:lnTo>
                  <a:lnTo>
                    <a:pt x="708" y="331"/>
                  </a:lnTo>
                  <a:lnTo>
                    <a:pt x="526" y="103"/>
                  </a:lnTo>
                  <a:lnTo>
                    <a:pt x="343" y="17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5"/>
            <p:cNvSpPr/>
            <p:nvPr/>
          </p:nvSpPr>
          <p:spPr>
            <a:xfrm>
              <a:off x="4728800" y="2520950"/>
              <a:ext cx="92750" cy="80775"/>
            </a:xfrm>
            <a:custGeom>
              <a:avLst/>
              <a:gdLst/>
              <a:ahLst/>
              <a:cxnLst/>
              <a:rect l="l" t="t" r="r" b="b"/>
              <a:pathLst>
                <a:path w="3710" h="3231" extrusionOk="0">
                  <a:moveTo>
                    <a:pt x="3527" y="320"/>
                  </a:moveTo>
                  <a:lnTo>
                    <a:pt x="3345" y="1"/>
                  </a:lnTo>
                  <a:lnTo>
                    <a:pt x="2911" y="560"/>
                  </a:lnTo>
                  <a:lnTo>
                    <a:pt x="2386" y="1142"/>
                  </a:lnTo>
                  <a:lnTo>
                    <a:pt x="1918" y="1758"/>
                  </a:lnTo>
                  <a:lnTo>
                    <a:pt x="1439" y="1724"/>
                  </a:lnTo>
                  <a:lnTo>
                    <a:pt x="788" y="1701"/>
                  </a:lnTo>
                  <a:lnTo>
                    <a:pt x="184" y="1838"/>
                  </a:lnTo>
                  <a:lnTo>
                    <a:pt x="149" y="1599"/>
                  </a:lnTo>
                  <a:lnTo>
                    <a:pt x="1" y="1644"/>
                  </a:lnTo>
                  <a:lnTo>
                    <a:pt x="58" y="1861"/>
                  </a:lnTo>
                  <a:lnTo>
                    <a:pt x="435" y="2774"/>
                  </a:lnTo>
                  <a:lnTo>
                    <a:pt x="2831" y="3230"/>
                  </a:lnTo>
                  <a:lnTo>
                    <a:pt x="2968" y="3036"/>
                  </a:lnTo>
                  <a:lnTo>
                    <a:pt x="2957" y="2671"/>
                  </a:lnTo>
                  <a:lnTo>
                    <a:pt x="3151" y="2295"/>
                  </a:lnTo>
                  <a:lnTo>
                    <a:pt x="3117" y="1930"/>
                  </a:lnTo>
                  <a:lnTo>
                    <a:pt x="3459" y="1747"/>
                  </a:lnTo>
                  <a:lnTo>
                    <a:pt x="3299" y="1621"/>
                  </a:lnTo>
                  <a:lnTo>
                    <a:pt x="3311" y="1028"/>
                  </a:lnTo>
                  <a:lnTo>
                    <a:pt x="3710" y="102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5"/>
            <p:cNvSpPr/>
            <p:nvPr/>
          </p:nvSpPr>
          <p:spPr>
            <a:xfrm>
              <a:off x="2369900" y="3607675"/>
              <a:ext cx="310150" cy="748675"/>
            </a:xfrm>
            <a:custGeom>
              <a:avLst/>
              <a:gdLst/>
              <a:ahLst/>
              <a:cxnLst/>
              <a:rect l="l" t="t" r="r" b="b"/>
              <a:pathLst>
                <a:path w="12406" h="29947" extrusionOk="0">
                  <a:moveTo>
                    <a:pt x="10283" y="29901"/>
                  </a:moveTo>
                  <a:lnTo>
                    <a:pt x="10409" y="29467"/>
                  </a:lnTo>
                  <a:lnTo>
                    <a:pt x="9370" y="29262"/>
                  </a:lnTo>
                  <a:lnTo>
                    <a:pt x="8263" y="28748"/>
                  </a:lnTo>
                  <a:lnTo>
                    <a:pt x="7659" y="28086"/>
                  </a:lnTo>
                  <a:lnTo>
                    <a:pt x="7225" y="27687"/>
                  </a:lnTo>
                  <a:lnTo>
                    <a:pt x="8069" y="29615"/>
                  </a:lnTo>
                  <a:lnTo>
                    <a:pt x="8777" y="29615"/>
                  </a:lnTo>
                  <a:lnTo>
                    <a:pt x="9199" y="29638"/>
                  </a:lnTo>
                  <a:lnTo>
                    <a:pt x="9667" y="29946"/>
                  </a:lnTo>
                  <a:close/>
                  <a:moveTo>
                    <a:pt x="3094" y="218"/>
                  </a:moveTo>
                  <a:lnTo>
                    <a:pt x="2032" y="1"/>
                  </a:lnTo>
                  <a:lnTo>
                    <a:pt x="1462" y="811"/>
                  </a:lnTo>
                  <a:lnTo>
                    <a:pt x="1587" y="1039"/>
                  </a:lnTo>
                  <a:lnTo>
                    <a:pt x="1427" y="1987"/>
                  </a:lnTo>
                  <a:lnTo>
                    <a:pt x="629" y="2443"/>
                  </a:lnTo>
                  <a:lnTo>
                    <a:pt x="857" y="3949"/>
                  </a:lnTo>
                  <a:lnTo>
                    <a:pt x="731" y="4235"/>
                  </a:lnTo>
                  <a:lnTo>
                    <a:pt x="1017" y="4589"/>
                  </a:lnTo>
                  <a:lnTo>
                    <a:pt x="560" y="5159"/>
                  </a:lnTo>
                  <a:lnTo>
                    <a:pt x="195" y="6004"/>
                  </a:lnTo>
                  <a:lnTo>
                    <a:pt x="58" y="6837"/>
                  </a:lnTo>
                  <a:lnTo>
                    <a:pt x="309" y="7715"/>
                  </a:lnTo>
                  <a:lnTo>
                    <a:pt x="1" y="8640"/>
                  </a:lnTo>
                  <a:lnTo>
                    <a:pt x="708" y="10203"/>
                  </a:lnTo>
                  <a:lnTo>
                    <a:pt x="937" y="10374"/>
                  </a:lnTo>
                  <a:lnTo>
                    <a:pt x="1119" y="11208"/>
                  </a:lnTo>
                  <a:lnTo>
                    <a:pt x="891" y="12098"/>
                  </a:lnTo>
                  <a:lnTo>
                    <a:pt x="1085" y="12862"/>
                  </a:lnTo>
                  <a:lnTo>
                    <a:pt x="674" y="13479"/>
                  </a:lnTo>
                  <a:lnTo>
                    <a:pt x="891" y="14323"/>
                  </a:lnTo>
                  <a:lnTo>
                    <a:pt x="1359" y="15225"/>
                  </a:lnTo>
                  <a:lnTo>
                    <a:pt x="1005" y="15567"/>
                  </a:lnTo>
                  <a:lnTo>
                    <a:pt x="1051" y="16377"/>
                  </a:lnTo>
                  <a:lnTo>
                    <a:pt x="1142" y="17290"/>
                  </a:lnTo>
                  <a:lnTo>
                    <a:pt x="1621" y="18374"/>
                  </a:lnTo>
                  <a:lnTo>
                    <a:pt x="1393" y="18546"/>
                  </a:lnTo>
                  <a:lnTo>
                    <a:pt x="1907" y="19561"/>
                  </a:lnTo>
                  <a:lnTo>
                    <a:pt x="2340" y="19881"/>
                  </a:lnTo>
                  <a:lnTo>
                    <a:pt x="2226" y="20257"/>
                  </a:lnTo>
                  <a:lnTo>
                    <a:pt x="2626" y="20440"/>
                  </a:lnTo>
                  <a:lnTo>
                    <a:pt x="2820" y="20771"/>
                  </a:lnTo>
                  <a:lnTo>
                    <a:pt x="2557" y="20931"/>
                  </a:lnTo>
                  <a:lnTo>
                    <a:pt x="2820" y="21456"/>
                  </a:lnTo>
                  <a:lnTo>
                    <a:pt x="2968" y="22620"/>
                  </a:lnTo>
                  <a:lnTo>
                    <a:pt x="2877" y="23384"/>
                  </a:lnTo>
                  <a:lnTo>
                    <a:pt x="3128" y="23841"/>
                  </a:lnTo>
                  <a:lnTo>
                    <a:pt x="3116" y="24389"/>
                  </a:lnTo>
                  <a:lnTo>
                    <a:pt x="2728" y="24777"/>
                  </a:lnTo>
                  <a:lnTo>
                    <a:pt x="3174" y="25724"/>
                  </a:lnTo>
                  <a:lnTo>
                    <a:pt x="3539" y="26032"/>
                  </a:lnTo>
                  <a:lnTo>
                    <a:pt x="3984" y="25975"/>
                  </a:lnTo>
                  <a:lnTo>
                    <a:pt x="4246" y="26637"/>
                  </a:lnTo>
                  <a:lnTo>
                    <a:pt x="4737" y="27150"/>
                  </a:lnTo>
                  <a:lnTo>
                    <a:pt x="6449" y="27265"/>
                  </a:lnTo>
                  <a:lnTo>
                    <a:pt x="7134" y="27390"/>
                  </a:lnTo>
                  <a:lnTo>
                    <a:pt x="7453" y="27447"/>
                  </a:lnTo>
                  <a:lnTo>
                    <a:pt x="6780" y="26934"/>
                  </a:lnTo>
                  <a:lnTo>
                    <a:pt x="6198" y="26032"/>
                  </a:lnTo>
                  <a:lnTo>
                    <a:pt x="6323" y="25621"/>
                  </a:lnTo>
                  <a:lnTo>
                    <a:pt x="6825" y="25267"/>
                  </a:lnTo>
                  <a:lnTo>
                    <a:pt x="6894" y="24240"/>
                  </a:lnTo>
                  <a:lnTo>
                    <a:pt x="7567" y="23738"/>
                  </a:lnTo>
                  <a:lnTo>
                    <a:pt x="7533" y="22939"/>
                  </a:lnTo>
                  <a:lnTo>
                    <a:pt x="6791" y="22757"/>
                  </a:lnTo>
                  <a:lnTo>
                    <a:pt x="5878" y="22106"/>
                  </a:lnTo>
                  <a:lnTo>
                    <a:pt x="5867" y="21444"/>
                  </a:lnTo>
                  <a:lnTo>
                    <a:pt x="6278" y="20999"/>
                  </a:lnTo>
                  <a:lnTo>
                    <a:pt x="6951" y="20988"/>
                  </a:lnTo>
                  <a:lnTo>
                    <a:pt x="6985" y="20508"/>
                  </a:lnTo>
                  <a:lnTo>
                    <a:pt x="6814" y="19641"/>
                  </a:lnTo>
                  <a:lnTo>
                    <a:pt x="7225" y="19082"/>
                  </a:lnTo>
                  <a:lnTo>
                    <a:pt x="7807" y="18819"/>
                  </a:lnTo>
                  <a:lnTo>
                    <a:pt x="7453" y="18363"/>
                  </a:lnTo>
                  <a:lnTo>
                    <a:pt x="7134" y="18648"/>
                  </a:lnTo>
                  <a:lnTo>
                    <a:pt x="6563" y="18374"/>
                  </a:lnTo>
                  <a:lnTo>
                    <a:pt x="6209" y="17484"/>
                  </a:lnTo>
                  <a:lnTo>
                    <a:pt x="6426" y="17256"/>
                  </a:lnTo>
                  <a:lnTo>
                    <a:pt x="7225" y="17587"/>
                  </a:lnTo>
                  <a:lnTo>
                    <a:pt x="7932" y="17461"/>
                  </a:lnTo>
                  <a:lnTo>
                    <a:pt x="8298" y="17142"/>
                  </a:lnTo>
                  <a:lnTo>
                    <a:pt x="8035" y="16708"/>
                  </a:lnTo>
                  <a:lnTo>
                    <a:pt x="8024" y="16024"/>
                  </a:lnTo>
                  <a:lnTo>
                    <a:pt x="7738" y="15476"/>
                  </a:lnTo>
                  <a:lnTo>
                    <a:pt x="8560" y="15567"/>
                  </a:lnTo>
                  <a:lnTo>
                    <a:pt x="10021" y="15373"/>
                  </a:lnTo>
                  <a:lnTo>
                    <a:pt x="11002" y="14894"/>
                  </a:lnTo>
                  <a:lnTo>
                    <a:pt x="11470" y="13707"/>
                  </a:lnTo>
                  <a:lnTo>
                    <a:pt x="11436" y="13250"/>
                  </a:lnTo>
                  <a:lnTo>
                    <a:pt x="10877" y="12851"/>
                  </a:lnTo>
                  <a:lnTo>
                    <a:pt x="10865" y="12212"/>
                  </a:lnTo>
                  <a:lnTo>
                    <a:pt x="9747" y="11424"/>
                  </a:lnTo>
                  <a:lnTo>
                    <a:pt x="9701" y="10957"/>
                  </a:lnTo>
                  <a:lnTo>
                    <a:pt x="9644" y="10352"/>
                  </a:lnTo>
                  <a:lnTo>
                    <a:pt x="9781" y="10158"/>
                  </a:lnTo>
                  <a:lnTo>
                    <a:pt x="9621" y="9256"/>
                  </a:lnTo>
                  <a:lnTo>
                    <a:pt x="9667" y="8332"/>
                  </a:lnTo>
                  <a:lnTo>
                    <a:pt x="9736" y="7601"/>
                  </a:lnTo>
                  <a:lnTo>
                    <a:pt x="10580" y="6380"/>
                  </a:lnTo>
                  <a:lnTo>
                    <a:pt x="11333" y="5490"/>
                  </a:lnTo>
                  <a:lnTo>
                    <a:pt x="11801" y="5125"/>
                  </a:lnTo>
                  <a:lnTo>
                    <a:pt x="12406" y="4623"/>
                  </a:lnTo>
                  <a:lnTo>
                    <a:pt x="12326" y="3892"/>
                  </a:lnTo>
                  <a:lnTo>
                    <a:pt x="11892" y="3367"/>
                  </a:lnTo>
                  <a:lnTo>
                    <a:pt x="11516" y="3539"/>
                  </a:lnTo>
                  <a:lnTo>
                    <a:pt x="11470" y="4349"/>
                  </a:lnTo>
                  <a:lnTo>
                    <a:pt x="10865" y="5034"/>
                  </a:lnTo>
                  <a:lnTo>
                    <a:pt x="10261" y="5193"/>
                  </a:lnTo>
                  <a:lnTo>
                    <a:pt x="9382" y="5045"/>
                  </a:lnTo>
                  <a:lnTo>
                    <a:pt x="8560" y="4794"/>
                  </a:lnTo>
                  <a:lnTo>
                    <a:pt x="9165" y="3424"/>
                  </a:lnTo>
                  <a:lnTo>
                    <a:pt x="9005" y="3025"/>
                  </a:lnTo>
                  <a:lnTo>
                    <a:pt x="8161" y="2671"/>
                  </a:lnTo>
                  <a:lnTo>
                    <a:pt x="7134" y="1998"/>
                  </a:lnTo>
                  <a:lnTo>
                    <a:pt x="6483" y="1850"/>
                  </a:lnTo>
                  <a:lnTo>
                    <a:pt x="4885" y="366"/>
                  </a:lnTo>
                  <a:lnTo>
                    <a:pt x="4737" y="183"/>
                  </a:lnTo>
                  <a:lnTo>
                    <a:pt x="3847" y="138"/>
                  </a:lnTo>
                  <a:lnTo>
                    <a:pt x="3619" y="86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5"/>
            <p:cNvSpPr/>
            <p:nvPr/>
          </p:nvSpPr>
          <p:spPr>
            <a:xfrm>
              <a:off x="4521975" y="2175175"/>
              <a:ext cx="63650" cy="56500"/>
            </a:xfrm>
            <a:custGeom>
              <a:avLst/>
              <a:gdLst/>
              <a:ahLst/>
              <a:cxnLst/>
              <a:rect l="l" t="t" r="r" b="b"/>
              <a:pathLst>
                <a:path w="2546" h="2260" extrusionOk="0">
                  <a:moveTo>
                    <a:pt x="2545" y="2237"/>
                  </a:moveTo>
                  <a:lnTo>
                    <a:pt x="2408" y="1609"/>
                  </a:lnTo>
                  <a:lnTo>
                    <a:pt x="2054" y="1450"/>
                  </a:lnTo>
                  <a:lnTo>
                    <a:pt x="1701" y="1210"/>
                  </a:lnTo>
                  <a:lnTo>
                    <a:pt x="1838" y="925"/>
                  </a:lnTo>
                  <a:lnTo>
                    <a:pt x="1404" y="605"/>
                  </a:lnTo>
                  <a:lnTo>
                    <a:pt x="1495" y="400"/>
                  </a:lnTo>
                  <a:lnTo>
                    <a:pt x="1187" y="240"/>
                  </a:lnTo>
                  <a:lnTo>
                    <a:pt x="982" y="0"/>
                  </a:lnTo>
                  <a:lnTo>
                    <a:pt x="0" y="137"/>
                  </a:lnTo>
                  <a:lnTo>
                    <a:pt x="183" y="457"/>
                  </a:lnTo>
                  <a:lnTo>
                    <a:pt x="183" y="890"/>
                  </a:lnTo>
                  <a:lnTo>
                    <a:pt x="788" y="1107"/>
                  </a:lnTo>
                  <a:lnTo>
                    <a:pt x="1130" y="1381"/>
                  </a:lnTo>
                  <a:lnTo>
                    <a:pt x="1267" y="1347"/>
                  </a:lnTo>
                  <a:lnTo>
                    <a:pt x="1529" y="1598"/>
                  </a:lnTo>
                  <a:lnTo>
                    <a:pt x="1849" y="1598"/>
                  </a:lnTo>
                  <a:lnTo>
                    <a:pt x="1883" y="1735"/>
                  </a:lnTo>
                  <a:lnTo>
                    <a:pt x="2283" y="226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5"/>
            <p:cNvSpPr/>
            <p:nvPr/>
          </p:nvSpPr>
          <p:spPr>
            <a:xfrm>
              <a:off x="5901700" y="3354050"/>
              <a:ext cx="798875" cy="747525"/>
            </a:xfrm>
            <a:custGeom>
              <a:avLst/>
              <a:gdLst/>
              <a:ahLst/>
              <a:cxnLst/>
              <a:rect l="l" t="t" r="r" b="b"/>
              <a:pathLst>
                <a:path w="31955" h="29901" extrusionOk="0">
                  <a:moveTo>
                    <a:pt x="19778" y="27390"/>
                  </a:moveTo>
                  <a:lnTo>
                    <a:pt x="19344" y="27321"/>
                  </a:lnTo>
                  <a:lnTo>
                    <a:pt x="19082" y="27732"/>
                  </a:lnTo>
                  <a:lnTo>
                    <a:pt x="18990" y="28508"/>
                  </a:lnTo>
                  <a:lnTo>
                    <a:pt x="18694" y="29079"/>
                  </a:lnTo>
                  <a:lnTo>
                    <a:pt x="18625" y="29832"/>
                  </a:lnTo>
                  <a:lnTo>
                    <a:pt x="19047" y="29855"/>
                  </a:lnTo>
                  <a:lnTo>
                    <a:pt x="19162" y="29900"/>
                  </a:lnTo>
                  <a:lnTo>
                    <a:pt x="20109" y="29284"/>
                  </a:lnTo>
                  <a:lnTo>
                    <a:pt x="20189" y="29535"/>
                  </a:lnTo>
                  <a:lnTo>
                    <a:pt x="20759" y="28828"/>
                  </a:lnTo>
                  <a:lnTo>
                    <a:pt x="21216" y="28519"/>
                  </a:lnTo>
                  <a:lnTo>
                    <a:pt x="21855" y="27481"/>
                  </a:lnTo>
                  <a:lnTo>
                    <a:pt x="21455" y="27401"/>
                  </a:lnTo>
                  <a:lnTo>
                    <a:pt x="20771" y="27572"/>
                  </a:lnTo>
                  <a:lnTo>
                    <a:pt x="20291" y="27709"/>
                  </a:lnTo>
                  <a:close/>
                  <a:moveTo>
                    <a:pt x="26922" y="2808"/>
                  </a:moveTo>
                  <a:lnTo>
                    <a:pt x="26990" y="2488"/>
                  </a:lnTo>
                  <a:lnTo>
                    <a:pt x="27013" y="1975"/>
                  </a:lnTo>
                  <a:lnTo>
                    <a:pt x="26785" y="1518"/>
                  </a:lnTo>
                  <a:lnTo>
                    <a:pt x="26796" y="1130"/>
                  </a:lnTo>
                  <a:lnTo>
                    <a:pt x="26614" y="1016"/>
                  </a:lnTo>
                  <a:lnTo>
                    <a:pt x="26625" y="457"/>
                  </a:lnTo>
                  <a:lnTo>
                    <a:pt x="26454" y="0"/>
                  </a:lnTo>
                  <a:lnTo>
                    <a:pt x="26123" y="343"/>
                  </a:lnTo>
                  <a:lnTo>
                    <a:pt x="26066" y="594"/>
                  </a:lnTo>
                  <a:lnTo>
                    <a:pt x="25849" y="1096"/>
                  </a:lnTo>
                  <a:lnTo>
                    <a:pt x="25598" y="1587"/>
                  </a:lnTo>
                  <a:lnTo>
                    <a:pt x="25678" y="1883"/>
                  </a:lnTo>
                  <a:lnTo>
                    <a:pt x="25507" y="2066"/>
                  </a:lnTo>
                  <a:lnTo>
                    <a:pt x="25290" y="2751"/>
                  </a:lnTo>
                  <a:lnTo>
                    <a:pt x="25313" y="3276"/>
                  </a:lnTo>
                  <a:lnTo>
                    <a:pt x="25210" y="3538"/>
                  </a:lnTo>
                  <a:lnTo>
                    <a:pt x="25256" y="3983"/>
                  </a:lnTo>
                  <a:lnTo>
                    <a:pt x="24879" y="4691"/>
                  </a:lnTo>
                  <a:lnTo>
                    <a:pt x="24697" y="5193"/>
                  </a:lnTo>
                  <a:lnTo>
                    <a:pt x="24457" y="5604"/>
                  </a:lnTo>
                  <a:lnTo>
                    <a:pt x="24206" y="6094"/>
                  </a:lnTo>
                  <a:lnTo>
                    <a:pt x="23624" y="6391"/>
                  </a:lnTo>
                  <a:lnTo>
                    <a:pt x="22928" y="6094"/>
                  </a:lnTo>
                  <a:lnTo>
                    <a:pt x="22859" y="5809"/>
                  </a:lnTo>
                  <a:lnTo>
                    <a:pt x="22494" y="5581"/>
                  </a:lnTo>
                  <a:lnTo>
                    <a:pt x="22266" y="5581"/>
                  </a:lnTo>
                  <a:lnTo>
                    <a:pt x="21798" y="5033"/>
                  </a:lnTo>
                  <a:lnTo>
                    <a:pt x="21444" y="4725"/>
                  </a:lnTo>
                  <a:lnTo>
                    <a:pt x="20885" y="4440"/>
                  </a:lnTo>
                  <a:lnTo>
                    <a:pt x="20326" y="3938"/>
                  </a:lnTo>
                  <a:lnTo>
                    <a:pt x="20314" y="3675"/>
                  </a:lnTo>
                  <a:lnTo>
                    <a:pt x="20668" y="3241"/>
                  </a:lnTo>
                  <a:lnTo>
                    <a:pt x="20976" y="2785"/>
                  </a:lnTo>
                  <a:lnTo>
                    <a:pt x="20930" y="2408"/>
                  </a:lnTo>
                  <a:lnTo>
                    <a:pt x="21204" y="2386"/>
                  </a:lnTo>
                  <a:lnTo>
                    <a:pt x="21558" y="2020"/>
                  </a:lnTo>
                  <a:lnTo>
                    <a:pt x="21843" y="1541"/>
                  </a:lnTo>
                  <a:lnTo>
                    <a:pt x="21524" y="1085"/>
                  </a:lnTo>
                  <a:lnTo>
                    <a:pt x="21319" y="1256"/>
                  </a:lnTo>
                  <a:lnTo>
                    <a:pt x="21033" y="1187"/>
                  </a:lnTo>
                  <a:lnTo>
                    <a:pt x="20531" y="1438"/>
                  </a:lnTo>
                  <a:lnTo>
                    <a:pt x="20075" y="1153"/>
                  </a:lnTo>
                  <a:lnTo>
                    <a:pt x="19835" y="1256"/>
                  </a:lnTo>
                  <a:lnTo>
                    <a:pt x="19184" y="1027"/>
                  </a:lnTo>
                  <a:lnTo>
                    <a:pt x="18808" y="639"/>
                  </a:lnTo>
                  <a:lnTo>
                    <a:pt x="18306" y="423"/>
                  </a:lnTo>
                  <a:lnTo>
                    <a:pt x="17861" y="560"/>
                  </a:lnTo>
                  <a:lnTo>
                    <a:pt x="18420" y="856"/>
                  </a:lnTo>
                  <a:lnTo>
                    <a:pt x="18374" y="1313"/>
                  </a:lnTo>
                  <a:lnTo>
                    <a:pt x="17689" y="1484"/>
                  </a:lnTo>
                  <a:lnTo>
                    <a:pt x="17290" y="1381"/>
                  </a:lnTo>
                  <a:lnTo>
                    <a:pt x="16776" y="1701"/>
                  </a:lnTo>
                  <a:lnTo>
                    <a:pt x="16366" y="2226"/>
                  </a:lnTo>
                  <a:lnTo>
                    <a:pt x="16446" y="2443"/>
                  </a:lnTo>
                  <a:lnTo>
                    <a:pt x="16069" y="2682"/>
                  </a:lnTo>
                  <a:lnTo>
                    <a:pt x="15578" y="3413"/>
                  </a:lnTo>
                  <a:lnTo>
                    <a:pt x="15669" y="3903"/>
                  </a:lnTo>
                  <a:lnTo>
                    <a:pt x="15179" y="3823"/>
                  </a:lnTo>
                  <a:lnTo>
                    <a:pt x="14677" y="3823"/>
                  </a:lnTo>
                  <a:lnTo>
                    <a:pt x="14323" y="3276"/>
                  </a:lnTo>
                  <a:lnTo>
                    <a:pt x="13798" y="2865"/>
                  </a:lnTo>
                  <a:lnTo>
                    <a:pt x="13398" y="2979"/>
                  </a:lnTo>
                  <a:lnTo>
                    <a:pt x="13022" y="3105"/>
                  </a:lnTo>
                  <a:lnTo>
                    <a:pt x="12988" y="3333"/>
                  </a:lnTo>
                  <a:lnTo>
                    <a:pt x="12645" y="3241"/>
                  </a:lnTo>
                  <a:lnTo>
                    <a:pt x="12600" y="3493"/>
                  </a:lnTo>
                  <a:lnTo>
                    <a:pt x="12166" y="3652"/>
                  </a:lnTo>
                  <a:lnTo>
                    <a:pt x="11926" y="4006"/>
                  </a:lnTo>
                  <a:lnTo>
                    <a:pt x="11424" y="4451"/>
                  </a:lnTo>
                  <a:lnTo>
                    <a:pt x="11230" y="5136"/>
                  </a:lnTo>
                  <a:lnTo>
                    <a:pt x="10899" y="4953"/>
                  </a:lnTo>
                  <a:lnTo>
                    <a:pt x="10591" y="5387"/>
                  </a:lnTo>
                  <a:lnTo>
                    <a:pt x="10796" y="5821"/>
                  </a:lnTo>
                  <a:lnTo>
                    <a:pt x="10431" y="5992"/>
                  </a:lnTo>
                  <a:lnTo>
                    <a:pt x="10226" y="5204"/>
                  </a:lnTo>
                  <a:lnTo>
                    <a:pt x="9541" y="5980"/>
                  </a:lnTo>
                  <a:lnTo>
                    <a:pt x="9427" y="6471"/>
                  </a:lnTo>
                  <a:lnTo>
                    <a:pt x="9336" y="6836"/>
                  </a:lnTo>
                  <a:lnTo>
                    <a:pt x="8788" y="7304"/>
                  </a:lnTo>
                  <a:lnTo>
                    <a:pt x="8503" y="7783"/>
                  </a:lnTo>
                  <a:lnTo>
                    <a:pt x="8000" y="8183"/>
                  </a:lnTo>
                  <a:lnTo>
                    <a:pt x="7133" y="8457"/>
                  </a:lnTo>
                  <a:lnTo>
                    <a:pt x="6688" y="8434"/>
                  </a:lnTo>
                  <a:lnTo>
                    <a:pt x="6483" y="8514"/>
                  </a:lnTo>
                  <a:lnTo>
                    <a:pt x="6323" y="8719"/>
                  </a:lnTo>
                  <a:lnTo>
                    <a:pt x="5821" y="8811"/>
                  </a:lnTo>
                  <a:lnTo>
                    <a:pt x="5147" y="9153"/>
                  </a:lnTo>
                  <a:lnTo>
                    <a:pt x="4953" y="9039"/>
                  </a:lnTo>
                  <a:lnTo>
                    <a:pt x="4577" y="9119"/>
                  </a:lnTo>
                  <a:lnTo>
                    <a:pt x="3926" y="9438"/>
                  </a:lnTo>
                  <a:lnTo>
                    <a:pt x="3470" y="9826"/>
                  </a:lnTo>
                  <a:lnTo>
                    <a:pt x="2785" y="10123"/>
                  </a:lnTo>
                  <a:lnTo>
                    <a:pt x="2340" y="10751"/>
                  </a:lnTo>
                  <a:lnTo>
                    <a:pt x="2397" y="10066"/>
                  </a:lnTo>
                  <a:lnTo>
                    <a:pt x="1963" y="10728"/>
                  </a:lnTo>
                  <a:lnTo>
                    <a:pt x="1941" y="11253"/>
                  </a:lnTo>
                  <a:lnTo>
                    <a:pt x="1758" y="11709"/>
                  </a:lnTo>
                  <a:lnTo>
                    <a:pt x="1541" y="11926"/>
                  </a:lnTo>
                  <a:lnTo>
                    <a:pt x="1359" y="12451"/>
                  </a:lnTo>
                  <a:lnTo>
                    <a:pt x="1484" y="12725"/>
                  </a:lnTo>
                  <a:lnTo>
                    <a:pt x="1507" y="13010"/>
                  </a:lnTo>
                  <a:lnTo>
                    <a:pt x="1735" y="13729"/>
                  </a:lnTo>
                  <a:lnTo>
                    <a:pt x="1632" y="14197"/>
                  </a:lnTo>
                  <a:lnTo>
                    <a:pt x="1484" y="13832"/>
                  </a:lnTo>
                  <a:lnTo>
                    <a:pt x="1165" y="13581"/>
                  </a:lnTo>
                  <a:lnTo>
                    <a:pt x="1222" y="14425"/>
                  </a:lnTo>
                  <a:lnTo>
                    <a:pt x="971" y="14026"/>
                  </a:lnTo>
                  <a:lnTo>
                    <a:pt x="993" y="14425"/>
                  </a:lnTo>
                  <a:lnTo>
                    <a:pt x="1244" y="15133"/>
                  </a:lnTo>
                  <a:lnTo>
                    <a:pt x="1165" y="15852"/>
                  </a:lnTo>
                  <a:lnTo>
                    <a:pt x="1404" y="16206"/>
                  </a:lnTo>
                  <a:lnTo>
                    <a:pt x="1347" y="16480"/>
                  </a:lnTo>
                  <a:lnTo>
                    <a:pt x="1473" y="17062"/>
                  </a:lnTo>
                  <a:lnTo>
                    <a:pt x="1290" y="17575"/>
                  </a:lnTo>
                  <a:lnTo>
                    <a:pt x="1244" y="18089"/>
                  </a:lnTo>
                  <a:lnTo>
                    <a:pt x="1347" y="19013"/>
                  </a:lnTo>
                  <a:lnTo>
                    <a:pt x="1244" y="19549"/>
                  </a:lnTo>
                  <a:lnTo>
                    <a:pt x="936" y="20177"/>
                  </a:lnTo>
                  <a:lnTo>
                    <a:pt x="845" y="20497"/>
                  </a:lnTo>
                  <a:lnTo>
                    <a:pt x="628" y="20713"/>
                  </a:lnTo>
                  <a:lnTo>
                    <a:pt x="217" y="20828"/>
                  </a:lnTo>
                  <a:lnTo>
                    <a:pt x="1" y="21353"/>
                  </a:lnTo>
                  <a:lnTo>
                    <a:pt x="343" y="21524"/>
                  </a:lnTo>
                  <a:lnTo>
                    <a:pt x="914" y="22117"/>
                  </a:lnTo>
                  <a:lnTo>
                    <a:pt x="1427" y="22117"/>
                  </a:lnTo>
                  <a:lnTo>
                    <a:pt x="1975" y="22151"/>
                  </a:lnTo>
                  <a:lnTo>
                    <a:pt x="2443" y="21855"/>
                  </a:lnTo>
                  <a:lnTo>
                    <a:pt x="2933" y="21604"/>
                  </a:lnTo>
                  <a:lnTo>
                    <a:pt x="3127" y="21638"/>
                  </a:lnTo>
                  <a:lnTo>
                    <a:pt x="3767" y="21159"/>
                  </a:lnTo>
                  <a:lnTo>
                    <a:pt x="4314" y="21113"/>
                  </a:lnTo>
                  <a:lnTo>
                    <a:pt x="4896" y="21010"/>
                  </a:lnTo>
                  <a:lnTo>
                    <a:pt x="5501" y="21181"/>
                  </a:lnTo>
                  <a:lnTo>
                    <a:pt x="6015" y="21102"/>
                  </a:lnTo>
                  <a:lnTo>
                    <a:pt x="6665" y="21067"/>
                  </a:lnTo>
                  <a:lnTo>
                    <a:pt x="7099" y="20702"/>
                  </a:lnTo>
                  <a:lnTo>
                    <a:pt x="7418" y="20234"/>
                  </a:lnTo>
                  <a:lnTo>
                    <a:pt x="8160" y="20017"/>
                  </a:lnTo>
                  <a:lnTo>
                    <a:pt x="9153" y="19561"/>
                  </a:lnTo>
                  <a:lnTo>
                    <a:pt x="9861" y="19618"/>
                  </a:lnTo>
                  <a:lnTo>
                    <a:pt x="10842" y="19310"/>
                  </a:lnTo>
                  <a:lnTo>
                    <a:pt x="11961" y="18990"/>
                  </a:lnTo>
                  <a:lnTo>
                    <a:pt x="13353" y="18899"/>
                  </a:lnTo>
                  <a:lnTo>
                    <a:pt x="13923" y="19344"/>
                  </a:lnTo>
                  <a:lnTo>
                    <a:pt x="14460" y="19378"/>
                  </a:lnTo>
                  <a:lnTo>
                    <a:pt x="15213" y="19915"/>
                  </a:lnTo>
                  <a:lnTo>
                    <a:pt x="14985" y="20131"/>
                  </a:lnTo>
                  <a:lnTo>
                    <a:pt x="15236" y="20474"/>
                  </a:lnTo>
                  <a:lnTo>
                    <a:pt x="15430" y="21124"/>
                  </a:lnTo>
                  <a:lnTo>
                    <a:pt x="15202" y="21615"/>
                  </a:lnTo>
                  <a:lnTo>
                    <a:pt x="15612" y="21980"/>
                  </a:lnTo>
                  <a:lnTo>
                    <a:pt x="16229" y="21250"/>
                  </a:lnTo>
                  <a:lnTo>
                    <a:pt x="16834" y="20953"/>
                  </a:lnTo>
                  <a:lnTo>
                    <a:pt x="17792" y="20166"/>
                  </a:lnTo>
                  <a:lnTo>
                    <a:pt x="17564" y="20839"/>
                  </a:lnTo>
                  <a:lnTo>
                    <a:pt x="17085" y="21296"/>
                  </a:lnTo>
                  <a:lnTo>
                    <a:pt x="16719" y="21832"/>
                  </a:lnTo>
                  <a:lnTo>
                    <a:pt x="16092" y="22323"/>
                  </a:lnTo>
                  <a:lnTo>
                    <a:pt x="16834" y="22151"/>
                  </a:lnTo>
                  <a:lnTo>
                    <a:pt x="17507" y="21524"/>
                  </a:lnTo>
                  <a:lnTo>
                    <a:pt x="17381" y="22208"/>
                  </a:lnTo>
                  <a:lnTo>
                    <a:pt x="16925" y="22654"/>
                  </a:lnTo>
                  <a:lnTo>
                    <a:pt x="17598" y="22768"/>
                  </a:lnTo>
                  <a:lnTo>
                    <a:pt x="17781" y="23144"/>
                  </a:lnTo>
                  <a:lnTo>
                    <a:pt x="17724" y="23612"/>
                  </a:lnTo>
                  <a:lnTo>
                    <a:pt x="17507" y="24308"/>
                  </a:lnTo>
                  <a:lnTo>
                    <a:pt x="17712" y="24879"/>
                  </a:lnTo>
                  <a:lnTo>
                    <a:pt x="18283" y="25153"/>
                  </a:lnTo>
                  <a:lnTo>
                    <a:pt x="18682" y="25210"/>
                  </a:lnTo>
                  <a:lnTo>
                    <a:pt x="19025" y="25347"/>
                  </a:lnTo>
                  <a:lnTo>
                    <a:pt x="19515" y="25609"/>
                  </a:lnTo>
                  <a:lnTo>
                    <a:pt x="20542" y="24936"/>
                  </a:lnTo>
                  <a:lnTo>
                    <a:pt x="21045" y="24765"/>
                  </a:lnTo>
                  <a:lnTo>
                    <a:pt x="20657" y="25244"/>
                  </a:lnTo>
                  <a:lnTo>
                    <a:pt x="21033" y="25404"/>
                  </a:lnTo>
                  <a:lnTo>
                    <a:pt x="21421" y="25803"/>
                  </a:lnTo>
                  <a:lnTo>
                    <a:pt x="22083" y="25415"/>
                  </a:lnTo>
                  <a:lnTo>
                    <a:pt x="22631" y="25062"/>
                  </a:lnTo>
                  <a:lnTo>
                    <a:pt x="23532" y="24674"/>
                  </a:lnTo>
                  <a:lnTo>
                    <a:pt x="24388" y="24651"/>
                  </a:lnTo>
                  <a:lnTo>
                    <a:pt x="24982" y="24320"/>
                  </a:lnTo>
                  <a:lnTo>
                    <a:pt x="25107" y="24034"/>
                  </a:lnTo>
                  <a:lnTo>
                    <a:pt x="25541" y="23395"/>
                  </a:lnTo>
                  <a:lnTo>
                    <a:pt x="26100" y="22711"/>
                  </a:lnTo>
                  <a:lnTo>
                    <a:pt x="26614" y="22254"/>
                  </a:lnTo>
                  <a:lnTo>
                    <a:pt x="27241" y="21455"/>
                  </a:lnTo>
                  <a:lnTo>
                    <a:pt x="27709" y="21010"/>
                  </a:lnTo>
                  <a:lnTo>
                    <a:pt x="28337" y="20303"/>
                  </a:lnTo>
                  <a:lnTo>
                    <a:pt x="29102" y="19858"/>
                  </a:lnTo>
                  <a:lnTo>
                    <a:pt x="29821" y="19024"/>
                  </a:lnTo>
                  <a:lnTo>
                    <a:pt x="30266" y="18385"/>
                  </a:lnTo>
                  <a:lnTo>
                    <a:pt x="30460" y="17872"/>
                  </a:lnTo>
                  <a:lnTo>
                    <a:pt x="31007" y="17062"/>
                  </a:lnTo>
                  <a:lnTo>
                    <a:pt x="31304" y="16651"/>
                  </a:lnTo>
                  <a:lnTo>
                    <a:pt x="31658" y="15829"/>
                  </a:lnTo>
                  <a:lnTo>
                    <a:pt x="31555" y="15064"/>
                  </a:lnTo>
                  <a:lnTo>
                    <a:pt x="31806" y="14505"/>
                  </a:lnTo>
                  <a:lnTo>
                    <a:pt x="31955" y="13980"/>
                  </a:lnTo>
                  <a:lnTo>
                    <a:pt x="31955" y="13250"/>
                  </a:lnTo>
                  <a:lnTo>
                    <a:pt x="31555" y="12520"/>
                  </a:lnTo>
                  <a:lnTo>
                    <a:pt x="31293" y="12166"/>
                  </a:lnTo>
                  <a:lnTo>
                    <a:pt x="30871" y="11607"/>
                  </a:lnTo>
                  <a:lnTo>
                    <a:pt x="30973" y="10659"/>
                  </a:lnTo>
                  <a:lnTo>
                    <a:pt x="30756" y="10796"/>
                  </a:lnTo>
                  <a:lnTo>
                    <a:pt x="30528" y="10397"/>
                  </a:lnTo>
                  <a:lnTo>
                    <a:pt x="30174" y="10602"/>
                  </a:lnTo>
                  <a:lnTo>
                    <a:pt x="30095" y="9609"/>
                  </a:lnTo>
                  <a:lnTo>
                    <a:pt x="29775" y="9039"/>
                  </a:lnTo>
                  <a:lnTo>
                    <a:pt x="29923" y="8833"/>
                  </a:lnTo>
                  <a:lnTo>
                    <a:pt x="29478" y="8434"/>
                  </a:lnTo>
                  <a:lnTo>
                    <a:pt x="29022" y="8000"/>
                  </a:lnTo>
                  <a:lnTo>
                    <a:pt x="28269" y="7532"/>
                  </a:lnTo>
                  <a:lnTo>
                    <a:pt x="28132" y="6916"/>
                  </a:lnTo>
                  <a:lnTo>
                    <a:pt x="28326" y="6448"/>
                  </a:lnTo>
                  <a:lnTo>
                    <a:pt x="28269" y="5661"/>
                  </a:lnTo>
                  <a:lnTo>
                    <a:pt x="28075" y="5558"/>
                  </a:lnTo>
                  <a:lnTo>
                    <a:pt x="28052" y="5102"/>
                  </a:lnTo>
                  <a:lnTo>
                    <a:pt x="28017" y="4326"/>
                  </a:lnTo>
                  <a:lnTo>
                    <a:pt x="28177" y="3926"/>
                  </a:lnTo>
                  <a:lnTo>
                    <a:pt x="27846" y="3561"/>
                  </a:lnTo>
                  <a:lnTo>
                    <a:pt x="27652" y="3184"/>
                  </a:lnTo>
                  <a:lnTo>
                    <a:pt x="27093" y="352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5"/>
            <p:cNvSpPr/>
            <p:nvPr/>
          </p:nvSpPr>
          <p:spPr>
            <a:xfrm>
              <a:off x="3889450" y="2003125"/>
              <a:ext cx="130975" cy="57950"/>
            </a:xfrm>
            <a:custGeom>
              <a:avLst/>
              <a:gdLst/>
              <a:ahLst/>
              <a:cxnLst/>
              <a:rect l="l" t="t" r="r" b="b"/>
              <a:pathLst>
                <a:path w="5239" h="2318" extrusionOk="0">
                  <a:moveTo>
                    <a:pt x="5193" y="400"/>
                  </a:moveTo>
                  <a:lnTo>
                    <a:pt x="4862" y="229"/>
                  </a:lnTo>
                  <a:lnTo>
                    <a:pt x="4531" y="275"/>
                  </a:lnTo>
                  <a:lnTo>
                    <a:pt x="3960" y="1"/>
                  </a:lnTo>
                  <a:lnTo>
                    <a:pt x="3721" y="69"/>
                  </a:lnTo>
                  <a:lnTo>
                    <a:pt x="3344" y="434"/>
                  </a:lnTo>
                  <a:lnTo>
                    <a:pt x="2808" y="149"/>
                  </a:lnTo>
                  <a:lnTo>
                    <a:pt x="2591" y="560"/>
                  </a:lnTo>
                  <a:lnTo>
                    <a:pt x="2351" y="674"/>
                  </a:lnTo>
                  <a:lnTo>
                    <a:pt x="2488" y="1245"/>
                  </a:lnTo>
                  <a:lnTo>
                    <a:pt x="2431" y="1404"/>
                  </a:lnTo>
                  <a:lnTo>
                    <a:pt x="2191" y="1210"/>
                  </a:lnTo>
                  <a:lnTo>
                    <a:pt x="1849" y="1188"/>
                  </a:lnTo>
                  <a:lnTo>
                    <a:pt x="1358" y="1359"/>
                  </a:lnTo>
                  <a:lnTo>
                    <a:pt x="731" y="1313"/>
                  </a:lnTo>
                  <a:lnTo>
                    <a:pt x="651" y="1541"/>
                  </a:lnTo>
                  <a:lnTo>
                    <a:pt x="286" y="1302"/>
                  </a:lnTo>
                  <a:lnTo>
                    <a:pt x="69" y="1347"/>
                  </a:lnTo>
                  <a:lnTo>
                    <a:pt x="92" y="1496"/>
                  </a:lnTo>
                  <a:lnTo>
                    <a:pt x="0" y="1724"/>
                  </a:lnTo>
                  <a:lnTo>
                    <a:pt x="320" y="1884"/>
                  </a:lnTo>
                  <a:lnTo>
                    <a:pt x="696" y="1918"/>
                  </a:lnTo>
                  <a:lnTo>
                    <a:pt x="1130" y="2044"/>
                  </a:lnTo>
                  <a:lnTo>
                    <a:pt x="1210" y="1872"/>
                  </a:lnTo>
                  <a:lnTo>
                    <a:pt x="1895" y="1713"/>
                  </a:lnTo>
                  <a:lnTo>
                    <a:pt x="2077" y="2032"/>
                  </a:lnTo>
                  <a:lnTo>
                    <a:pt x="3104" y="2260"/>
                  </a:lnTo>
                  <a:lnTo>
                    <a:pt x="3698" y="2317"/>
                  </a:lnTo>
                  <a:lnTo>
                    <a:pt x="4040" y="2112"/>
                  </a:lnTo>
                  <a:lnTo>
                    <a:pt x="4656" y="2101"/>
                  </a:lnTo>
                  <a:lnTo>
                    <a:pt x="4782" y="1941"/>
                  </a:lnTo>
                  <a:lnTo>
                    <a:pt x="4976" y="1370"/>
                  </a:lnTo>
                  <a:lnTo>
                    <a:pt x="4816" y="1188"/>
                  </a:lnTo>
                  <a:lnTo>
                    <a:pt x="5216" y="1188"/>
                  </a:lnTo>
                  <a:lnTo>
                    <a:pt x="5239" y="811"/>
                  </a:lnTo>
                  <a:lnTo>
                    <a:pt x="5147" y="51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5"/>
            <p:cNvSpPr/>
            <p:nvPr/>
          </p:nvSpPr>
          <p:spPr>
            <a:xfrm>
              <a:off x="4546500" y="2161475"/>
              <a:ext cx="104725" cy="81050"/>
            </a:xfrm>
            <a:custGeom>
              <a:avLst/>
              <a:gdLst/>
              <a:ahLst/>
              <a:cxnLst/>
              <a:rect l="l" t="t" r="r" b="b"/>
              <a:pathLst>
                <a:path w="4189" h="3242" extrusionOk="0">
                  <a:moveTo>
                    <a:pt x="286" y="1895"/>
                  </a:moveTo>
                  <a:lnTo>
                    <a:pt x="149" y="1929"/>
                  </a:lnTo>
                  <a:lnTo>
                    <a:pt x="320" y="2272"/>
                  </a:lnTo>
                  <a:lnTo>
                    <a:pt x="777" y="2682"/>
                  </a:lnTo>
                  <a:lnTo>
                    <a:pt x="1302" y="2808"/>
                  </a:lnTo>
                  <a:lnTo>
                    <a:pt x="902" y="2283"/>
                  </a:lnTo>
                  <a:lnTo>
                    <a:pt x="879" y="2135"/>
                  </a:lnTo>
                  <a:lnTo>
                    <a:pt x="548" y="2135"/>
                  </a:lnTo>
                  <a:close/>
                  <a:moveTo>
                    <a:pt x="1769" y="571"/>
                  </a:moveTo>
                  <a:lnTo>
                    <a:pt x="1165" y="23"/>
                  </a:lnTo>
                  <a:lnTo>
                    <a:pt x="948" y="1"/>
                  </a:lnTo>
                  <a:lnTo>
                    <a:pt x="788" y="126"/>
                  </a:lnTo>
                  <a:lnTo>
                    <a:pt x="1245" y="617"/>
                  </a:lnTo>
                  <a:lnTo>
                    <a:pt x="1165" y="708"/>
                  </a:lnTo>
                  <a:lnTo>
                    <a:pt x="765" y="651"/>
                  </a:lnTo>
                  <a:lnTo>
                    <a:pt x="160" y="400"/>
                  </a:lnTo>
                  <a:lnTo>
                    <a:pt x="1" y="537"/>
                  </a:lnTo>
                  <a:lnTo>
                    <a:pt x="206" y="788"/>
                  </a:lnTo>
                  <a:lnTo>
                    <a:pt x="514" y="936"/>
                  </a:lnTo>
                  <a:lnTo>
                    <a:pt x="423" y="1153"/>
                  </a:lnTo>
                  <a:lnTo>
                    <a:pt x="857" y="1473"/>
                  </a:lnTo>
                  <a:lnTo>
                    <a:pt x="720" y="1758"/>
                  </a:lnTo>
                  <a:lnTo>
                    <a:pt x="1073" y="1998"/>
                  </a:lnTo>
                  <a:lnTo>
                    <a:pt x="1427" y="2157"/>
                  </a:lnTo>
                  <a:lnTo>
                    <a:pt x="1564" y="2785"/>
                  </a:lnTo>
                  <a:lnTo>
                    <a:pt x="2317" y="2112"/>
                  </a:lnTo>
                  <a:lnTo>
                    <a:pt x="2591" y="2043"/>
                  </a:lnTo>
                  <a:lnTo>
                    <a:pt x="2854" y="2306"/>
                  </a:lnTo>
                  <a:lnTo>
                    <a:pt x="2682" y="2751"/>
                  </a:lnTo>
                  <a:lnTo>
                    <a:pt x="3230" y="3242"/>
                  </a:lnTo>
                  <a:lnTo>
                    <a:pt x="3413" y="3196"/>
                  </a:lnTo>
                  <a:lnTo>
                    <a:pt x="3299" y="2739"/>
                  </a:lnTo>
                  <a:lnTo>
                    <a:pt x="3538" y="2523"/>
                  </a:lnTo>
                  <a:lnTo>
                    <a:pt x="3595" y="2214"/>
                  </a:lnTo>
                  <a:lnTo>
                    <a:pt x="3584" y="1496"/>
                  </a:lnTo>
                  <a:lnTo>
                    <a:pt x="4189" y="1427"/>
                  </a:lnTo>
                  <a:lnTo>
                    <a:pt x="3904" y="1187"/>
                  </a:lnTo>
                  <a:lnTo>
                    <a:pt x="3538" y="1153"/>
                  </a:lnTo>
                  <a:lnTo>
                    <a:pt x="3048" y="514"/>
                  </a:lnTo>
                  <a:lnTo>
                    <a:pt x="2557" y="58"/>
                  </a:lnTo>
                  <a:lnTo>
                    <a:pt x="2557" y="58"/>
                  </a:lnTo>
                  <a:lnTo>
                    <a:pt x="2192" y="411"/>
                  </a:lnTo>
                  <a:lnTo>
                    <a:pt x="2112" y="62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5"/>
            <p:cNvSpPr/>
            <p:nvPr/>
          </p:nvSpPr>
          <p:spPr>
            <a:xfrm>
              <a:off x="4302575" y="3165450"/>
              <a:ext cx="34825" cy="48250"/>
            </a:xfrm>
            <a:custGeom>
              <a:avLst/>
              <a:gdLst/>
              <a:ahLst/>
              <a:cxnLst/>
              <a:rect l="l" t="t" r="r" b="b"/>
              <a:pathLst>
                <a:path w="1393" h="1930" extrusionOk="0">
                  <a:moveTo>
                    <a:pt x="1221" y="412"/>
                  </a:moveTo>
                  <a:lnTo>
                    <a:pt x="1176" y="58"/>
                  </a:lnTo>
                  <a:lnTo>
                    <a:pt x="1176" y="58"/>
                  </a:lnTo>
                  <a:lnTo>
                    <a:pt x="742" y="1"/>
                  </a:lnTo>
                  <a:lnTo>
                    <a:pt x="502" y="514"/>
                  </a:lnTo>
                  <a:lnTo>
                    <a:pt x="0" y="446"/>
                  </a:lnTo>
                  <a:lnTo>
                    <a:pt x="206" y="857"/>
                  </a:lnTo>
                  <a:lnTo>
                    <a:pt x="217" y="1017"/>
                  </a:lnTo>
                  <a:lnTo>
                    <a:pt x="502" y="1884"/>
                  </a:lnTo>
                  <a:lnTo>
                    <a:pt x="491" y="1930"/>
                  </a:lnTo>
                  <a:lnTo>
                    <a:pt x="571" y="1907"/>
                  </a:lnTo>
                  <a:lnTo>
                    <a:pt x="879" y="1587"/>
                  </a:lnTo>
                  <a:lnTo>
                    <a:pt x="1187" y="1108"/>
                  </a:lnTo>
                  <a:lnTo>
                    <a:pt x="1392" y="914"/>
                  </a:lnTo>
                  <a:lnTo>
                    <a:pt x="1392" y="62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5"/>
            <p:cNvSpPr/>
            <p:nvPr/>
          </p:nvSpPr>
          <p:spPr>
            <a:xfrm>
              <a:off x="3764775" y="1949775"/>
              <a:ext cx="63350" cy="42825"/>
            </a:xfrm>
            <a:custGeom>
              <a:avLst/>
              <a:gdLst/>
              <a:ahLst/>
              <a:cxnLst/>
              <a:rect l="l" t="t" r="r" b="b"/>
              <a:pathLst>
                <a:path w="2534" h="1713" extrusionOk="0">
                  <a:moveTo>
                    <a:pt x="1689" y="1"/>
                  </a:moveTo>
                  <a:lnTo>
                    <a:pt x="1062" y="183"/>
                  </a:lnTo>
                  <a:lnTo>
                    <a:pt x="548" y="115"/>
                  </a:lnTo>
                  <a:lnTo>
                    <a:pt x="548" y="115"/>
                  </a:lnTo>
                  <a:lnTo>
                    <a:pt x="0" y="286"/>
                  </a:lnTo>
                  <a:lnTo>
                    <a:pt x="103" y="594"/>
                  </a:lnTo>
                  <a:lnTo>
                    <a:pt x="422" y="606"/>
                  </a:lnTo>
                  <a:lnTo>
                    <a:pt x="765" y="948"/>
                  </a:lnTo>
                  <a:lnTo>
                    <a:pt x="1244" y="1370"/>
                  </a:lnTo>
                  <a:lnTo>
                    <a:pt x="1598" y="1302"/>
                  </a:lnTo>
                  <a:lnTo>
                    <a:pt x="2226" y="1712"/>
                  </a:lnTo>
                  <a:lnTo>
                    <a:pt x="2283" y="1210"/>
                  </a:lnTo>
                  <a:lnTo>
                    <a:pt x="2477" y="1176"/>
                  </a:lnTo>
                  <a:lnTo>
                    <a:pt x="2534" y="583"/>
                  </a:lnTo>
                  <a:lnTo>
                    <a:pt x="2134" y="37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5"/>
            <p:cNvSpPr/>
            <p:nvPr/>
          </p:nvSpPr>
          <p:spPr>
            <a:xfrm>
              <a:off x="3736525" y="2834500"/>
              <a:ext cx="60500" cy="138400"/>
            </a:xfrm>
            <a:custGeom>
              <a:avLst/>
              <a:gdLst/>
              <a:ahLst/>
              <a:cxnLst/>
              <a:rect l="l" t="t" r="r" b="b"/>
              <a:pathLst>
                <a:path w="2420" h="5536" extrusionOk="0">
                  <a:moveTo>
                    <a:pt x="2271" y="526"/>
                  </a:moveTo>
                  <a:lnTo>
                    <a:pt x="1667" y="1"/>
                  </a:lnTo>
                  <a:lnTo>
                    <a:pt x="1381" y="1"/>
                  </a:lnTo>
                  <a:lnTo>
                    <a:pt x="1107" y="275"/>
                  </a:lnTo>
                  <a:lnTo>
                    <a:pt x="936" y="537"/>
                  </a:lnTo>
                  <a:lnTo>
                    <a:pt x="548" y="628"/>
                  </a:lnTo>
                  <a:lnTo>
                    <a:pt x="377" y="1028"/>
                  </a:lnTo>
                  <a:lnTo>
                    <a:pt x="103" y="1131"/>
                  </a:lnTo>
                  <a:lnTo>
                    <a:pt x="0" y="1599"/>
                  </a:lnTo>
                  <a:lnTo>
                    <a:pt x="251" y="1872"/>
                  </a:lnTo>
                  <a:lnTo>
                    <a:pt x="537" y="2192"/>
                  </a:lnTo>
                  <a:lnTo>
                    <a:pt x="560" y="2637"/>
                  </a:lnTo>
                  <a:lnTo>
                    <a:pt x="719" y="2820"/>
                  </a:lnTo>
                  <a:lnTo>
                    <a:pt x="697" y="4908"/>
                  </a:lnTo>
                  <a:lnTo>
                    <a:pt x="891" y="5536"/>
                  </a:lnTo>
                  <a:lnTo>
                    <a:pt x="1552" y="5422"/>
                  </a:lnTo>
                  <a:lnTo>
                    <a:pt x="1587" y="3961"/>
                  </a:lnTo>
                  <a:lnTo>
                    <a:pt x="1575" y="3379"/>
                  </a:lnTo>
                  <a:lnTo>
                    <a:pt x="1712" y="2808"/>
                  </a:lnTo>
                  <a:lnTo>
                    <a:pt x="1963" y="2534"/>
                  </a:lnTo>
                  <a:lnTo>
                    <a:pt x="2351" y="1964"/>
                  </a:lnTo>
                  <a:lnTo>
                    <a:pt x="2260" y="1724"/>
                  </a:lnTo>
                  <a:lnTo>
                    <a:pt x="2420" y="1370"/>
                  </a:lnTo>
                  <a:lnTo>
                    <a:pt x="2249" y="82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5"/>
            <p:cNvSpPr/>
            <p:nvPr/>
          </p:nvSpPr>
          <p:spPr>
            <a:xfrm>
              <a:off x="3612125" y="2769175"/>
              <a:ext cx="152375" cy="124975"/>
            </a:xfrm>
            <a:custGeom>
              <a:avLst/>
              <a:gdLst/>
              <a:ahLst/>
              <a:cxnLst/>
              <a:rect l="l" t="t" r="r" b="b"/>
              <a:pathLst>
                <a:path w="6095" h="4999" extrusionOk="0">
                  <a:moveTo>
                    <a:pt x="4668" y="172"/>
                  </a:moveTo>
                  <a:lnTo>
                    <a:pt x="4155" y="172"/>
                  </a:lnTo>
                  <a:lnTo>
                    <a:pt x="3961" y="0"/>
                  </a:lnTo>
                  <a:lnTo>
                    <a:pt x="3527" y="126"/>
                  </a:lnTo>
                  <a:lnTo>
                    <a:pt x="2785" y="503"/>
                  </a:lnTo>
                  <a:lnTo>
                    <a:pt x="2625" y="788"/>
                  </a:lnTo>
                  <a:lnTo>
                    <a:pt x="2021" y="1199"/>
                  </a:lnTo>
                  <a:lnTo>
                    <a:pt x="1906" y="1427"/>
                  </a:lnTo>
                  <a:lnTo>
                    <a:pt x="1576" y="1610"/>
                  </a:lnTo>
                  <a:lnTo>
                    <a:pt x="1188" y="1484"/>
                  </a:lnTo>
                  <a:lnTo>
                    <a:pt x="959" y="1712"/>
                  </a:lnTo>
                  <a:lnTo>
                    <a:pt x="845" y="2340"/>
                  </a:lnTo>
                  <a:lnTo>
                    <a:pt x="206" y="3082"/>
                  </a:lnTo>
                  <a:lnTo>
                    <a:pt x="229" y="3401"/>
                  </a:lnTo>
                  <a:lnTo>
                    <a:pt x="1" y="3778"/>
                  </a:lnTo>
                  <a:lnTo>
                    <a:pt x="58" y="4314"/>
                  </a:lnTo>
                  <a:lnTo>
                    <a:pt x="423" y="4508"/>
                  </a:lnTo>
                  <a:lnTo>
                    <a:pt x="560" y="4805"/>
                  </a:lnTo>
                  <a:lnTo>
                    <a:pt x="914" y="4999"/>
                  </a:lnTo>
                  <a:lnTo>
                    <a:pt x="1188" y="4771"/>
                  </a:lnTo>
                  <a:lnTo>
                    <a:pt x="1576" y="4736"/>
                  </a:lnTo>
                  <a:lnTo>
                    <a:pt x="2112" y="4965"/>
                  </a:lnTo>
                  <a:lnTo>
                    <a:pt x="1998" y="4280"/>
                  </a:lnTo>
                  <a:lnTo>
                    <a:pt x="2032" y="3766"/>
                  </a:lnTo>
                  <a:lnTo>
                    <a:pt x="3413" y="3721"/>
                  </a:lnTo>
                  <a:lnTo>
                    <a:pt x="3755" y="3801"/>
                  </a:lnTo>
                  <a:lnTo>
                    <a:pt x="4018" y="3652"/>
                  </a:lnTo>
                  <a:lnTo>
                    <a:pt x="4383" y="3721"/>
                  </a:lnTo>
                  <a:lnTo>
                    <a:pt x="5079" y="3744"/>
                  </a:lnTo>
                  <a:lnTo>
                    <a:pt x="5353" y="3641"/>
                  </a:lnTo>
                  <a:lnTo>
                    <a:pt x="5524" y="3241"/>
                  </a:lnTo>
                  <a:lnTo>
                    <a:pt x="5912" y="3150"/>
                  </a:lnTo>
                  <a:lnTo>
                    <a:pt x="6083" y="2888"/>
                  </a:lnTo>
                  <a:lnTo>
                    <a:pt x="6095" y="2260"/>
                  </a:lnTo>
                  <a:lnTo>
                    <a:pt x="5182" y="2055"/>
                  </a:lnTo>
                  <a:lnTo>
                    <a:pt x="5159" y="1610"/>
                  </a:lnTo>
                  <a:lnTo>
                    <a:pt x="4714" y="1028"/>
                  </a:lnTo>
                  <a:lnTo>
                    <a:pt x="4600" y="61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5"/>
            <p:cNvSpPr/>
            <p:nvPr/>
          </p:nvSpPr>
          <p:spPr>
            <a:xfrm>
              <a:off x="5438375" y="2512125"/>
              <a:ext cx="102725" cy="130975"/>
            </a:xfrm>
            <a:custGeom>
              <a:avLst/>
              <a:gdLst/>
              <a:ahLst/>
              <a:cxnLst/>
              <a:rect l="l" t="t" r="r" b="b"/>
              <a:pathLst>
                <a:path w="4109" h="5239" extrusionOk="0">
                  <a:moveTo>
                    <a:pt x="4040" y="3994"/>
                  </a:moveTo>
                  <a:lnTo>
                    <a:pt x="3401" y="2545"/>
                  </a:lnTo>
                  <a:lnTo>
                    <a:pt x="3184" y="2568"/>
                  </a:lnTo>
                  <a:lnTo>
                    <a:pt x="3161" y="3138"/>
                  </a:lnTo>
                  <a:lnTo>
                    <a:pt x="2659" y="2671"/>
                  </a:lnTo>
                  <a:lnTo>
                    <a:pt x="2819" y="2146"/>
                  </a:lnTo>
                  <a:lnTo>
                    <a:pt x="3161" y="2100"/>
                  </a:lnTo>
                  <a:lnTo>
                    <a:pt x="3390" y="1335"/>
                  </a:lnTo>
                  <a:lnTo>
                    <a:pt x="2899" y="1176"/>
                  </a:lnTo>
                  <a:lnTo>
                    <a:pt x="2191" y="1198"/>
                  </a:lnTo>
                  <a:lnTo>
                    <a:pt x="1415" y="1073"/>
                  </a:lnTo>
                  <a:lnTo>
                    <a:pt x="1244" y="445"/>
                  </a:lnTo>
                  <a:lnTo>
                    <a:pt x="856" y="388"/>
                  </a:lnTo>
                  <a:lnTo>
                    <a:pt x="171" y="0"/>
                  </a:lnTo>
                  <a:lnTo>
                    <a:pt x="0" y="616"/>
                  </a:lnTo>
                  <a:lnTo>
                    <a:pt x="662" y="1096"/>
                  </a:lnTo>
                  <a:lnTo>
                    <a:pt x="217" y="1438"/>
                  </a:lnTo>
                  <a:lnTo>
                    <a:pt x="103" y="1769"/>
                  </a:lnTo>
                  <a:lnTo>
                    <a:pt x="628" y="2009"/>
                  </a:lnTo>
                  <a:lnTo>
                    <a:pt x="571" y="2556"/>
                  </a:lnTo>
                  <a:lnTo>
                    <a:pt x="947" y="3241"/>
                  </a:lnTo>
                  <a:lnTo>
                    <a:pt x="1176" y="3983"/>
                  </a:lnTo>
                  <a:lnTo>
                    <a:pt x="1484" y="4063"/>
                  </a:lnTo>
                  <a:lnTo>
                    <a:pt x="1735" y="4166"/>
                  </a:lnTo>
                  <a:lnTo>
                    <a:pt x="1815" y="3994"/>
                  </a:lnTo>
                  <a:lnTo>
                    <a:pt x="2168" y="4177"/>
                  </a:lnTo>
                  <a:lnTo>
                    <a:pt x="2362" y="3675"/>
                  </a:lnTo>
                  <a:lnTo>
                    <a:pt x="2226" y="3310"/>
                  </a:lnTo>
                  <a:lnTo>
                    <a:pt x="2956" y="3332"/>
                  </a:lnTo>
                  <a:lnTo>
                    <a:pt x="3355" y="3869"/>
                  </a:lnTo>
                  <a:lnTo>
                    <a:pt x="3572" y="4302"/>
                  </a:lnTo>
                  <a:lnTo>
                    <a:pt x="3686" y="4759"/>
                  </a:lnTo>
                  <a:lnTo>
                    <a:pt x="3972" y="5238"/>
                  </a:lnTo>
                  <a:lnTo>
                    <a:pt x="3812" y="4508"/>
                  </a:lnTo>
                  <a:lnTo>
                    <a:pt x="4109" y="464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5"/>
            <p:cNvSpPr/>
            <p:nvPr/>
          </p:nvSpPr>
          <p:spPr>
            <a:xfrm>
              <a:off x="4126250" y="2109550"/>
              <a:ext cx="111850" cy="65925"/>
            </a:xfrm>
            <a:custGeom>
              <a:avLst/>
              <a:gdLst/>
              <a:ahLst/>
              <a:cxnLst/>
              <a:rect l="l" t="t" r="r" b="b"/>
              <a:pathLst>
                <a:path w="4474" h="2637" extrusionOk="0">
                  <a:moveTo>
                    <a:pt x="4474" y="468"/>
                  </a:moveTo>
                  <a:lnTo>
                    <a:pt x="4040" y="366"/>
                  </a:lnTo>
                  <a:lnTo>
                    <a:pt x="3470" y="58"/>
                  </a:lnTo>
                  <a:lnTo>
                    <a:pt x="2648" y="252"/>
                  </a:lnTo>
                  <a:lnTo>
                    <a:pt x="2317" y="480"/>
                  </a:lnTo>
                  <a:lnTo>
                    <a:pt x="1256" y="434"/>
                  </a:lnTo>
                  <a:lnTo>
                    <a:pt x="685" y="297"/>
                  </a:lnTo>
                  <a:lnTo>
                    <a:pt x="411" y="366"/>
                  </a:lnTo>
                  <a:lnTo>
                    <a:pt x="149" y="0"/>
                  </a:lnTo>
                  <a:lnTo>
                    <a:pt x="0" y="194"/>
                  </a:lnTo>
                  <a:lnTo>
                    <a:pt x="92" y="525"/>
                  </a:lnTo>
                  <a:lnTo>
                    <a:pt x="491" y="891"/>
                  </a:lnTo>
                  <a:lnTo>
                    <a:pt x="251" y="1165"/>
                  </a:lnTo>
                  <a:lnTo>
                    <a:pt x="149" y="1450"/>
                  </a:lnTo>
                  <a:lnTo>
                    <a:pt x="240" y="1553"/>
                  </a:lnTo>
                  <a:lnTo>
                    <a:pt x="137" y="1678"/>
                  </a:lnTo>
                  <a:lnTo>
                    <a:pt x="537" y="1963"/>
                  </a:lnTo>
                  <a:lnTo>
                    <a:pt x="651" y="2545"/>
                  </a:lnTo>
                  <a:lnTo>
                    <a:pt x="1187" y="2580"/>
                  </a:lnTo>
                  <a:lnTo>
                    <a:pt x="1746" y="2329"/>
                  </a:lnTo>
                  <a:lnTo>
                    <a:pt x="2306" y="2637"/>
                  </a:lnTo>
                  <a:lnTo>
                    <a:pt x="2956" y="2545"/>
                  </a:lnTo>
                  <a:lnTo>
                    <a:pt x="2922" y="2123"/>
                  </a:lnTo>
                  <a:lnTo>
                    <a:pt x="3630" y="1838"/>
                  </a:lnTo>
                  <a:lnTo>
                    <a:pt x="4269" y="1952"/>
                  </a:lnTo>
                  <a:lnTo>
                    <a:pt x="3972" y="1450"/>
                  </a:lnTo>
                  <a:lnTo>
                    <a:pt x="4154" y="82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5"/>
            <p:cNvSpPr/>
            <p:nvPr/>
          </p:nvSpPr>
          <p:spPr>
            <a:xfrm>
              <a:off x="4004425" y="2087575"/>
              <a:ext cx="71075" cy="56800"/>
            </a:xfrm>
            <a:custGeom>
              <a:avLst/>
              <a:gdLst/>
              <a:ahLst/>
              <a:cxnLst/>
              <a:rect l="l" t="t" r="r" b="b"/>
              <a:pathLst>
                <a:path w="2843" h="2272" extrusionOk="0">
                  <a:moveTo>
                    <a:pt x="879" y="1"/>
                  </a:moveTo>
                  <a:lnTo>
                    <a:pt x="548" y="24"/>
                  </a:lnTo>
                  <a:lnTo>
                    <a:pt x="400" y="206"/>
                  </a:lnTo>
                  <a:lnTo>
                    <a:pt x="137" y="1"/>
                  </a:lnTo>
                  <a:lnTo>
                    <a:pt x="0" y="366"/>
                  </a:lnTo>
                  <a:lnTo>
                    <a:pt x="388" y="777"/>
                  </a:lnTo>
                  <a:lnTo>
                    <a:pt x="571" y="1051"/>
                  </a:lnTo>
                  <a:lnTo>
                    <a:pt x="925" y="1370"/>
                  </a:lnTo>
                  <a:lnTo>
                    <a:pt x="1210" y="1576"/>
                  </a:lnTo>
                  <a:lnTo>
                    <a:pt x="1530" y="1929"/>
                  </a:lnTo>
                  <a:lnTo>
                    <a:pt x="2203" y="2272"/>
                  </a:lnTo>
                  <a:lnTo>
                    <a:pt x="2260" y="1781"/>
                  </a:lnTo>
                  <a:lnTo>
                    <a:pt x="2477" y="1587"/>
                  </a:lnTo>
                  <a:lnTo>
                    <a:pt x="2602" y="1496"/>
                  </a:lnTo>
                  <a:lnTo>
                    <a:pt x="2774" y="1462"/>
                  </a:lnTo>
                  <a:lnTo>
                    <a:pt x="2842" y="1051"/>
                  </a:lnTo>
                  <a:lnTo>
                    <a:pt x="2454" y="720"/>
                  </a:lnTo>
                  <a:lnTo>
                    <a:pt x="2602" y="332"/>
                  </a:lnTo>
                  <a:lnTo>
                    <a:pt x="2340" y="332"/>
                  </a:lnTo>
                  <a:lnTo>
                    <a:pt x="2340" y="332"/>
                  </a:lnTo>
                  <a:lnTo>
                    <a:pt x="1998" y="138"/>
                  </a:lnTo>
                  <a:lnTo>
                    <a:pt x="1507" y="14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5"/>
            <p:cNvSpPr/>
            <p:nvPr/>
          </p:nvSpPr>
          <p:spPr>
            <a:xfrm>
              <a:off x="4117700" y="1848775"/>
              <a:ext cx="158350" cy="104450"/>
            </a:xfrm>
            <a:custGeom>
              <a:avLst/>
              <a:gdLst/>
              <a:ahLst/>
              <a:cxnLst/>
              <a:rect l="l" t="t" r="r" b="b"/>
              <a:pathLst>
                <a:path w="6334" h="4178" extrusionOk="0">
                  <a:moveTo>
                    <a:pt x="3561" y="218"/>
                  </a:moveTo>
                  <a:lnTo>
                    <a:pt x="2819" y="1"/>
                  </a:lnTo>
                  <a:lnTo>
                    <a:pt x="2168" y="332"/>
                  </a:lnTo>
                  <a:lnTo>
                    <a:pt x="1792" y="469"/>
                  </a:lnTo>
                  <a:lnTo>
                    <a:pt x="1917" y="845"/>
                  </a:lnTo>
                  <a:lnTo>
                    <a:pt x="1427" y="1131"/>
                  </a:lnTo>
                  <a:lnTo>
                    <a:pt x="1347" y="1610"/>
                  </a:lnTo>
                  <a:lnTo>
                    <a:pt x="662" y="1929"/>
                  </a:lnTo>
                  <a:lnTo>
                    <a:pt x="11" y="1929"/>
                  </a:lnTo>
                  <a:lnTo>
                    <a:pt x="91" y="2306"/>
                  </a:lnTo>
                  <a:lnTo>
                    <a:pt x="342" y="2637"/>
                  </a:lnTo>
                  <a:lnTo>
                    <a:pt x="377" y="2979"/>
                  </a:lnTo>
                  <a:lnTo>
                    <a:pt x="0" y="3151"/>
                  </a:lnTo>
                  <a:lnTo>
                    <a:pt x="263" y="3561"/>
                  </a:lnTo>
                  <a:lnTo>
                    <a:pt x="342" y="3949"/>
                  </a:lnTo>
                  <a:lnTo>
                    <a:pt x="651" y="3904"/>
                  </a:lnTo>
                  <a:lnTo>
                    <a:pt x="993" y="3675"/>
                  </a:lnTo>
                  <a:lnTo>
                    <a:pt x="1518" y="3653"/>
                  </a:lnTo>
                  <a:lnTo>
                    <a:pt x="2237" y="3721"/>
                  </a:lnTo>
                  <a:lnTo>
                    <a:pt x="3036" y="3938"/>
                  </a:lnTo>
                  <a:lnTo>
                    <a:pt x="3572" y="3949"/>
                  </a:lnTo>
                  <a:lnTo>
                    <a:pt x="3857" y="4075"/>
                  </a:lnTo>
                  <a:lnTo>
                    <a:pt x="4086" y="3927"/>
                  </a:lnTo>
                  <a:lnTo>
                    <a:pt x="4302" y="4132"/>
                  </a:lnTo>
                  <a:lnTo>
                    <a:pt x="4919" y="4098"/>
                  </a:lnTo>
                  <a:lnTo>
                    <a:pt x="5204" y="4178"/>
                  </a:lnTo>
                  <a:lnTo>
                    <a:pt x="5170" y="3733"/>
                  </a:lnTo>
                  <a:lnTo>
                    <a:pt x="5341" y="3539"/>
                  </a:lnTo>
                  <a:lnTo>
                    <a:pt x="5934" y="3493"/>
                  </a:lnTo>
                  <a:lnTo>
                    <a:pt x="5934" y="3493"/>
                  </a:lnTo>
                  <a:lnTo>
                    <a:pt x="5649" y="2934"/>
                  </a:lnTo>
                  <a:lnTo>
                    <a:pt x="5432" y="2648"/>
                  </a:lnTo>
                  <a:lnTo>
                    <a:pt x="5546" y="2569"/>
                  </a:lnTo>
                  <a:lnTo>
                    <a:pt x="6106" y="2591"/>
                  </a:lnTo>
                  <a:lnTo>
                    <a:pt x="6334" y="2409"/>
                  </a:lnTo>
                  <a:lnTo>
                    <a:pt x="6083" y="2180"/>
                  </a:lnTo>
                  <a:lnTo>
                    <a:pt x="5603" y="2021"/>
                  </a:lnTo>
                  <a:lnTo>
                    <a:pt x="5615" y="1861"/>
                  </a:lnTo>
                  <a:lnTo>
                    <a:pt x="5295" y="1713"/>
                  </a:lnTo>
                  <a:lnTo>
                    <a:pt x="4770" y="1153"/>
                  </a:lnTo>
                  <a:lnTo>
                    <a:pt x="4862" y="925"/>
                  </a:lnTo>
                  <a:lnTo>
                    <a:pt x="4713" y="514"/>
                  </a:lnTo>
                  <a:lnTo>
                    <a:pt x="4029" y="309"/>
                  </a:lnTo>
                  <a:lnTo>
                    <a:pt x="3698" y="41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5"/>
            <p:cNvSpPr/>
            <p:nvPr/>
          </p:nvSpPr>
          <p:spPr>
            <a:xfrm>
              <a:off x="1953075" y="2692425"/>
              <a:ext cx="29125" cy="59375"/>
            </a:xfrm>
            <a:custGeom>
              <a:avLst/>
              <a:gdLst/>
              <a:ahLst/>
              <a:cxnLst/>
              <a:rect l="l" t="t" r="r" b="b"/>
              <a:pathLst>
                <a:path w="1165" h="2375" extrusionOk="0">
                  <a:moveTo>
                    <a:pt x="229" y="2374"/>
                  </a:moveTo>
                  <a:lnTo>
                    <a:pt x="434" y="2055"/>
                  </a:lnTo>
                  <a:lnTo>
                    <a:pt x="571" y="2032"/>
                  </a:lnTo>
                  <a:lnTo>
                    <a:pt x="765" y="1792"/>
                  </a:lnTo>
                  <a:lnTo>
                    <a:pt x="902" y="1336"/>
                  </a:lnTo>
                  <a:lnTo>
                    <a:pt x="857" y="1244"/>
                  </a:lnTo>
                  <a:lnTo>
                    <a:pt x="982" y="914"/>
                  </a:lnTo>
                  <a:lnTo>
                    <a:pt x="937" y="777"/>
                  </a:lnTo>
                  <a:lnTo>
                    <a:pt x="1119" y="389"/>
                  </a:lnTo>
                  <a:lnTo>
                    <a:pt x="1165" y="138"/>
                  </a:lnTo>
                  <a:lnTo>
                    <a:pt x="1005" y="138"/>
                  </a:lnTo>
                  <a:lnTo>
                    <a:pt x="1016" y="1"/>
                  </a:lnTo>
                  <a:lnTo>
                    <a:pt x="879" y="1"/>
                  </a:lnTo>
                  <a:lnTo>
                    <a:pt x="514" y="560"/>
                  </a:lnTo>
                  <a:lnTo>
                    <a:pt x="389" y="446"/>
                  </a:lnTo>
                  <a:lnTo>
                    <a:pt x="286" y="491"/>
                  </a:lnTo>
                  <a:lnTo>
                    <a:pt x="275" y="628"/>
                  </a:lnTo>
                  <a:lnTo>
                    <a:pt x="172" y="1347"/>
                  </a:lnTo>
                  <a:lnTo>
                    <a:pt x="1" y="237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5"/>
            <p:cNvSpPr/>
            <p:nvPr/>
          </p:nvSpPr>
          <p:spPr>
            <a:xfrm>
              <a:off x="2335100" y="3333800"/>
              <a:ext cx="250800" cy="297300"/>
            </a:xfrm>
            <a:custGeom>
              <a:avLst/>
              <a:gdLst/>
              <a:ahLst/>
              <a:cxnLst/>
              <a:rect l="l" t="t" r="r" b="b"/>
              <a:pathLst>
                <a:path w="10032" h="11892" extrusionOk="0">
                  <a:moveTo>
                    <a:pt x="9655" y="9438"/>
                  </a:moveTo>
                  <a:lnTo>
                    <a:pt x="9884" y="9255"/>
                  </a:lnTo>
                  <a:lnTo>
                    <a:pt x="9769" y="8742"/>
                  </a:lnTo>
                  <a:lnTo>
                    <a:pt x="9963" y="8342"/>
                  </a:lnTo>
                  <a:lnTo>
                    <a:pt x="10032" y="7635"/>
                  </a:lnTo>
                  <a:lnTo>
                    <a:pt x="9804" y="7064"/>
                  </a:lnTo>
                  <a:lnTo>
                    <a:pt x="9347" y="6813"/>
                  </a:lnTo>
                  <a:lnTo>
                    <a:pt x="9233" y="6448"/>
                  </a:lnTo>
                  <a:lnTo>
                    <a:pt x="9313" y="5934"/>
                  </a:lnTo>
                  <a:lnTo>
                    <a:pt x="7795" y="5889"/>
                  </a:lnTo>
                  <a:lnTo>
                    <a:pt x="7407" y="4839"/>
                  </a:lnTo>
                  <a:lnTo>
                    <a:pt x="7635" y="4816"/>
                  </a:lnTo>
                  <a:lnTo>
                    <a:pt x="7590" y="4417"/>
                  </a:lnTo>
                  <a:lnTo>
                    <a:pt x="7419" y="4166"/>
                  </a:lnTo>
                  <a:lnTo>
                    <a:pt x="7350" y="3641"/>
                  </a:lnTo>
                  <a:lnTo>
                    <a:pt x="6882" y="3367"/>
                  </a:lnTo>
                  <a:lnTo>
                    <a:pt x="6380" y="3378"/>
                  </a:lnTo>
                  <a:lnTo>
                    <a:pt x="6026" y="3104"/>
                  </a:lnTo>
                  <a:lnTo>
                    <a:pt x="5479" y="2933"/>
                  </a:lnTo>
                  <a:lnTo>
                    <a:pt x="5136" y="2591"/>
                  </a:lnTo>
                  <a:lnTo>
                    <a:pt x="4235" y="2454"/>
                  </a:lnTo>
                  <a:lnTo>
                    <a:pt x="3322" y="1643"/>
                  </a:lnTo>
                  <a:lnTo>
                    <a:pt x="3367" y="1027"/>
                  </a:lnTo>
                  <a:lnTo>
                    <a:pt x="3242" y="673"/>
                  </a:lnTo>
                  <a:lnTo>
                    <a:pt x="3299" y="0"/>
                  </a:lnTo>
                  <a:lnTo>
                    <a:pt x="2260" y="160"/>
                  </a:lnTo>
                  <a:lnTo>
                    <a:pt x="1861" y="479"/>
                  </a:lnTo>
                  <a:lnTo>
                    <a:pt x="1176" y="856"/>
                  </a:lnTo>
                  <a:lnTo>
                    <a:pt x="1016" y="1130"/>
                  </a:lnTo>
                  <a:lnTo>
                    <a:pt x="605" y="1153"/>
                  </a:lnTo>
                  <a:lnTo>
                    <a:pt x="1" y="1073"/>
                  </a:lnTo>
                  <a:lnTo>
                    <a:pt x="788" y="2534"/>
                  </a:lnTo>
                  <a:lnTo>
                    <a:pt x="628" y="2842"/>
                  </a:lnTo>
                  <a:lnTo>
                    <a:pt x="640" y="3481"/>
                  </a:lnTo>
                  <a:lnTo>
                    <a:pt x="685" y="4245"/>
                  </a:lnTo>
                  <a:lnTo>
                    <a:pt x="411" y="4702"/>
                  </a:lnTo>
                  <a:lnTo>
                    <a:pt x="583" y="5044"/>
                  </a:lnTo>
                  <a:lnTo>
                    <a:pt x="434" y="5352"/>
                  </a:lnTo>
                  <a:lnTo>
                    <a:pt x="834" y="6106"/>
                  </a:lnTo>
                  <a:lnTo>
                    <a:pt x="434" y="7087"/>
                  </a:lnTo>
                  <a:lnTo>
                    <a:pt x="868" y="7703"/>
                  </a:lnTo>
                  <a:lnTo>
                    <a:pt x="1039" y="8354"/>
                  </a:lnTo>
                  <a:lnTo>
                    <a:pt x="1496" y="8742"/>
                  </a:lnTo>
                  <a:lnTo>
                    <a:pt x="1347" y="9632"/>
                  </a:lnTo>
                  <a:lnTo>
                    <a:pt x="1872" y="10636"/>
                  </a:lnTo>
                  <a:lnTo>
                    <a:pt x="2317" y="11892"/>
                  </a:lnTo>
                  <a:lnTo>
                    <a:pt x="2854" y="11766"/>
                  </a:lnTo>
                  <a:lnTo>
                    <a:pt x="3424" y="10956"/>
                  </a:lnTo>
                  <a:lnTo>
                    <a:pt x="4486" y="11173"/>
                  </a:lnTo>
                  <a:lnTo>
                    <a:pt x="5011" y="11823"/>
                  </a:lnTo>
                  <a:lnTo>
                    <a:pt x="5239" y="11093"/>
                  </a:lnTo>
                  <a:lnTo>
                    <a:pt x="6140" y="11138"/>
                  </a:lnTo>
                  <a:lnTo>
                    <a:pt x="6277" y="11321"/>
                  </a:lnTo>
                  <a:lnTo>
                    <a:pt x="6494" y="10237"/>
                  </a:lnTo>
                  <a:lnTo>
                    <a:pt x="6460" y="9758"/>
                  </a:lnTo>
                  <a:lnTo>
                    <a:pt x="6768" y="8959"/>
                  </a:lnTo>
                  <a:lnTo>
                    <a:pt x="8115" y="8685"/>
                  </a:lnTo>
                  <a:lnTo>
                    <a:pt x="8845" y="8696"/>
                  </a:lnTo>
                  <a:lnTo>
                    <a:pt x="9621" y="916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5"/>
            <p:cNvSpPr/>
            <p:nvPr/>
          </p:nvSpPr>
          <p:spPr>
            <a:xfrm>
              <a:off x="2242375" y="2993125"/>
              <a:ext cx="784625" cy="885325"/>
            </a:xfrm>
            <a:custGeom>
              <a:avLst/>
              <a:gdLst/>
              <a:ahLst/>
              <a:cxnLst/>
              <a:rect l="l" t="t" r="r" b="b"/>
              <a:pathLst>
                <a:path w="31385" h="35413" extrusionOk="0">
                  <a:moveTo>
                    <a:pt x="13844" y="3037"/>
                  </a:moveTo>
                  <a:lnTo>
                    <a:pt x="13638" y="3071"/>
                  </a:lnTo>
                  <a:lnTo>
                    <a:pt x="13193" y="3002"/>
                  </a:lnTo>
                  <a:lnTo>
                    <a:pt x="12942" y="3242"/>
                  </a:lnTo>
                  <a:lnTo>
                    <a:pt x="12566" y="3402"/>
                  </a:lnTo>
                  <a:lnTo>
                    <a:pt x="12326" y="3425"/>
                  </a:lnTo>
                  <a:lnTo>
                    <a:pt x="12223" y="3607"/>
                  </a:lnTo>
                  <a:lnTo>
                    <a:pt x="11835" y="3573"/>
                  </a:lnTo>
                  <a:lnTo>
                    <a:pt x="11344" y="3139"/>
                  </a:lnTo>
                  <a:lnTo>
                    <a:pt x="11299" y="2729"/>
                  </a:lnTo>
                  <a:lnTo>
                    <a:pt x="11093" y="2261"/>
                  </a:lnTo>
                  <a:lnTo>
                    <a:pt x="11242" y="1485"/>
                  </a:lnTo>
                  <a:lnTo>
                    <a:pt x="11470" y="1176"/>
                  </a:lnTo>
                  <a:lnTo>
                    <a:pt x="11299" y="743"/>
                  </a:lnTo>
                  <a:lnTo>
                    <a:pt x="11025" y="617"/>
                  </a:lnTo>
                  <a:lnTo>
                    <a:pt x="11139" y="218"/>
                  </a:lnTo>
                  <a:lnTo>
                    <a:pt x="10956" y="1"/>
                  </a:lnTo>
                  <a:lnTo>
                    <a:pt x="10546" y="47"/>
                  </a:lnTo>
                  <a:lnTo>
                    <a:pt x="10648" y="298"/>
                  </a:lnTo>
                  <a:lnTo>
                    <a:pt x="10340" y="640"/>
                  </a:lnTo>
                  <a:lnTo>
                    <a:pt x="9427" y="982"/>
                  </a:lnTo>
                  <a:lnTo>
                    <a:pt x="8857" y="1131"/>
                  </a:lnTo>
                  <a:lnTo>
                    <a:pt x="8617" y="1348"/>
                  </a:lnTo>
                  <a:lnTo>
                    <a:pt x="7989" y="1119"/>
                  </a:lnTo>
                  <a:lnTo>
                    <a:pt x="7384" y="1005"/>
                  </a:lnTo>
                  <a:lnTo>
                    <a:pt x="7247" y="1085"/>
                  </a:lnTo>
                  <a:lnTo>
                    <a:pt x="7590" y="1313"/>
                  </a:lnTo>
                  <a:lnTo>
                    <a:pt x="7544" y="1930"/>
                  </a:lnTo>
                  <a:lnTo>
                    <a:pt x="7647" y="2500"/>
                  </a:lnTo>
                  <a:lnTo>
                    <a:pt x="8332" y="2569"/>
                  </a:lnTo>
                  <a:lnTo>
                    <a:pt x="8377" y="2774"/>
                  </a:lnTo>
                  <a:lnTo>
                    <a:pt x="7784" y="3025"/>
                  </a:lnTo>
                  <a:lnTo>
                    <a:pt x="7693" y="3413"/>
                  </a:lnTo>
                  <a:lnTo>
                    <a:pt x="7362" y="3550"/>
                  </a:lnTo>
                  <a:lnTo>
                    <a:pt x="6757" y="3767"/>
                  </a:lnTo>
                  <a:lnTo>
                    <a:pt x="6608" y="4041"/>
                  </a:lnTo>
                  <a:lnTo>
                    <a:pt x="5981" y="4109"/>
                  </a:lnTo>
                  <a:lnTo>
                    <a:pt x="5547" y="3630"/>
                  </a:lnTo>
                  <a:lnTo>
                    <a:pt x="5387" y="3744"/>
                  </a:lnTo>
                  <a:lnTo>
                    <a:pt x="5250" y="3196"/>
                  </a:lnTo>
                  <a:lnTo>
                    <a:pt x="5022" y="2911"/>
                  </a:lnTo>
                  <a:lnTo>
                    <a:pt x="4748" y="3231"/>
                  </a:lnTo>
                  <a:lnTo>
                    <a:pt x="3196" y="3208"/>
                  </a:lnTo>
                  <a:lnTo>
                    <a:pt x="3196" y="3767"/>
                  </a:lnTo>
                  <a:lnTo>
                    <a:pt x="3664" y="3870"/>
                  </a:lnTo>
                  <a:lnTo>
                    <a:pt x="3641" y="4212"/>
                  </a:lnTo>
                  <a:lnTo>
                    <a:pt x="3481" y="4121"/>
                  </a:lnTo>
                  <a:lnTo>
                    <a:pt x="3025" y="4269"/>
                  </a:lnTo>
                  <a:lnTo>
                    <a:pt x="3025" y="4920"/>
                  </a:lnTo>
                  <a:lnTo>
                    <a:pt x="3379" y="5262"/>
                  </a:lnTo>
                  <a:lnTo>
                    <a:pt x="3504" y="5776"/>
                  </a:lnTo>
                  <a:lnTo>
                    <a:pt x="3493" y="6175"/>
                  </a:lnTo>
                  <a:lnTo>
                    <a:pt x="3185" y="8663"/>
                  </a:lnTo>
                  <a:lnTo>
                    <a:pt x="2454" y="8617"/>
                  </a:lnTo>
                  <a:lnTo>
                    <a:pt x="2352" y="8766"/>
                  </a:lnTo>
                  <a:lnTo>
                    <a:pt x="1701" y="8937"/>
                  </a:lnTo>
                  <a:lnTo>
                    <a:pt x="811" y="9542"/>
                  </a:lnTo>
                  <a:lnTo>
                    <a:pt x="754" y="9975"/>
                  </a:lnTo>
                  <a:lnTo>
                    <a:pt x="571" y="10283"/>
                  </a:lnTo>
                  <a:lnTo>
                    <a:pt x="674" y="10774"/>
                  </a:lnTo>
                  <a:lnTo>
                    <a:pt x="195" y="11048"/>
                  </a:lnTo>
                  <a:lnTo>
                    <a:pt x="218" y="11425"/>
                  </a:lnTo>
                  <a:lnTo>
                    <a:pt x="1" y="11584"/>
                  </a:lnTo>
                  <a:lnTo>
                    <a:pt x="366" y="12417"/>
                  </a:lnTo>
                  <a:lnTo>
                    <a:pt x="845" y="12954"/>
                  </a:lnTo>
                  <a:lnTo>
                    <a:pt x="697" y="13353"/>
                  </a:lnTo>
                  <a:lnTo>
                    <a:pt x="1222" y="13399"/>
                  </a:lnTo>
                  <a:lnTo>
                    <a:pt x="1553" y="13878"/>
                  </a:lnTo>
                  <a:lnTo>
                    <a:pt x="2249" y="13912"/>
                  </a:lnTo>
                  <a:lnTo>
                    <a:pt x="2877" y="13365"/>
                  </a:lnTo>
                  <a:lnTo>
                    <a:pt x="2911" y="14757"/>
                  </a:lnTo>
                  <a:lnTo>
                    <a:pt x="3276" y="14848"/>
                  </a:lnTo>
                  <a:lnTo>
                    <a:pt x="3710" y="14700"/>
                  </a:lnTo>
                  <a:lnTo>
                    <a:pt x="4303" y="14780"/>
                  </a:lnTo>
                  <a:lnTo>
                    <a:pt x="4725" y="14757"/>
                  </a:lnTo>
                  <a:lnTo>
                    <a:pt x="4874" y="14483"/>
                  </a:lnTo>
                  <a:lnTo>
                    <a:pt x="5558" y="14106"/>
                  </a:lnTo>
                  <a:lnTo>
                    <a:pt x="5958" y="13787"/>
                  </a:lnTo>
                  <a:lnTo>
                    <a:pt x="7008" y="13627"/>
                  </a:lnTo>
                  <a:lnTo>
                    <a:pt x="6951" y="14300"/>
                  </a:lnTo>
                  <a:lnTo>
                    <a:pt x="7076" y="14654"/>
                  </a:lnTo>
                  <a:lnTo>
                    <a:pt x="7031" y="15270"/>
                  </a:lnTo>
                  <a:lnTo>
                    <a:pt x="7944" y="16081"/>
                  </a:lnTo>
                  <a:lnTo>
                    <a:pt x="8845" y="16218"/>
                  </a:lnTo>
                  <a:lnTo>
                    <a:pt x="9188" y="16560"/>
                  </a:lnTo>
                  <a:lnTo>
                    <a:pt x="9724" y="16731"/>
                  </a:lnTo>
                  <a:lnTo>
                    <a:pt x="10089" y="17005"/>
                  </a:lnTo>
                  <a:lnTo>
                    <a:pt x="10580" y="16994"/>
                  </a:lnTo>
                  <a:lnTo>
                    <a:pt x="11059" y="17268"/>
                  </a:lnTo>
                  <a:lnTo>
                    <a:pt x="11128" y="17793"/>
                  </a:lnTo>
                  <a:lnTo>
                    <a:pt x="11299" y="18044"/>
                  </a:lnTo>
                  <a:lnTo>
                    <a:pt x="11344" y="18443"/>
                  </a:lnTo>
                  <a:lnTo>
                    <a:pt x="11116" y="18466"/>
                  </a:lnTo>
                  <a:lnTo>
                    <a:pt x="11493" y="19516"/>
                  </a:lnTo>
                  <a:lnTo>
                    <a:pt x="13022" y="19561"/>
                  </a:lnTo>
                  <a:lnTo>
                    <a:pt x="12942" y="20075"/>
                  </a:lnTo>
                  <a:lnTo>
                    <a:pt x="13056" y="20440"/>
                  </a:lnTo>
                  <a:lnTo>
                    <a:pt x="13513" y="20691"/>
                  </a:lnTo>
                  <a:lnTo>
                    <a:pt x="13741" y="21262"/>
                  </a:lnTo>
                  <a:lnTo>
                    <a:pt x="13661" y="21969"/>
                  </a:lnTo>
                  <a:lnTo>
                    <a:pt x="13478" y="22369"/>
                  </a:lnTo>
                  <a:lnTo>
                    <a:pt x="13593" y="22882"/>
                  </a:lnTo>
                  <a:lnTo>
                    <a:pt x="13364" y="23065"/>
                  </a:lnTo>
                  <a:lnTo>
                    <a:pt x="13638" y="23579"/>
                  </a:lnTo>
                  <a:lnTo>
                    <a:pt x="13695" y="24811"/>
                  </a:lnTo>
                  <a:lnTo>
                    <a:pt x="14551" y="24982"/>
                  </a:lnTo>
                  <a:lnTo>
                    <a:pt x="14848" y="24811"/>
                  </a:lnTo>
                  <a:lnTo>
                    <a:pt x="15407" y="25051"/>
                  </a:lnTo>
                  <a:lnTo>
                    <a:pt x="15578" y="25325"/>
                  </a:lnTo>
                  <a:lnTo>
                    <a:pt x="15715" y="26146"/>
                  </a:lnTo>
                  <a:lnTo>
                    <a:pt x="15852" y="26511"/>
                  </a:lnTo>
                  <a:lnTo>
                    <a:pt x="16138" y="26546"/>
                  </a:lnTo>
                  <a:lnTo>
                    <a:pt x="16423" y="26397"/>
                  </a:lnTo>
                  <a:lnTo>
                    <a:pt x="16720" y="26569"/>
                  </a:lnTo>
                  <a:lnTo>
                    <a:pt x="16765" y="27059"/>
                  </a:lnTo>
                  <a:lnTo>
                    <a:pt x="16720" y="27607"/>
                  </a:lnTo>
                  <a:lnTo>
                    <a:pt x="16617" y="28121"/>
                  </a:lnTo>
                  <a:lnTo>
                    <a:pt x="16993" y="27949"/>
                  </a:lnTo>
                  <a:lnTo>
                    <a:pt x="17427" y="28474"/>
                  </a:lnTo>
                  <a:lnTo>
                    <a:pt x="17507" y="29205"/>
                  </a:lnTo>
                  <a:lnTo>
                    <a:pt x="16902" y="29707"/>
                  </a:lnTo>
                  <a:lnTo>
                    <a:pt x="16434" y="30072"/>
                  </a:lnTo>
                  <a:lnTo>
                    <a:pt x="15681" y="30962"/>
                  </a:lnTo>
                  <a:lnTo>
                    <a:pt x="14837" y="32183"/>
                  </a:lnTo>
                  <a:lnTo>
                    <a:pt x="15316" y="32081"/>
                  </a:lnTo>
                  <a:lnTo>
                    <a:pt x="16206" y="32788"/>
                  </a:lnTo>
                  <a:lnTo>
                    <a:pt x="16480" y="32754"/>
                  </a:lnTo>
                  <a:lnTo>
                    <a:pt x="17359" y="33336"/>
                  </a:lnTo>
                  <a:lnTo>
                    <a:pt x="18043" y="33838"/>
                  </a:lnTo>
                  <a:lnTo>
                    <a:pt x="18591" y="34454"/>
                  </a:lnTo>
                  <a:lnTo>
                    <a:pt x="18317" y="34877"/>
                  </a:lnTo>
                  <a:lnTo>
                    <a:pt x="18614" y="35413"/>
                  </a:lnTo>
                  <a:lnTo>
                    <a:pt x="19025" y="34877"/>
                  </a:lnTo>
                  <a:lnTo>
                    <a:pt x="19242" y="34021"/>
                  </a:lnTo>
                  <a:lnTo>
                    <a:pt x="19698" y="33598"/>
                  </a:lnTo>
                  <a:lnTo>
                    <a:pt x="20257" y="32879"/>
                  </a:lnTo>
                  <a:lnTo>
                    <a:pt x="20896" y="31282"/>
                  </a:lnTo>
                  <a:lnTo>
                    <a:pt x="21387" y="30791"/>
                  </a:lnTo>
                  <a:lnTo>
                    <a:pt x="21501" y="30346"/>
                  </a:lnTo>
                  <a:lnTo>
                    <a:pt x="21536" y="29433"/>
                  </a:lnTo>
                  <a:lnTo>
                    <a:pt x="21353" y="28931"/>
                  </a:lnTo>
                  <a:lnTo>
                    <a:pt x="21399" y="28246"/>
                  </a:lnTo>
                  <a:lnTo>
                    <a:pt x="21981" y="27345"/>
                  </a:lnTo>
                  <a:lnTo>
                    <a:pt x="22836" y="26626"/>
                  </a:lnTo>
                  <a:lnTo>
                    <a:pt x="23692" y="26363"/>
                  </a:lnTo>
                  <a:lnTo>
                    <a:pt x="24206" y="25952"/>
                  </a:lnTo>
                  <a:lnTo>
                    <a:pt x="25416" y="25610"/>
                  </a:lnTo>
                  <a:lnTo>
                    <a:pt x="26260" y="25610"/>
                  </a:lnTo>
                  <a:lnTo>
                    <a:pt x="26420" y="25062"/>
                  </a:lnTo>
                  <a:lnTo>
                    <a:pt x="27013" y="24663"/>
                  </a:lnTo>
                  <a:lnTo>
                    <a:pt x="27105" y="23738"/>
                  </a:lnTo>
                  <a:lnTo>
                    <a:pt x="27835" y="22551"/>
                  </a:lnTo>
                  <a:lnTo>
                    <a:pt x="27904" y="21342"/>
                  </a:lnTo>
                  <a:lnTo>
                    <a:pt x="28132" y="20977"/>
                  </a:lnTo>
                  <a:lnTo>
                    <a:pt x="28177" y="20383"/>
                  </a:lnTo>
                  <a:lnTo>
                    <a:pt x="28326" y="18979"/>
                  </a:lnTo>
                  <a:lnTo>
                    <a:pt x="28189" y="17279"/>
                  </a:lnTo>
                  <a:lnTo>
                    <a:pt x="28383" y="16606"/>
                  </a:lnTo>
                  <a:lnTo>
                    <a:pt x="28588" y="16594"/>
                  </a:lnTo>
                  <a:lnTo>
                    <a:pt x="29147" y="15807"/>
                  </a:lnTo>
                  <a:lnTo>
                    <a:pt x="29615" y="14780"/>
                  </a:lnTo>
                  <a:lnTo>
                    <a:pt x="30711" y="13524"/>
                  </a:lnTo>
                  <a:lnTo>
                    <a:pt x="31099" y="12931"/>
                  </a:lnTo>
                  <a:lnTo>
                    <a:pt x="31384" y="11425"/>
                  </a:lnTo>
                  <a:lnTo>
                    <a:pt x="31236" y="10877"/>
                  </a:lnTo>
                  <a:lnTo>
                    <a:pt x="30951" y="9713"/>
                  </a:lnTo>
                  <a:lnTo>
                    <a:pt x="30654" y="9427"/>
                  </a:lnTo>
                  <a:lnTo>
                    <a:pt x="29969" y="9405"/>
                  </a:lnTo>
                  <a:lnTo>
                    <a:pt x="29353" y="9131"/>
                  </a:lnTo>
                  <a:lnTo>
                    <a:pt x="28314" y="8115"/>
                  </a:lnTo>
                  <a:lnTo>
                    <a:pt x="27116" y="7362"/>
                  </a:lnTo>
                  <a:lnTo>
                    <a:pt x="25918" y="7407"/>
                  </a:lnTo>
                  <a:lnTo>
                    <a:pt x="24366" y="6917"/>
                  </a:lnTo>
                  <a:lnTo>
                    <a:pt x="23441" y="7202"/>
                  </a:lnTo>
                  <a:lnTo>
                    <a:pt x="23555" y="6711"/>
                  </a:lnTo>
                  <a:lnTo>
                    <a:pt x="23167" y="6164"/>
                  </a:lnTo>
                  <a:lnTo>
                    <a:pt x="21821" y="5627"/>
                  </a:lnTo>
                  <a:lnTo>
                    <a:pt x="20817" y="5296"/>
                  </a:lnTo>
                  <a:lnTo>
                    <a:pt x="20212" y="5878"/>
                  </a:lnTo>
                  <a:lnTo>
                    <a:pt x="20166" y="4977"/>
                  </a:lnTo>
                  <a:lnTo>
                    <a:pt x="18762" y="4840"/>
                  </a:lnTo>
                  <a:lnTo>
                    <a:pt x="18511" y="4554"/>
                  </a:lnTo>
                  <a:lnTo>
                    <a:pt x="19116" y="3813"/>
                  </a:lnTo>
                  <a:lnTo>
                    <a:pt x="19105" y="3185"/>
                  </a:lnTo>
                  <a:lnTo>
                    <a:pt x="18671" y="3037"/>
                  </a:lnTo>
                  <a:lnTo>
                    <a:pt x="18249" y="1439"/>
                  </a:lnTo>
                  <a:lnTo>
                    <a:pt x="18055" y="948"/>
                  </a:lnTo>
                  <a:lnTo>
                    <a:pt x="17792" y="982"/>
                  </a:lnTo>
                  <a:lnTo>
                    <a:pt x="17290" y="1816"/>
                  </a:lnTo>
                  <a:lnTo>
                    <a:pt x="17028" y="2489"/>
                  </a:lnTo>
                  <a:lnTo>
                    <a:pt x="16731" y="2831"/>
                  </a:lnTo>
                  <a:lnTo>
                    <a:pt x="16343" y="2900"/>
                  </a:lnTo>
                  <a:lnTo>
                    <a:pt x="16229" y="2637"/>
                  </a:lnTo>
                  <a:lnTo>
                    <a:pt x="16058" y="2603"/>
                  </a:lnTo>
                  <a:lnTo>
                    <a:pt x="15807" y="2854"/>
                  </a:lnTo>
                  <a:lnTo>
                    <a:pt x="15464" y="2671"/>
                  </a:lnTo>
                  <a:lnTo>
                    <a:pt x="15008" y="2466"/>
                  </a:lnTo>
                  <a:lnTo>
                    <a:pt x="14620" y="2569"/>
                  </a:lnTo>
                  <a:lnTo>
                    <a:pt x="14289" y="2489"/>
                  </a:lnTo>
                  <a:lnTo>
                    <a:pt x="14220" y="2740"/>
                  </a:lnTo>
                  <a:lnTo>
                    <a:pt x="14346" y="2923"/>
                  </a:lnTo>
                  <a:lnTo>
                    <a:pt x="14277" y="311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p:cNvSpPr/>
            <p:nvPr/>
          </p:nvSpPr>
          <p:spPr>
            <a:xfrm>
              <a:off x="6007825" y="2988575"/>
              <a:ext cx="23725" cy="32825"/>
            </a:xfrm>
            <a:custGeom>
              <a:avLst/>
              <a:gdLst/>
              <a:ahLst/>
              <a:cxnLst/>
              <a:rect l="l" t="t" r="r" b="b"/>
              <a:pathLst>
                <a:path w="949" h="1313" extrusionOk="0">
                  <a:moveTo>
                    <a:pt x="1" y="845"/>
                  </a:moveTo>
                  <a:lnTo>
                    <a:pt x="377" y="1313"/>
                  </a:lnTo>
                  <a:lnTo>
                    <a:pt x="537" y="993"/>
                  </a:lnTo>
                  <a:lnTo>
                    <a:pt x="925" y="1027"/>
                  </a:lnTo>
                  <a:lnTo>
                    <a:pt x="937" y="434"/>
                  </a:lnTo>
                  <a:lnTo>
                    <a:pt x="948" y="0"/>
                  </a:lnTo>
                  <a:lnTo>
                    <a:pt x="298" y="49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5443775" y="2469900"/>
              <a:ext cx="64800" cy="36250"/>
            </a:xfrm>
            <a:custGeom>
              <a:avLst/>
              <a:gdLst/>
              <a:ahLst/>
              <a:cxnLst/>
              <a:rect l="l" t="t" r="r" b="b"/>
              <a:pathLst>
                <a:path w="2592" h="1450" extrusionOk="0">
                  <a:moveTo>
                    <a:pt x="2146" y="491"/>
                  </a:moveTo>
                  <a:lnTo>
                    <a:pt x="1758" y="228"/>
                  </a:lnTo>
                  <a:lnTo>
                    <a:pt x="1348" y="217"/>
                  </a:lnTo>
                  <a:lnTo>
                    <a:pt x="743" y="0"/>
                  </a:lnTo>
                  <a:lnTo>
                    <a:pt x="378" y="228"/>
                  </a:lnTo>
                  <a:lnTo>
                    <a:pt x="1" y="913"/>
                  </a:lnTo>
                  <a:lnTo>
                    <a:pt x="47" y="1084"/>
                  </a:lnTo>
                  <a:lnTo>
                    <a:pt x="834" y="1449"/>
                  </a:lnTo>
                  <a:lnTo>
                    <a:pt x="1291" y="1301"/>
                  </a:lnTo>
                  <a:lnTo>
                    <a:pt x="1964" y="1358"/>
                  </a:lnTo>
                  <a:lnTo>
                    <a:pt x="2592" y="1335"/>
                  </a:lnTo>
                  <a:lnTo>
                    <a:pt x="2534" y="77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4109700" y="3512675"/>
              <a:ext cx="189175" cy="208300"/>
            </a:xfrm>
            <a:custGeom>
              <a:avLst/>
              <a:gdLst/>
              <a:ahLst/>
              <a:cxnLst/>
              <a:rect l="l" t="t" r="r" b="b"/>
              <a:pathLst>
                <a:path w="7567" h="8332" extrusionOk="0">
                  <a:moveTo>
                    <a:pt x="4440" y="80"/>
                  </a:moveTo>
                  <a:lnTo>
                    <a:pt x="4292" y="1"/>
                  </a:lnTo>
                  <a:lnTo>
                    <a:pt x="3835" y="217"/>
                  </a:lnTo>
                  <a:lnTo>
                    <a:pt x="3607" y="217"/>
                  </a:lnTo>
                  <a:lnTo>
                    <a:pt x="3082" y="571"/>
                  </a:lnTo>
                  <a:lnTo>
                    <a:pt x="2797" y="206"/>
                  </a:lnTo>
                  <a:lnTo>
                    <a:pt x="1575" y="514"/>
                  </a:lnTo>
                  <a:lnTo>
                    <a:pt x="982" y="548"/>
                  </a:lnTo>
                  <a:lnTo>
                    <a:pt x="856" y="3789"/>
                  </a:lnTo>
                  <a:lnTo>
                    <a:pt x="92" y="3812"/>
                  </a:lnTo>
                  <a:lnTo>
                    <a:pt x="1" y="6448"/>
                  </a:lnTo>
                  <a:lnTo>
                    <a:pt x="206" y="6597"/>
                  </a:lnTo>
                  <a:lnTo>
                    <a:pt x="628" y="7464"/>
                  </a:lnTo>
                  <a:lnTo>
                    <a:pt x="525" y="8012"/>
                  </a:lnTo>
                  <a:lnTo>
                    <a:pt x="685" y="8331"/>
                  </a:lnTo>
                  <a:lnTo>
                    <a:pt x="1256" y="8240"/>
                  </a:lnTo>
                  <a:lnTo>
                    <a:pt x="1655" y="7841"/>
                  </a:lnTo>
                  <a:lnTo>
                    <a:pt x="2043" y="7567"/>
                  </a:lnTo>
                  <a:lnTo>
                    <a:pt x="2260" y="7122"/>
                  </a:lnTo>
                  <a:lnTo>
                    <a:pt x="2637" y="6905"/>
                  </a:lnTo>
                  <a:lnTo>
                    <a:pt x="2968" y="7019"/>
                  </a:lnTo>
                  <a:lnTo>
                    <a:pt x="3321" y="7282"/>
                  </a:lnTo>
                  <a:lnTo>
                    <a:pt x="3949" y="7327"/>
                  </a:lnTo>
                  <a:lnTo>
                    <a:pt x="4463" y="7110"/>
                  </a:lnTo>
                  <a:lnTo>
                    <a:pt x="4554" y="6825"/>
                  </a:lnTo>
                  <a:lnTo>
                    <a:pt x="4725" y="6391"/>
                  </a:lnTo>
                  <a:lnTo>
                    <a:pt x="5147" y="6323"/>
                  </a:lnTo>
                  <a:lnTo>
                    <a:pt x="5398" y="5981"/>
                  </a:lnTo>
                  <a:lnTo>
                    <a:pt x="5684" y="5364"/>
                  </a:lnTo>
                  <a:lnTo>
                    <a:pt x="6426" y="4702"/>
                  </a:lnTo>
                  <a:lnTo>
                    <a:pt x="7567" y="4029"/>
                  </a:lnTo>
                  <a:lnTo>
                    <a:pt x="7076" y="3618"/>
                  </a:lnTo>
                  <a:lnTo>
                    <a:pt x="6483" y="3481"/>
                  </a:lnTo>
                  <a:lnTo>
                    <a:pt x="6266" y="2899"/>
                  </a:lnTo>
                  <a:lnTo>
                    <a:pt x="6277" y="2580"/>
                  </a:lnTo>
                  <a:lnTo>
                    <a:pt x="5946" y="2488"/>
                  </a:lnTo>
                  <a:lnTo>
                    <a:pt x="5090" y="1484"/>
                  </a:lnTo>
                  <a:lnTo>
                    <a:pt x="4862" y="959"/>
                  </a:lnTo>
                  <a:lnTo>
                    <a:pt x="4714" y="79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4010425" y="2859325"/>
              <a:ext cx="258775" cy="201175"/>
            </a:xfrm>
            <a:custGeom>
              <a:avLst/>
              <a:gdLst/>
              <a:ahLst/>
              <a:cxnLst/>
              <a:rect l="l" t="t" r="r" b="b"/>
              <a:pathLst>
                <a:path w="10351" h="8047" extrusionOk="0">
                  <a:moveTo>
                    <a:pt x="7521" y="2283"/>
                  </a:moveTo>
                  <a:lnTo>
                    <a:pt x="7452" y="2249"/>
                  </a:lnTo>
                  <a:lnTo>
                    <a:pt x="7167" y="1986"/>
                  </a:lnTo>
                  <a:lnTo>
                    <a:pt x="7121" y="1701"/>
                  </a:lnTo>
                  <a:lnTo>
                    <a:pt x="7235" y="1336"/>
                  </a:lnTo>
                  <a:lnTo>
                    <a:pt x="7235" y="959"/>
                  </a:lnTo>
                  <a:lnTo>
                    <a:pt x="6768" y="389"/>
                  </a:lnTo>
                  <a:lnTo>
                    <a:pt x="6665" y="1"/>
                  </a:lnTo>
                  <a:lnTo>
                    <a:pt x="6174" y="160"/>
                  </a:lnTo>
                  <a:lnTo>
                    <a:pt x="5775" y="514"/>
                  </a:lnTo>
                  <a:lnTo>
                    <a:pt x="5204" y="1519"/>
                  </a:lnTo>
                  <a:lnTo>
                    <a:pt x="4462" y="1929"/>
                  </a:lnTo>
                  <a:lnTo>
                    <a:pt x="3686" y="1872"/>
                  </a:lnTo>
                  <a:lnTo>
                    <a:pt x="3458" y="1964"/>
                  </a:lnTo>
                  <a:lnTo>
                    <a:pt x="3538" y="2283"/>
                  </a:lnTo>
                  <a:lnTo>
                    <a:pt x="3127" y="2603"/>
                  </a:lnTo>
                  <a:lnTo>
                    <a:pt x="2796" y="2956"/>
                  </a:lnTo>
                  <a:lnTo>
                    <a:pt x="1792" y="3299"/>
                  </a:lnTo>
                  <a:lnTo>
                    <a:pt x="1586" y="3105"/>
                  </a:lnTo>
                  <a:lnTo>
                    <a:pt x="1461" y="3071"/>
                  </a:lnTo>
                  <a:lnTo>
                    <a:pt x="1312" y="3310"/>
                  </a:lnTo>
                  <a:lnTo>
                    <a:pt x="651" y="3367"/>
                  </a:lnTo>
                  <a:lnTo>
                    <a:pt x="263" y="4303"/>
                  </a:lnTo>
                  <a:lnTo>
                    <a:pt x="57" y="4451"/>
                  </a:lnTo>
                  <a:lnTo>
                    <a:pt x="0" y="5170"/>
                  </a:lnTo>
                  <a:lnTo>
                    <a:pt x="91" y="5558"/>
                  </a:lnTo>
                  <a:lnTo>
                    <a:pt x="34" y="5821"/>
                  </a:lnTo>
                  <a:lnTo>
                    <a:pt x="400" y="6300"/>
                  </a:lnTo>
                  <a:lnTo>
                    <a:pt x="479" y="6620"/>
                  </a:lnTo>
                  <a:lnTo>
                    <a:pt x="776" y="7076"/>
                  </a:lnTo>
                  <a:lnTo>
                    <a:pt x="1141" y="7384"/>
                  </a:lnTo>
                  <a:lnTo>
                    <a:pt x="1187" y="7795"/>
                  </a:lnTo>
                  <a:lnTo>
                    <a:pt x="1278" y="8046"/>
                  </a:lnTo>
                  <a:lnTo>
                    <a:pt x="1689" y="7213"/>
                  </a:lnTo>
                  <a:lnTo>
                    <a:pt x="2157" y="6722"/>
                  </a:lnTo>
                  <a:lnTo>
                    <a:pt x="2705" y="6882"/>
                  </a:lnTo>
                  <a:lnTo>
                    <a:pt x="3218" y="6939"/>
                  </a:lnTo>
                  <a:lnTo>
                    <a:pt x="3287" y="6300"/>
                  </a:lnTo>
                  <a:lnTo>
                    <a:pt x="3595" y="5844"/>
                  </a:lnTo>
                  <a:lnTo>
                    <a:pt x="4029" y="5558"/>
                  </a:lnTo>
                  <a:lnTo>
                    <a:pt x="4679" y="5855"/>
                  </a:lnTo>
                  <a:lnTo>
                    <a:pt x="5193" y="6197"/>
                  </a:lnTo>
                  <a:lnTo>
                    <a:pt x="5786" y="6277"/>
                  </a:lnTo>
                  <a:lnTo>
                    <a:pt x="6379" y="6449"/>
                  </a:lnTo>
                  <a:lnTo>
                    <a:pt x="6608" y="5912"/>
                  </a:lnTo>
                  <a:lnTo>
                    <a:pt x="6722" y="5844"/>
                  </a:lnTo>
                  <a:lnTo>
                    <a:pt x="7098" y="5924"/>
                  </a:lnTo>
                  <a:lnTo>
                    <a:pt x="7977" y="5479"/>
                  </a:lnTo>
                  <a:lnTo>
                    <a:pt x="8297" y="5673"/>
                  </a:lnTo>
                  <a:lnTo>
                    <a:pt x="8548" y="5638"/>
                  </a:lnTo>
                  <a:lnTo>
                    <a:pt x="8673" y="5421"/>
                  </a:lnTo>
                  <a:lnTo>
                    <a:pt x="8959" y="5342"/>
                  </a:lnTo>
                  <a:lnTo>
                    <a:pt x="9575" y="5444"/>
                  </a:lnTo>
                  <a:lnTo>
                    <a:pt x="10088" y="5456"/>
                  </a:lnTo>
                  <a:lnTo>
                    <a:pt x="10351" y="5364"/>
                  </a:lnTo>
                  <a:lnTo>
                    <a:pt x="10214" y="5068"/>
                  </a:lnTo>
                  <a:lnTo>
                    <a:pt x="9621" y="4714"/>
                  </a:lnTo>
                  <a:lnTo>
                    <a:pt x="9404" y="4166"/>
                  </a:lnTo>
                  <a:lnTo>
                    <a:pt x="9061" y="3790"/>
                  </a:lnTo>
                  <a:lnTo>
                    <a:pt x="8525" y="3299"/>
                  </a:lnTo>
                  <a:lnTo>
                    <a:pt x="8502" y="3013"/>
                  </a:lnTo>
                  <a:lnTo>
                    <a:pt x="8068" y="264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1465200" y="1347225"/>
              <a:ext cx="1519000" cy="811125"/>
            </a:xfrm>
            <a:custGeom>
              <a:avLst/>
              <a:gdLst/>
              <a:ahLst/>
              <a:cxnLst/>
              <a:rect l="l" t="t" r="r" b="b"/>
              <a:pathLst>
                <a:path w="60760" h="32445" extrusionOk="0">
                  <a:moveTo>
                    <a:pt x="44931" y="28451"/>
                  </a:moveTo>
                  <a:lnTo>
                    <a:pt x="44828" y="28017"/>
                  </a:lnTo>
                  <a:lnTo>
                    <a:pt x="44474" y="28291"/>
                  </a:lnTo>
                  <a:lnTo>
                    <a:pt x="44543" y="28588"/>
                  </a:lnTo>
                  <a:lnTo>
                    <a:pt x="45342" y="28964"/>
                  </a:lnTo>
                  <a:lnTo>
                    <a:pt x="45615" y="28907"/>
                  </a:lnTo>
                  <a:lnTo>
                    <a:pt x="46083" y="28553"/>
                  </a:lnTo>
                  <a:lnTo>
                    <a:pt x="45410" y="28565"/>
                  </a:lnTo>
                  <a:close/>
                  <a:moveTo>
                    <a:pt x="46985" y="26180"/>
                  </a:moveTo>
                  <a:lnTo>
                    <a:pt x="47008" y="26020"/>
                  </a:lnTo>
                  <a:lnTo>
                    <a:pt x="46426" y="25655"/>
                  </a:lnTo>
                  <a:lnTo>
                    <a:pt x="45581" y="25426"/>
                  </a:lnTo>
                  <a:lnTo>
                    <a:pt x="45307" y="25506"/>
                  </a:lnTo>
                  <a:lnTo>
                    <a:pt x="45809" y="25917"/>
                  </a:lnTo>
                  <a:lnTo>
                    <a:pt x="46620" y="26191"/>
                  </a:lnTo>
                  <a:close/>
                  <a:moveTo>
                    <a:pt x="3425" y="26705"/>
                  </a:moveTo>
                  <a:lnTo>
                    <a:pt x="3459" y="26225"/>
                  </a:lnTo>
                  <a:lnTo>
                    <a:pt x="3002" y="25849"/>
                  </a:lnTo>
                  <a:lnTo>
                    <a:pt x="2945" y="25438"/>
                  </a:lnTo>
                  <a:lnTo>
                    <a:pt x="2934" y="25141"/>
                  </a:lnTo>
                  <a:lnTo>
                    <a:pt x="2340" y="25038"/>
                  </a:lnTo>
                  <a:lnTo>
                    <a:pt x="1998" y="24913"/>
                  </a:lnTo>
                  <a:lnTo>
                    <a:pt x="1416" y="24708"/>
                  </a:lnTo>
                  <a:lnTo>
                    <a:pt x="1222" y="24924"/>
                  </a:lnTo>
                  <a:lnTo>
                    <a:pt x="1131" y="25392"/>
                  </a:lnTo>
                  <a:lnTo>
                    <a:pt x="1747" y="25552"/>
                  </a:lnTo>
                  <a:lnTo>
                    <a:pt x="1690" y="25814"/>
                  </a:lnTo>
                  <a:lnTo>
                    <a:pt x="2101" y="26123"/>
                  </a:lnTo>
                  <a:lnTo>
                    <a:pt x="2101" y="26442"/>
                  </a:lnTo>
                  <a:lnTo>
                    <a:pt x="3002" y="26842"/>
                  </a:lnTo>
                  <a:close/>
                  <a:moveTo>
                    <a:pt x="51379" y="24787"/>
                  </a:moveTo>
                  <a:lnTo>
                    <a:pt x="51926" y="24240"/>
                  </a:lnTo>
                  <a:lnTo>
                    <a:pt x="52132" y="24000"/>
                  </a:lnTo>
                  <a:lnTo>
                    <a:pt x="51835" y="23954"/>
                  </a:lnTo>
                  <a:lnTo>
                    <a:pt x="51128" y="24262"/>
                  </a:lnTo>
                  <a:lnTo>
                    <a:pt x="50534" y="24765"/>
                  </a:lnTo>
                  <a:lnTo>
                    <a:pt x="49381" y="26168"/>
                  </a:lnTo>
                  <a:lnTo>
                    <a:pt x="48617" y="26693"/>
                  </a:lnTo>
                  <a:lnTo>
                    <a:pt x="48845" y="26933"/>
                  </a:lnTo>
                  <a:lnTo>
                    <a:pt x="48309" y="27252"/>
                  </a:lnTo>
                  <a:lnTo>
                    <a:pt x="48332" y="27515"/>
                  </a:lnTo>
                  <a:lnTo>
                    <a:pt x="49701" y="27538"/>
                  </a:lnTo>
                  <a:lnTo>
                    <a:pt x="50477" y="27492"/>
                  </a:lnTo>
                  <a:lnTo>
                    <a:pt x="51105" y="27709"/>
                  </a:lnTo>
                  <a:lnTo>
                    <a:pt x="50477" y="28120"/>
                  </a:lnTo>
                  <a:lnTo>
                    <a:pt x="50888" y="28143"/>
                  </a:lnTo>
                  <a:lnTo>
                    <a:pt x="51926" y="27378"/>
                  </a:lnTo>
                  <a:lnTo>
                    <a:pt x="52098" y="27492"/>
                  </a:lnTo>
                  <a:lnTo>
                    <a:pt x="51744" y="28222"/>
                  </a:lnTo>
                  <a:lnTo>
                    <a:pt x="52177" y="28394"/>
                  </a:lnTo>
                  <a:lnTo>
                    <a:pt x="52497" y="28359"/>
                  </a:lnTo>
                  <a:lnTo>
                    <a:pt x="52999" y="27572"/>
                  </a:lnTo>
                  <a:lnTo>
                    <a:pt x="52931" y="27024"/>
                  </a:lnTo>
                  <a:lnTo>
                    <a:pt x="52976" y="26545"/>
                  </a:lnTo>
                  <a:lnTo>
                    <a:pt x="52440" y="26705"/>
                  </a:lnTo>
                  <a:lnTo>
                    <a:pt x="52839" y="26054"/>
                  </a:lnTo>
                  <a:lnTo>
                    <a:pt x="52234" y="25780"/>
                  </a:lnTo>
                  <a:lnTo>
                    <a:pt x="51846" y="25997"/>
                  </a:lnTo>
                  <a:lnTo>
                    <a:pt x="51287" y="25757"/>
                  </a:lnTo>
                  <a:lnTo>
                    <a:pt x="51630" y="25449"/>
                  </a:lnTo>
                  <a:lnTo>
                    <a:pt x="51219" y="25267"/>
                  </a:lnTo>
                  <a:lnTo>
                    <a:pt x="50671" y="25552"/>
                  </a:lnTo>
                  <a:close/>
                  <a:moveTo>
                    <a:pt x="480" y="21763"/>
                  </a:moveTo>
                  <a:lnTo>
                    <a:pt x="206" y="22048"/>
                  </a:lnTo>
                  <a:lnTo>
                    <a:pt x="1" y="22414"/>
                  </a:lnTo>
                  <a:lnTo>
                    <a:pt x="138" y="22688"/>
                  </a:lnTo>
                  <a:lnTo>
                    <a:pt x="47" y="23087"/>
                  </a:lnTo>
                  <a:lnTo>
                    <a:pt x="149" y="23486"/>
                  </a:lnTo>
                  <a:lnTo>
                    <a:pt x="423" y="23486"/>
                  </a:lnTo>
                  <a:lnTo>
                    <a:pt x="389" y="22790"/>
                  </a:lnTo>
                  <a:lnTo>
                    <a:pt x="1405" y="21797"/>
                  </a:lnTo>
                  <a:lnTo>
                    <a:pt x="708" y="21877"/>
                  </a:lnTo>
                  <a:close/>
                  <a:moveTo>
                    <a:pt x="40548" y="15053"/>
                  </a:moveTo>
                  <a:lnTo>
                    <a:pt x="40491" y="14882"/>
                  </a:lnTo>
                  <a:lnTo>
                    <a:pt x="40240" y="14870"/>
                  </a:lnTo>
                  <a:lnTo>
                    <a:pt x="39852" y="15110"/>
                  </a:lnTo>
                  <a:lnTo>
                    <a:pt x="39795" y="15167"/>
                  </a:lnTo>
                  <a:lnTo>
                    <a:pt x="39807" y="15407"/>
                  </a:lnTo>
                  <a:lnTo>
                    <a:pt x="40046" y="15486"/>
                  </a:lnTo>
                  <a:close/>
                  <a:moveTo>
                    <a:pt x="39179" y="14596"/>
                  </a:moveTo>
                  <a:lnTo>
                    <a:pt x="39293" y="14437"/>
                  </a:lnTo>
                  <a:lnTo>
                    <a:pt x="38437" y="14425"/>
                  </a:lnTo>
                  <a:lnTo>
                    <a:pt x="37730" y="14813"/>
                  </a:lnTo>
                  <a:lnTo>
                    <a:pt x="37730" y="15030"/>
                  </a:lnTo>
                  <a:lnTo>
                    <a:pt x="38163" y="15053"/>
                  </a:lnTo>
                  <a:close/>
                  <a:moveTo>
                    <a:pt x="38734" y="12234"/>
                  </a:moveTo>
                  <a:lnTo>
                    <a:pt x="38346" y="12154"/>
                  </a:lnTo>
                  <a:lnTo>
                    <a:pt x="37638" y="12896"/>
                  </a:lnTo>
                  <a:lnTo>
                    <a:pt x="37125" y="13524"/>
                  </a:lnTo>
                  <a:lnTo>
                    <a:pt x="36303" y="13923"/>
                  </a:lnTo>
                  <a:lnTo>
                    <a:pt x="37205" y="13843"/>
                  </a:lnTo>
                  <a:lnTo>
                    <a:pt x="37091" y="14322"/>
                  </a:lnTo>
                  <a:lnTo>
                    <a:pt x="38266" y="13900"/>
                  </a:lnTo>
                  <a:lnTo>
                    <a:pt x="39145" y="13467"/>
                  </a:lnTo>
                  <a:lnTo>
                    <a:pt x="39259" y="13843"/>
                  </a:lnTo>
                  <a:lnTo>
                    <a:pt x="40103" y="14026"/>
                  </a:lnTo>
                  <a:lnTo>
                    <a:pt x="40799" y="13775"/>
                  </a:lnTo>
                  <a:lnTo>
                    <a:pt x="40526" y="13512"/>
                  </a:lnTo>
                  <a:lnTo>
                    <a:pt x="40046" y="13569"/>
                  </a:lnTo>
                  <a:lnTo>
                    <a:pt x="40229" y="13181"/>
                  </a:lnTo>
                  <a:lnTo>
                    <a:pt x="39704" y="12942"/>
                  </a:lnTo>
                  <a:lnTo>
                    <a:pt x="39213" y="12668"/>
                  </a:lnTo>
                  <a:lnTo>
                    <a:pt x="39008" y="12462"/>
                  </a:lnTo>
                  <a:lnTo>
                    <a:pt x="38608" y="12588"/>
                  </a:lnTo>
                  <a:close/>
                  <a:moveTo>
                    <a:pt x="45102" y="11059"/>
                  </a:moveTo>
                  <a:lnTo>
                    <a:pt x="45627" y="10819"/>
                  </a:lnTo>
                  <a:lnTo>
                    <a:pt x="45764" y="10716"/>
                  </a:lnTo>
                  <a:lnTo>
                    <a:pt x="45969" y="10385"/>
                  </a:lnTo>
                  <a:lnTo>
                    <a:pt x="45638" y="10180"/>
                  </a:lnTo>
                  <a:lnTo>
                    <a:pt x="45045" y="10271"/>
                  </a:lnTo>
                  <a:lnTo>
                    <a:pt x="44497" y="10716"/>
                  </a:lnTo>
                  <a:lnTo>
                    <a:pt x="44394" y="11093"/>
                  </a:lnTo>
                  <a:close/>
                  <a:moveTo>
                    <a:pt x="34568" y="9529"/>
                  </a:moveTo>
                  <a:lnTo>
                    <a:pt x="34454" y="9244"/>
                  </a:lnTo>
                  <a:lnTo>
                    <a:pt x="34409" y="9107"/>
                  </a:lnTo>
                  <a:lnTo>
                    <a:pt x="34180" y="8959"/>
                  </a:lnTo>
                  <a:lnTo>
                    <a:pt x="33758" y="8753"/>
                  </a:lnTo>
                  <a:lnTo>
                    <a:pt x="33062" y="9073"/>
                  </a:lnTo>
                  <a:lnTo>
                    <a:pt x="32343" y="9324"/>
                  </a:lnTo>
                  <a:lnTo>
                    <a:pt x="32845" y="9666"/>
                  </a:lnTo>
                  <a:lnTo>
                    <a:pt x="33382" y="9575"/>
                  </a:lnTo>
                  <a:lnTo>
                    <a:pt x="33975" y="9803"/>
                  </a:lnTo>
                  <a:close/>
                  <a:moveTo>
                    <a:pt x="37764" y="9233"/>
                  </a:moveTo>
                  <a:lnTo>
                    <a:pt x="36817" y="9096"/>
                  </a:lnTo>
                  <a:lnTo>
                    <a:pt x="37638" y="8719"/>
                  </a:lnTo>
                  <a:lnTo>
                    <a:pt x="37581" y="7863"/>
                  </a:lnTo>
                  <a:lnTo>
                    <a:pt x="37307" y="7532"/>
                  </a:lnTo>
                  <a:lnTo>
                    <a:pt x="36668" y="7418"/>
                  </a:lnTo>
                  <a:lnTo>
                    <a:pt x="35516" y="7966"/>
                  </a:lnTo>
                  <a:lnTo>
                    <a:pt x="34728" y="8788"/>
                  </a:lnTo>
                  <a:lnTo>
                    <a:pt x="35139" y="9096"/>
                  </a:lnTo>
                  <a:lnTo>
                    <a:pt x="35367" y="9564"/>
                  </a:lnTo>
                  <a:lnTo>
                    <a:pt x="34466" y="10351"/>
                  </a:lnTo>
                  <a:lnTo>
                    <a:pt x="34009" y="10317"/>
                  </a:lnTo>
                  <a:lnTo>
                    <a:pt x="33130" y="10944"/>
                  </a:lnTo>
                  <a:lnTo>
                    <a:pt x="33724" y="10203"/>
                  </a:lnTo>
                  <a:lnTo>
                    <a:pt x="33039" y="9952"/>
                  </a:lnTo>
                  <a:lnTo>
                    <a:pt x="32400" y="10077"/>
                  </a:lnTo>
                  <a:lnTo>
                    <a:pt x="32058" y="10556"/>
                  </a:lnTo>
                  <a:lnTo>
                    <a:pt x="31213" y="10545"/>
                  </a:lnTo>
                  <a:lnTo>
                    <a:pt x="30186" y="10659"/>
                  </a:lnTo>
                  <a:lnTo>
                    <a:pt x="29467" y="10317"/>
                  </a:lnTo>
                  <a:lnTo>
                    <a:pt x="28748" y="10374"/>
                  </a:lnTo>
                  <a:lnTo>
                    <a:pt x="28531" y="9963"/>
                  </a:lnTo>
                  <a:lnTo>
                    <a:pt x="28235" y="9780"/>
                  </a:lnTo>
                  <a:lnTo>
                    <a:pt x="27698" y="9849"/>
                  </a:lnTo>
                  <a:lnTo>
                    <a:pt x="26956" y="9895"/>
                  </a:lnTo>
                  <a:lnTo>
                    <a:pt x="26329" y="10146"/>
                  </a:lnTo>
                  <a:lnTo>
                    <a:pt x="26614" y="10477"/>
                  </a:lnTo>
                  <a:lnTo>
                    <a:pt x="25610" y="10876"/>
                  </a:lnTo>
                  <a:lnTo>
                    <a:pt x="25416" y="10408"/>
                  </a:lnTo>
                  <a:lnTo>
                    <a:pt x="24788" y="10545"/>
                  </a:lnTo>
                  <a:lnTo>
                    <a:pt x="23099" y="10636"/>
                  </a:lnTo>
                  <a:lnTo>
                    <a:pt x="22186" y="10465"/>
                  </a:lnTo>
                  <a:lnTo>
                    <a:pt x="23396" y="10089"/>
                  </a:lnTo>
                  <a:lnTo>
                    <a:pt x="22996" y="9689"/>
                  </a:lnTo>
                  <a:lnTo>
                    <a:pt x="22369" y="9746"/>
                  </a:lnTo>
                  <a:lnTo>
                    <a:pt x="21707" y="9609"/>
                  </a:lnTo>
                  <a:lnTo>
                    <a:pt x="20634" y="9335"/>
                  </a:lnTo>
                  <a:lnTo>
                    <a:pt x="20086" y="9004"/>
                  </a:lnTo>
                  <a:lnTo>
                    <a:pt x="19447" y="8959"/>
                  </a:lnTo>
                  <a:lnTo>
                    <a:pt x="18979" y="9187"/>
                  </a:lnTo>
                  <a:lnTo>
                    <a:pt x="18135" y="9324"/>
                  </a:lnTo>
                  <a:lnTo>
                    <a:pt x="18694" y="8730"/>
                  </a:lnTo>
                  <a:lnTo>
                    <a:pt x="17347" y="9244"/>
                  </a:lnTo>
                  <a:lnTo>
                    <a:pt x="17153" y="8582"/>
                  </a:lnTo>
                  <a:lnTo>
                    <a:pt x="16857" y="8491"/>
                  </a:lnTo>
                  <a:lnTo>
                    <a:pt x="16309" y="8845"/>
                  </a:lnTo>
                  <a:lnTo>
                    <a:pt x="15670" y="9016"/>
                  </a:lnTo>
                  <a:lnTo>
                    <a:pt x="15636" y="8708"/>
                  </a:lnTo>
                  <a:lnTo>
                    <a:pt x="14472" y="8902"/>
                  </a:lnTo>
                  <a:lnTo>
                    <a:pt x="13216" y="9233"/>
                  </a:lnTo>
                  <a:lnTo>
                    <a:pt x="12474" y="9153"/>
                  </a:lnTo>
                  <a:lnTo>
                    <a:pt x="11470" y="9381"/>
                  </a:lnTo>
                  <a:lnTo>
                    <a:pt x="10591" y="9701"/>
                  </a:lnTo>
                  <a:lnTo>
                    <a:pt x="10066" y="9632"/>
                  </a:lnTo>
                  <a:lnTo>
                    <a:pt x="9587" y="9267"/>
                  </a:lnTo>
                  <a:lnTo>
                    <a:pt x="8754" y="9073"/>
                  </a:lnTo>
                  <a:lnTo>
                    <a:pt x="8754" y="9073"/>
                  </a:lnTo>
                  <a:lnTo>
                    <a:pt x="5285" y="11960"/>
                  </a:lnTo>
                  <a:lnTo>
                    <a:pt x="229" y="16582"/>
                  </a:lnTo>
                  <a:lnTo>
                    <a:pt x="834" y="16593"/>
                  </a:lnTo>
                  <a:lnTo>
                    <a:pt x="1222" y="16822"/>
                  </a:lnTo>
                  <a:lnTo>
                    <a:pt x="1302" y="17198"/>
                  </a:lnTo>
                  <a:lnTo>
                    <a:pt x="1336" y="17746"/>
                  </a:lnTo>
                  <a:lnTo>
                    <a:pt x="2420" y="17278"/>
                  </a:lnTo>
                  <a:lnTo>
                    <a:pt x="3333" y="17004"/>
                  </a:lnTo>
                  <a:lnTo>
                    <a:pt x="3253" y="17438"/>
                  </a:lnTo>
                  <a:lnTo>
                    <a:pt x="3356" y="17780"/>
                  </a:lnTo>
                  <a:lnTo>
                    <a:pt x="3596" y="18168"/>
                  </a:lnTo>
                  <a:lnTo>
                    <a:pt x="3447" y="18762"/>
                  </a:lnTo>
                  <a:lnTo>
                    <a:pt x="3231" y="19732"/>
                  </a:lnTo>
                  <a:lnTo>
                    <a:pt x="3881" y="20280"/>
                  </a:lnTo>
                  <a:lnTo>
                    <a:pt x="3447" y="20805"/>
                  </a:lnTo>
                  <a:lnTo>
                    <a:pt x="2717" y="21215"/>
                  </a:lnTo>
                  <a:lnTo>
                    <a:pt x="2717" y="21215"/>
                  </a:lnTo>
                  <a:lnTo>
                    <a:pt x="2363" y="21660"/>
                  </a:lnTo>
                  <a:lnTo>
                    <a:pt x="2660" y="22288"/>
                  </a:lnTo>
                  <a:lnTo>
                    <a:pt x="2215" y="22984"/>
                  </a:lnTo>
                  <a:lnTo>
                    <a:pt x="2797" y="23361"/>
                  </a:lnTo>
                  <a:lnTo>
                    <a:pt x="2283" y="23886"/>
                  </a:lnTo>
                  <a:lnTo>
                    <a:pt x="2101" y="24673"/>
                  </a:lnTo>
                  <a:lnTo>
                    <a:pt x="3082" y="25027"/>
                  </a:lnTo>
                  <a:lnTo>
                    <a:pt x="3310" y="25415"/>
                  </a:lnTo>
                  <a:lnTo>
                    <a:pt x="4086" y="26282"/>
                  </a:lnTo>
                  <a:lnTo>
                    <a:pt x="4189" y="26282"/>
                  </a:lnTo>
                  <a:lnTo>
                    <a:pt x="6163" y="26282"/>
                  </a:lnTo>
                  <a:lnTo>
                    <a:pt x="8252" y="26282"/>
                  </a:lnTo>
                  <a:lnTo>
                    <a:pt x="8937" y="26282"/>
                  </a:lnTo>
                  <a:lnTo>
                    <a:pt x="11071" y="26282"/>
                  </a:lnTo>
                  <a:lnTo>
                    <a:pt x="13148" y="26282"/>
                  </a:lnTo>
                  <a:lnTo>
                    <a:pt x="15236" y="26282"/>
                  </a:lnTo>
                  <a:lnTo>
                    <a:pt x="17347" y="26282"/>
                  </a:lnTo>
                  <a:lnTo>
                    <a:pt x="19733" y="26282"/>
                  </a:lnTo>
                  <a:lnTo>
                    <a:pt x="22129" y="26282"/>
                  </a:lnTo>
                  <a:lnTo>
                    <a:pt x="23567" y="26282"/>
                  </a:lnTo>
                  <a:lnTo>
                    <a:pt x="23761" y="25940"/>
                  </a:lnTo>
                  <a:lnTo>
                    <a:pt x="23989" y="25940"/>
                  </a:lnTo>
                  <a:lnTo>
                    <a:pt x="23875" y="26419"/>
                  </a:lnTo>
                  <a:lnTo>
                    <a:pt x="24012" y="26568"/>
                  </a:lnTo>
                  <a:lnTo>
                    <a:pt x="24469" y="26625"/>
                  </a:lnTo>
                  <a:lnTo>
                    <a:pt x="25131" y="26762"/>
                  </a:lnTo>
                  <a:lnTo>
                    <a:pt x="25667" y="27036"/>
                  </a:lnTo>
                  <a:lnTo>
                    <a:pt x="26295" y="26921"/>
                  </a:lnTo>
                  <a:lnTo>
                    <a:pt x="27048" y="27150"/>
                  </a:lnTo>
                  <a:lnTo>
                    <a:pt x="27048" y="27150"/>
                  </a:lnTo>
                  <a:lnTo>
                    <a:pt x="27504" y="26807"/>
                  </a:lnTo>
                  <a:lnTo>
                    <a:pt x="27961" y="26670"/>
                  </a:lnTo>
                  <a:lnTo>
                    <a:pt x="28223" y="26454"/>
                  </a:lnTo>
                  <a:lnTo>
                    <a:pt x="28440" y="26339"/>
                  </a:lnTo>
                  <a:lnTo>
                    <a:pt x="29011" y="26511"/>
                  </a:lnTo>
                  <a:lnTo>
                    <a:pt x="29479" y="26533"/>
                  </a:lnTo>
                  <a:lnTo>
                    <a:pt x="29593" y="26648"/>
                  </a:lnTo>
                  <a:lnTo>
                    <a:pt x="29604" y="27150"/>
                  </a:lnTo>
                  <a:lnTo>
                    <a:pt x="30346" y="27298"/>
                  </a:lnTo>
                  <a:lnTo>
                    <a:pt x="30106" y="27538"/>
                  </a:lnTo>
                  <a:lnTo>
                    <a:pt x="30277" y="27812"/>
                  </a:lnTo>
                  <a:lnTo>
                    <a:pt x="30004" y="28131"/>
                  </a:lnTo>
                  <a:lnTo>
                    <a:pt x="30266" y="28245"/>
                  </a:lnTo>
                  <a:lnTo>
                    <a:pt x="29992" y="28553"/>
                  </a:lnTo>
                  <a:lnTo>
                    <a:pt x="29992" y="28553"/>
                  </a:lnTo>
                  <a:lnTo>
                    <a:pt x="30163" y="28576"/>
                  </a:lnTo>
                  <a:lnTo>
                    <a:pt x="30346" y="28451"/>
                  </a:lnTo>
                  <a:lnTo>
                    <a:pt x="30414" y="28645"/>
                  </a:lnTo>
                  <a:lnTo>
                    <a:pt x="30905" y="28747"/>
                  </a:lnTo>
                  <a:lnTo>
                    <a:pt x="31441" y="28759"/>
                  </a:lnTo>
                  <a:lnTo>
                    <a:pt x="31989" y="28850"/>
                  </a:lnTo>
                  <a:lnTo>
                    <a:pt x="32560" y="29021"/>
                  </a:lnTo>
                  <a:lnTo>
                    <a:pt x="32674" y="29307"/>
                  </a:lnTo>
                  <a:lnTo>
                    <a:pt x="32868" y="29980"/>
                  </a:lnTo>
                  <a:lnTo>
                    <a:pt x="32526" y="30265"/>
                  </a:lnTo>
                  <a:lnTo>
                    <a:pt x="31989" y="30151"/>
                  </a:lnTo>
                  <a:lnTo>
                    <a:pt x="31841" y="29603"/>
                  </a:lnTo>
                  <a:lnTo>
                    <a:pt x="31715" y="30163"/>
                  </a:lnTo>
                  <a:lnTo>
                    <a:pt x="31179" y="30642"/>
                  </a:lnTo>
                  <a:lnTo>
                    <a:pt x="31065" y="31064"/>
                  </a:lnTo>
                  <a:lnTo>
                    <a:pt x="30905" y="31304"/>
                  </a:lnTo>
                  <a:lnTo>
                    <a:pt x="30323" y="31589"/>
                  </a:lnTo>
                  <a:lnTo>
                    <a:pt x="30323" y="31589"/>
                  </a:lnTo>
                  <a:lnTo>
                    <a:pt x="29787" y="32068"/>
                  </a:lnTo>
                  <a:lnTo>
                    <a:pt x="29501" y="32388"/>
                  </a:lnTo>
                  <a:lnTo>
                    <a:pt x="29889" y="32445"/>
                  </a:lnTo>
                  <a:lnTo>
                    <a:pt x="30528" y="32160"/>
                  </a:lnTo>
                  <a:lnTo>
                    <a:pt x="30951" y="31909"/>
                  </a:lnTo>
                  <a:lnTo>
                    <a:pt x="31179" y="31874"/>
                  </a:lnTo>
                  <a:lnTo>
                    <a:pt x="31544" y="31954"/>
                  </a:lnTo>
                  <a:lnTo>
                    <a:pt x="31784" y="31829"/>
                  </a:lnTo>
                  <a:lnTo>
                    <a:pt x="32183" y="31715"/>
                  </a:lnTo>
                  <a:lnTo>
                    <a:pt x="32857" y="31600"/>
                  </a:lnTo>
                  <a:lnTo>
                    <a:pt x="32857" y="31600"/>
                  </a:lnTo>
                  <a:lnTo>
                    <a:pt x="32857" y="31600"/>
                  </a:lnTo>
                  <a:lnTo>
                    <a:pt x="32902" y="31338"/>
                  </a:lnTo>
                  <a:lnTo>
                    <a:pt x="32857" y="31361"/>
                  </a:lnTo>
                  <a:lnTo>
                    <a:pt x="32617" y="31395"/>
                  </a:lnTo>
                  <a:lnTo>
                    <a:pt x="32354" y="31315"/>
                  </a:lnTo>
                  <a:lnTo>
                    <a:pt x="32685" y="31018"/>
                  </a:lnTo>
                  <a:lnTo>
                    <a:pt x="32959" y="30916"/>
                  </a:lnTo>
                  <a:lnTo>
                    <a:pt x="33518" y="30790"/>
                  </a:lnTo>
                  <a:lnTo>
                    <a:pt x="34169" y="30665"/>
                  </a:lnTo>
                  <a:lnTo>
                    <a:pt x="34431" y="30824"/>
                  </a:lnTo>
                  <a:lnTo>
                    <a:pt x="34694" y="30630"/>
                  </a:lnTo>
                  <a:lnTo>
                    <a:pt x="34968" y="30516"/>
                  </a:lnTo>
                  <a:lnTo>
                    <a:pt x="35093" y="30573"/>
                  </a:lnTo>
                  <a:lnTo>
                    <a:pt x="35105" y="30585"/>
                  </a:lnTo>
                  <a:lnTo>
                    <a:pt x="36063" y="29991"/>
                  </a:lnTo>
                  <a:lnTo>
                    <a:pt x="36451" y="29820"/>
                  </a:lnTo>
                  <a:lnTo>
                    <a:pt x="37547" y="29820"/>
                  </a:lnTo>
                  <a:lnTo>
                    <a:pt x="38882" y="29820"/>
                  </a:lnTo>
                  <a:lnTo>
                    <a:pt x="39019" y="29592"/>
                  </a:lnTo>
                  <a:lnTo>
                    <a:pt x="39259" y="29546"/>
                  </a:lnTo>
                  <a:lnTo>
                    <a:pt x="39624" y="29421"/>
                  </a:lnTo>
                  <a:lnTo>
                    <a:pt x="40001" y="29021"/>
                  </a:lnTo>
                  <a:lnTo>
                    <a:pt x="40457" y="28325"/>
                  </a:lnTo>
                  <a:lnTo>
                    <a:pt x="41245" y="27652"/>
                  </a:lnTo>
                  <a:lnTo>
                    <a:pt x="41404" y="27892"/>
                  </a:lnTo>
                  <a:lnTo>
                    <a:pt x="41929" y="27732"/>
                  </a:lnTo>
                  <a:lnTo>
                    <a:pt x="42146" y="27994"/>
                  </a:lnTo>
                  <a:lnTo>
                    <a:pt x="41747" y="29204"/>
                  </a:lnTo>
                  <a:lnTo>
                    <a:pt x="42043" y="29706"/>
                  </a:lnTo>
                  <a:lnTo>
                    <a:pt x="42888" y="29592"/>
                  </a:lnTo>
                  <a:lnTo>
                    <a:pt x="44041" y="29558"/>
                  </a:lnTo>
                  <a:lnTo>
                    <a:pt x="42557" y="30288"/>
                  </a:lnTo>
                  <a:lnTo>
                    <a:pt x="42340" y="31030"/>
                  </a:lnTo>
                  <a:lnTo>
                    <a:pt x="42876" y="31098"/>
                  </a:lnTo>
                  <a:lnTo>
                    <a:pt x="43881" y="30459"/>
                  </a:lnTo>
                  <a:lnTo>
                    <a:pt x="44714" y="30117"/>
                  </a:lnTo>
                  <a:lnTo>
                    <a:pt x="46449" y="29592"/>
                  </a:lnTo>
                  <a:lnTo>
                    <a:pt x="47521" y="29010"/>
                  </a:lnTo>
                  <a:lnTo>
                    <a:pt x="47156" y="28690"/>
                  </a:lnTo>
                  <a:lnTo>
                    <a:pt x="47293" y="28051"/>
                  </a:lnTo>
                  <a:lnTo>
                    <a:pt x="46277" y="29044"/>
                  </a:lnTo>
                  <a:lnTo>
                    <a:pt x="45056" y="29158"/>
                  </a:lnTo>
                  <a:lnTo>
                    <a:pt x="44269" y="28725"/>
                  </a:lnTo>
                  <a:lnTo>
                    <a:pt x="44257" y="28063"/>
                  </a:lnTo>
                  <a:lnTo>
                    <a:pt x="44337" y="27093"/>
                  </a:lnTo>
                  <a:lnTo>
                    <a:pt x="45216" y="26511"/>
                  </a:lnTo>
                  <a:lnTo>
                    <a:pt x="44737" y="26066"/>
                  </a:lnTo>
                  <a:lnTo>
                    <a:pt x="43653" y="26145"/>
                  </a:lnTo>
                  <a:lnTo>
                    <a:pt x="41929" y="26887"/>
                  </a:lnTo>
                  <a:lnTo>
                    <a:pt x="40377" y="28063"/>
                  </a:lnTo>
                  <a:lnTo>
                    <a:pt x="39715" y="28200"/>
                  </a:lnTo>
                  <a:lnTo>
                    <a:pt x="40834" y="27389"/>
                  </a:lnTo>
                  <a:lnTo>
                    <a:pt x="42272" y="26203"/>
                  </a:lnTo>
                  <a:lnTo>
                    <a:pt x="43299" y="25826"/>
                  </a:lnTo>
                  <a:lnTo>
                    <a:pt x="44109" y="25198"/>
                  </a:lnTo>
                  <a:lnTo>
                    <a:pt x="44851" y="25118"/>
                  </a:lnTo>
                  <a:lnTo>
                    <a:pt x="45901" y="25141"/>
                  </a:lnTo>
                  <a:lnTo>
                    <a:pt x="47327" y="25324"/>
                  </a:lnTo>
                  <a:lnTo>
                    <a:pt x="48548" y="25175"/>
                  </a:lnTo>
                  <a:lnTo>
                    <a:pt x="49667" y="24456"/>
                  </a:lnTo>
                  <a:lnTo>
                    <a:pt x="50899" y="24137"/>
                  </a:lnTo>
                  <a:lnTo>
                    <a:pt x="51504" y="23840"/>
                  </a:lnTo>
                  <a:lnTo>
                    <a:pt x="52098" y="23509"/>
                  </a:lnTo>
                  <a:lnTo>
                    <a:pt x="52383" y="22539"/>
                  </a:lnTo>
                  <a:lnTo>
                    <a:pt x="52234" y="22208"/>
                  </a:lnTo>
                  <a:lnTo>
                    <a:pt x="51744" y="22094"/>
                  </a:lnTo>
                  <a:lnTo>
                    <a:pt x="51744" y="21375"/>
                  </a:lnTo>
                  <a:lnTo>
                    <a:pt x="51413" y="21101"/>
                  </a:lnTo>
                  <a:lnTo>
                    <a:pt x="50431" y="20873"/>
                  </a:lnTo>
                  <a:lnTo>
                    <a:pt x="50032" y="20382"/>
                  </a:lnTo>
                  <a:lnTo>
                    <a:pt x="49347" y="19903"/>
                  </a:lnTo>
                  <a:lnTo>
                    <a:pt x="49838" y="19378"/>
                  </a:lnTo>
                  <a:lnTo>
                    <a:pt x="49553" y="18362"/>
                  </a:lnTo>
                  <a:lnTo>
                    <a:pt x="49176" y="17290"/>
                  </a:lnTo>
                  <a:lnTo>
                    <a:pt x="49039" y="16548"/>
                  </a:lnTo>
                  <a:lnTo>
                    <a:pt x="48423" y="16936"/>
                  </a:lnTo>
                  <a:lnTo>
                    <a:pt x="47361" y="17860"/>
                  </a:lnTo>
                  <a:lnTo>
                    <a:pt x="46209" y="18317"/>
                  </a:lnTo>
                  <a:lnTo>
                    <a:pt x="45981" y="17837"/>
                  </a:lnTo>
                  <a:lnTo>
                    <a:pt x="45456" y="17689"/>
                  </a:lnTo>
                  <a:lnTo>
                    <a:pt x="45764" y="16651"/>
                  </a:lnTo>
                  <a:lnTo>
                    <a:pt x="46140" y="15954"/>
                  </a:lnTo>
                  <a:lnTo>
                    <a:pt x="45045" y="15874"/>
                  </a:lnTo>
                  <a:lnTo>
                    <a:pt x="45022" y="15566"/>
                  </a:lnTo>
                  <a:lnTo>
                    <a:pt x="44508" y="15098"/>
                  </a:lnTo>
                  <a:lnTo>
                    <a:pt x="44086" y="14813"/>
                  </a:lnTo>
                  <a:lnTo>
                    <a:pt x="43447" y="15019"/>
                  </a:lnTo>
                  <a:lnTo>
                    <a:pt x="42842" y="14950"/>
                  </a:lnTo>
                  <a:lnTo>
                    <a:pt x="41906" y="14722"/>
                  </a:lnTo>
                  <a:lnTo>
                    <a:pt x="41347" y="14904"/>
                  </a:lnTo>
                  <a:lnTo>
                    <a:pt x="40799" y="16194"/>
                  </a:lnTo>
                  <a:lnTo>
                    <a:pt x="40663" y="16947"/>
                  </a:lnTo>
                  <a:lnTo>
                    <a:pt x="39407" y="17815"/>
                  </a:lnTo>
                  <a:lnTo>
                    <a:pt x="39852" y="18465"/>
                  </a:lnTo>
                  <a:lnTo>
                    <a:pt x="39921" y="19173"/>
                  </a:lnTo>
                  <a:lnTo>
                    <a:pt x="39681" y="19743"/>
                  </a:lnTo>
                  <a:lnTo>
                    <a:pt x="39008" y="20325"/>
                  </a:lnTo>
                  <a:lnTo>
                    <a:pt x="37935" y="20930"/>
                  </a:lnTo>
                  <a:lnTo>
                    <a:pt x="36657" y="21330"/>
                  </a:lnTo>
                  <a:lnTo>
                    <a:pt x="36896" y="21786"/>
                  </a:lnTo>
                  <a:lnTo>
                    <a:pt x="36577" y="23155"/>
                  </a:lnTo>
                  <a:lnTo>
                    <a:pt x="35778" y="24057"/>
                  </a:lnTo>
                  <a:lnTo>
                    <a:pt x="35128" y="24320"/>
                  </a:lnTo>
                  <a:lnTo>
                    <a:pt x="34500" y="23498"/>
                  </a:lnTo>
                  <a:lnTo>
                    <a:pt x="34489" y="22528"/>
                  </a:lnTo>
                  <a:lnTo>
                    <a:pt x="34728" y="21672"/>
                  </a:lnTo>
                  <a:lnTo>
                    <a:pt x="35242" y="20930"/>
                  </a:lnTo>
                  <a:lnTo>
                    <a:pt x="34557" y="20839"/>
                  </a:lnTo>
                  <a:lnTo>
                    <a:pt x="33484" y="20782"/>
                  </a:lnTo>
                  <a:lnTo>
                    <a:pt x="32971" y="20428"/>
                  </a:lnTo>
                  <a:lnTo>
                    <a:pt x="32286" y="20200"/>
                  </a:lnTo>
                  <a:lnTo>
                    <a:pt x="32046" y="19789"/>
                  </a:lnTo>
                  <a:lnTo>
                    <a:pt x="31578" y="19469"/>
                  </a:lnTo>
                  <a:lnTo>
                    <a:pt x="30574" y="19104"/>
                  </a:lnTo>
                  <a:lnTo>
                    <a:pt x="29558" y="19275"/>
                  </a:lnTo>
                  <a:lnTo>
                    <a:pt x="29661" y="18636"/>
                  </a:lnTo>
                  <a:lnTo>
                    <a:pt x="29878" y="17849"/>
                  </a:lnTo>
                  <a:lnTo>
                    <a:pt x="29022" y="17700"/>
                  </a:lnTo>
                  <a:lnTo>
                    <a:pt x="29718" y="16730"/>
                  </a:lnTo>
                  <a:lnTo>
                    <a:pt x="30414" y="16080"/>
                  </a:lnTo>
                  <a:lnTo>
                    <a:pt x="31761" y="15156"/>
                  </a:lnTo>
                  <a:lnTo>
                    <a:pt x="32982" y="14494"/>
                  </a:lnTo>
                  <a:lnTo>
                    <a:pt x="33781" y="14391"/>
                  </a:lnTo>
                  <a:lnTo>
                    <a:pt x="34203" y="13866"/>
                  </a:lnTo>
                  <a:lnTo>
                    <a:pt x="34922" y="13524"/>
                  </a:lnTo>
                  <a:lnTo>
                    <a:pt x="35835" y="13467"/>
                  </a:lnTo>
                  <a:lnTo>
                    <a:pt x="36942" y="12930"/>
                  </a:lnTo>
                  <a:lnTo>
                    <a:pt x="37353" y="12588"/>
                  </a:lnTo>
                  <a:lnTo>
                    <a:pt x="38403" y="11914"/>
                  </a:lnTo>
                  <a:lnTo>
                    <a:pt x="38859" y="11515"/>
                  </a:lnTo>
                  <a:lnTo>
                    <a:pt x="39316" y="11755"/>
                  </a:lnTo>
                  <a:lnTo>
                    <a:pt x="40252" y="11629"/>
                  </a:lnTo>
                  <a:lnTo>
                    <a:pt x="41792" y="11081"/>
                  </a:lnTo>
                  <a:lnTo>
                    <a:pt x="42112" y="10705"/>
                  </a:lnTo>
                  <a:lnTo>
                    <a:pt x="41998" y="10283"/>
                  </a:lnTo>
                  <a:lnTo>
                    <a:pt x="42717" y="9872"/>
                  </a:lnTo>
                  <a:lnTo>
                    <a:pt x="42956" y="9484"/>
                  </a:lnTo>
                  <a:lnTo>
                    <a:pt x="42454" y="9118"/>
                  </a:lnTo>
                  <a:lnTo>
                    <a:pt x="41690" y="9004"/>
                  </a:lnTo>
                  <a:lnTo>
                    <a:pt x="40902" y="8947"/>
                  </a:lnTo>
                  <a:lnTo>
                    <a:pt x="40252" y="9792"/>
                  </a:lnTo>
                  <a:lnTo>
                    <a:pt x="39316" y="10442"/>
                  </a:lnTo>
                  <a:lnTo>
                    <a:pt x="38289" y="11013"/>
                  </a:lnTo>
                  <a:lnTo>
                    <a:pt x="38106" y="10488"/>
                  </a:lnTo>
                  <a:lnTo>
                    <a:pt x="38711" y="9917"/>
                  </a:lnTo>
                  <a:lnTo>
                    <a:pt x="38391" y="9415"/>
                  </a:lnTo>
                  <a:lnTo>
                    <a:pt x="37148" y="10020"/>
                  </a:lnTo>
                  <a:close/>
                  <a:moveTo>
                    <a:pt x="26991" y="6539"/>
                  </a:moveTo>
                  <a:lnTo>
                    <a:pt x="26591" y="6391"/>
                  </a:lnTo>
                  <a:lnTo>
                    <a:pt x="24583" y="6847"/>
                  </a:lnTo>
                  <a:lnTo>
                    <a:pt x="23852" y="7133"/>
                  </a:lnTo>
                  <a:lnTo>
                    <a:pt x="22745" y="7692"/>
                  </a:lnTo>
                  <a:lnTo>
                    <a:pt x="23510" y="7897"/>
                  </a:lnTo>
                  <a:lnTo>
                    <a:pt x="24400" y="7875"/>
                  </a:lnTo>
                  <a:lnTo>
                    <a:pt x="22757" y="8183"/>
                  </a:lnTo>
                  <a:lnTo>
                    <a:pt x="22757" y="8445"/>
                  </a:lnTo>
                  <a:lnTo>
                    <a:pt x="23556" y="8468"/>
                  </a:lnTo>
                  <a:lnTo>
                    <a:pt x="24834" y="8411"/>
                  </a:lnTo>
                  <a:lnTo>
                    <a:pt x="25770" y="8582"/>
                  </a:lnTo>
                  <a:lnTo>
                    <a:pt x="24879" y="8719"/>
                  </a:lnTo>
                  <a:lnTo>
                    <a:pt x="24092" y="8673"/>
                  </a:lnTo>
                  <a:lnTo>
                    <a:pt x="23088" y="8810"/>
                  </a:lnTo>
                  <a:lnTo>
                    <a:pt x="22608" y="8890"/>
                  </a:lnTo>
                  <a:lnTo>
                    <a:pt x="22700" y="9495"/>
                  </a:lnTo>
                  <a:lnTo>
                    <a:pt x="23293" y="9404"/>
                  </a:lnTo>
                  <a:lnTo>
                    <a:pt x="23887" y="9621"/>
                  </a:lnTo>
                  <a:lnTo>
                    <a:pt x="23841" y="9974"/>
                  </a:lnTo>
                  <a:lnTo>
                    <a:pt x="24948" y="9906"/>
                  </a:lnTo>
                  <a:lnTo>
                    <a:pt x="26546" y="9792"/>
                  </a:lnTo>
                  <a:lnTo>
                    <a:pt x="27892" y="9529"/>
                  </a:lnTo>
                  <a:lnTo>
                    <a:pt x="28600" y="9472"/>
                  </a:lnTo>
                  <a:lnTo>
                    <a:pt x="29422" y="9689"/>
                  </a:lnTo>
                  <a:lnTo>
                    <a:pt x="30380" y="9803"/>
                  </a:lnTo>
                  <a:lnTo>
                    <a:pt x="30814" y="9529"/>
                  </a:lnTo>
                  <a:lnTo>
                    <a:pt x="30722" y="9233"/>
                  </a:lnTo>
                  <a:lnTo>
                    <a:pt x="31715" y="9176"/>
                  </a:lnTo>
                  <a:lnTo>
                    <a:pt x="32092" y="8833"/>
                  </a:lnTo>
                  <a:lnTo>
                    <a:pt x="31373" y="8479"/>
                  </a:lnTo>
                  <a:lnTo>
                    <a:pt x="30768" y="8103"/>
                  </a:lnTo>
                  <a:lnTo>
                    <a:pt x="31111" y="7589"/>
                  </a:lnTo>
                  <a:lnTo>
                    <a:pt x="31499" y="6870"/>
                  </a:lnTo>
                  <a:lnTo>
                    <a:pt x="31190" y="6585"/>
                  </a:lnTo>
                  <a:lnTo>
                    <a:pt x="30757" y="6448"/>
                  </a:lnTo>
                  <a:lnTo>
                    <a:pt x="30163" y="6562"/>
                  </a:lnTo>
                  <a:lnTo>
                    <a:pt x="29764" y="7327"/>
                  </a:lnTo>
                  <a:lnTo>
                    <a:pt x="29148" y="7623"/>
                  </a:lnTo>
                  <a:lnTo>
                    <a:pt x="29467" y="6893"/>
                  </a:lnTo>
                  <a:lnTo>
                    <a:pt x="29216" y="6653"/>
                  </a:lnTo>
                  <a:lnTo>
                    <a:pt x="28178" y="7041"/>
                  </a:lnTo>
                  <a:lnTo>
                    <a:pt x="27812" y="6665"/>
                  </a:lnTo>
                  <a:lnTo>
                    <a:pt x="26329" y="6882"/>
                  </a:lnTo>
                  <a:close/>
                  <a:moveTo>
                    <a:pt x="32571" y="6323"/>
                  </a:moveTo>
                  <a:lnTo>
                    <a:pt x="32332" y="6163"/>
                  </a:lnTo>
                  <a:lnTo>
                    <a:pt x="31556" y="6197"/>
                  </a:lnTo>
                  <a:lnTo>
                    <a:pt x="31259" y="6300"/>
                  </a:lnTo>
                  <a:lnTo>
                    <a:pt x="31578" y="6813"/>
                  </a:lnTo>
                  <a:close/>
                  <a:moveTo>
                    <a:pt x="47932" y="6551"/>
                  </a:moveTo>
                  <a:lnTo>
                    <a:pt x="47304" y="6151"/>
                  </a:lnTo>
                  <a:lnTo>
                    <a:pt x="46106" y="6083"/>
                  </a:lnTo>
                  <a:lnTo>
                    <a:pt x="45809" y="6128"/>
                  </a:lnTo>
                  <a:lnTo>
                    <a:pt x="45570" y="6380"/>
                  </a:lnTo>
                  <a:lnTo>
                    <a:pt x="45855" y="6779"/>
                  </a:lnTo>
                  <a:lnTo>
                    <a:pt x="45981" y="6825"/>
                  </a:lnTo>
                  <a:lnTo>
                    <a:pt x="46665" y="6722"/>
                  </a:lnTo>
                  <a:lnTo>
                    <a:pt x="47247" y="6733"/>
                  </a:lnTo>
                  <a:lnTo>
                    <a:pt x="47841" y="6756"/>
                  </a:lnTo>
                  <a:close/>
                  <a:moveTo>
                    <a:pt x="42317" y="6505"/>
                  </a:moveTo>
                  <a:lnTo>
                    <a:pt x="43128" y="6049"/>
                  </a:lnTo>
                  <a:lnTo>
                    <a:pt x="41530" y="6243"/>
                  </a:lnTo>
                  <a:lnTo>
                    <a:pt x="40708" y="6539"/>
                  </a:lnTo>
                  <a:lnTo>
                    <a:pt x="39692" y="7190"/>
                  </a:lnTo>
                  <a:lnTo>
                    <a:pt x="39225" y="7932"/>
                  </a:lnTo>
                  <a:lnTo>
                    <a:pt x="40023" y="7954"/>
                  </a:lnTo>
                  <a:lnTo>
                    <a:pt x="39145" y="8274"/>
                  </a:lnTo>
                  <a:lnTo>
                    <a:pt x="39407" y="8548"/>
                  </a:lnTo>
                  <a:lnTo>
                    <a:pt x="40252" y="8662"/>
                  </a:lnTo>
                  <a:lnTo>
                    <a:pt x="41290" y="8879"/>
                  </a:lnTo>
                  <a:lnTo>
                    <a:pt x="43253" y="9050"/>
                  </a:lnTo>
                  <a:lnTo>
                    <a:pt x="44383" y="8959"/>
                  </a:lnTo>
                  <a:lnTo>
                    <a:pt x="44839" y="8730"/>
                  </a:lnTo>
                  <a:lnTo>
                    <a:pt x="45125" y="8993"/>
                  </a:lnTo>
                  <a:lnTo>
                    <a:pt x="45593" y="9039"/>
                  </a:lnTo>
                  <a:lnTo>
                    <a:pt x="45878" y="9507"/>
                  </a:lnTo>
                  <a:lnTo>
                    <a:pt x="45387" y="9701"/>
                  </a:lnTo>
                  <a:lnTo>
                    <a:pt x="46391" y="9963"/>
                  </a:lnTo>
                  <a:lnTo>
                    <a:pt x="47053" y="10328"/>
                  </a:lnTo>
                  <a:lnTo>
                    <a:pt x="47122" y="10602"/>
                  </a:lnTo>
                  <a:lnTo>
                    <a:pt x="47065" y="10944"/>
                  </a:lnTo>
                  <a:lnTo>
                    <a:pt x="45844" y="11720"/>
                  </a:lnTo>
                  <a:lnTo>
                    <a:pt x="45387" y="12097"/>
                  </a:lnTo>
                  <a:lnTo>
                    <a:pt x="45410" y="12382"/>
                  </a:lnTo>
                  <a:lnTo>
                    <a:pt x="44098" y="12485"/>
                  </a:lnTo>
                  <a:lnTo>
                    <a:pt x="42956" y="12496"/>
                  </a:lnTo>
                  <a:lnTo>
                    <a:pt x="42180" y="13101"/>
                  </a:lnTo>
                  <a:lnTo>
                    <a:pt x="42523" y="13375"/>
                  </a:lnTo>
                  <a:lnTo>
                    <a:pt x="44383" y="13238"/>
                  </a:lnTo>
                  <a:lnTo>
                    <a:pt x="44508" y="13010"/>
                  </a:lnTo>
                  <a:lnTo>
                    <a:pt x="45182" y="13398"/>
                  </a:lnTo>
                  <a:lnTo>
                    <a:pt x="45855" y="13809"/>
                  </a:lnTo>
                  <a:lnTo>
                    <a:pt x="45513" y="14037"/>
                  </a:lnTo>
                  <a:lnTo>
                    <a:pt x="46049" y="14437"/>
                  </a:lnTo>
                  <a:lnTo>
                    <a:pt x="47133" y="14916"/>
                  </a:lnTo>
                  <a:lnTo>
                    <a:pt x="48662" y="15235"/>
                  </a:lnTo>
                  <a:lnTo>
                    <a:pt x="48708" y="14950"/>
                  </a:lnTo>
                  <a:lnTo>
                    <a:pt x="48309" y="14459"/>
                  </a:lnTo>
                  <a:lnTo>
                    <a:pt x="47807" y="13752"/>
                  </a:lnTo>
                  <a:lnTo>
                    <a:pt x="49016" y="14414"/>
                  </a:lnTo>
                  <a:lnTo>
                    <a:pt x="49690" y="14631"/>
                  </a:lnTo>
                  <a:lnTo>
                    <a:pt x="50203" y="14037"/>
                  </a:lnTo>
                  <a:lnTo>
                    <a:pt x="50203" y="13238"/>
                  </a:lnTo>
                  <a:lnTo>
                    <a:pt x="50066" y="13033"/>
                  </a:lnTo>
                  <a:lnTo>
                    <a:pt x="49439" y="12668"/>
                  </a:lnTo>
                  <a:lnTo>
                    <a:pt x="49050" y="12200"/>
                  </a:lnTo>
                  <a:lnTo>
                    <a:pt x="49381" y="11743"/>
                  </a:lnTo>
                  <a:lnTo>
                    <a:pt x="50203" y="11641"/>
                  </a:lnTo>
                  <a:lnTo>
                    <a:pt x="50751" y="12417"/>
                  </a:lnTo>
                  <a:lnTo>
                    <a:pt x="51322" y="12759"/>
                  </a:lnTo>
                  <a:lnTo>
                    <a:pt x="52839" y="11835"/>
                  </a:lnTo>
                  <a:lnTo>
                    <a:pt x="53319" y="11275"/>
                  </a:lnTo>
                  <a:lnTo>
                    <a:pt x="52406" y="11230"/>
                  </a:lnTo>
                  <a:lnTo>
                    <a:pt x="51949" y="10499"/>
                  </a:lnTo>
                  <a:lnTo>
                    <a:pt x="51105" y="10328"/>
                  </a:lnTo>
                  <a:lnTo>
                    <a:pt x="49998" y="9837"/>
                  </a:lnTo>
                  <a:lnTo>
                    <a:pt x="51287" y="9472"/>
                  </a:lnTo>
                  <a:lnTo>
                    <a:pt x="51173" y="8765"/>
                  </a:lnTo>
                  <a:lnTo>
                    <a:pt x="50854" y="8468"/>
                  </a:lnTo>
                  <a:lnTo>
                    <a:pt x="49678" y="8160"/>
                  </a:lnTo>
                  <a:lnTo>
                    <a:pt x="49404" y="7692"/>
                  </a:lnTo>
                  <a:lnTo>
                    <a:pt x="48240" y="7863"/>
                  </a:lnTo>
                  <a:lnTo>
                    <a:pt x="48389" y="7532"/>
                  </a:lnTo>
                  <a:lnTo>
                    <a:pt x="47875" y="7178"/>
                  </a:lnTo>
                  <a:lnTo>
                    <a:pt x="46905" y="6813"/>
                  </a:lnTo>
                  <a:lnTo>
                    <a:pt x="46163" y="7110"/>
                  </a:lnTo>
                  <a:lnTo>
                    <a:pt x="44885" y="7327"/>
                  </a:lnTo>
                  <a:lnTo>
                    <a:pt x="45353" y="6836"/>
                  </a:lnTo>
                  <a:lnTo>
                    <a:pt x="45022" y="6083"/>
                  </a:lnTo>
                  <a:lnTo>
                    <a:pt x="43367" y="6380"/>
                  </a:lnTo>
                  <a:lnTo>
                    <a:pt x="42352" y="6962"/>
                  </a:lnTo>
                  <a:close/>
                  <a:moveTo>
                    <a:pt x="35185" y="6026"/>
                  </a:moveTo>
                  <a:lnTo>
                    <a:pt x="34169" y="6368"/>
                  </a:lnTo>
                  <a:lnTo>
                    <a:pt x="34295" y="6847"/>
                  </a:lnTo>
                  <a:lnTo>
                    <a:pt x="33245" y="6756"/>
                  </a:lnTo>
                  <a:lnTo>
                    <a:pt x="33005" y="6996"/>
                  </a:lnTo>
                  <a:lnTo>
                    <a:pt x="33827" y="7555"/>
                  </a:lnTo>
                  <a:lnTo>
                    <a:pt x="33952" y="7840"/>
                  </a:lnTo>
                  <a:lnTo>
                    <a:pt x="34443" y="7909"/>
                  </a:lnTo>
                  <a:lnTo>
                    <a:pt x="35641" y="7623"/>
                  </a:lnTo>
                  <a:lnTo>
                    <a:pt x="36360" y="6950"/>
                  </a:lnTo>
                  <a:lnTo>
                    <a:pt x="35824" y="6642"/>
                  </a:lnTo>
                  <a:lnTo>
                    <a:pt x="36680" y="6300"/>
                  </a:lnTo>
                  <a:lnTo>
                    <a:pt x="36748" y="6083"/>
                  </a:lnTo>
                  <a:lnTo>
                    <a:pt x="35675" y="6163"/>
                  </a:lnTo>
                  <a:close/>
                  <a:moveTo>
                    <a:pt x="38369" y="6790"/>
                  </a:moveTo>
                  <a:lnTo>
                    <a:pt x="39168" y="6653"/>
                  </a:lnTo>
                  <a:lnTo>
                    <a:pt x="40594" y="6014"/>
                  </a:lnTo>
                  <a:lnTo>
                    <a:pt x="39715" y="5843"/>
                  </a:lnTo>
                  <a:lnTo>
                    <a:pt x="38608" y="5809"/>
                  </a:lnTo>
                  <a:lnTo>
                    <a:pt x="37867" y="6014"/>
                  </a:lnTo>
                  <a:lnTo>
                    <a:pt x="37262" y="6311"/>
                  </a:lnTo>
                  <a:lnTo>
                    <a:pt x="36908" y="6676"/>
                  </a:lnTo>
                  <a:lnTo>
                    <a:pt x="36657" y="7327"/>
                  </a:lnTo>
                  <a:lnTo>
                    <a:pt x="37262" y="7350"/>
                  </a:lnTo>
                  <a:close/>
                  <a:moveTo>
                    <a:pt x="22004" y="7818"/>
                  </a:moveTo>
                  <a:lnTo>
                    <a:pt x="22369" y="7498"/>
                  </a:lnTo>
                  <a:lnTo>
                    <a:pt x="23670" y="6984"/>
                  </a:lnTo>
                  <a:lnTo>
                    <a:pt x="25644" y="6471"/>
                  </a:lnTo>
                  <a:lnTo>
                    <a:pt x="26557" y="6277"/>
                  </a:lnTo>
                  <a:lnTo>
                    <a:pt x="26329" y="5980"/>
                  </a:lnTo>
                  <a:lnTo>
                    <a:pt x="26055" y="5763"/>
                  </a:lnTo>
                  <a:lnTo>
                    <a:pt x="24708" y="5740"/>
                  </a:lnTo>
                  <a:lnTo>
                    <a:pt x="24126" y="5581"/>
                  </a:lnTo>
                  <a:lnTo>
                    <a:pt x="22129" y="5695"/>
                  </a:lnTo>
                  <a:lnTo>
                    <a:pt x="22083" y="6140"/>
                  </a:lnTo>
                  <a:lnTo>
                    <a:pt x="20999" y="6608"/>
                  </a:lnTo>
                  <a:lnTo>
                    <a:pt x="19949" y="7156"/>
                  </a:lnTo>
                  <a:lnTo>
                    <a:pt x="19333" y="7464"/>
                  </a:lnTo>
                  <a:lnTo>
                    <a:pt x="20178" y="7852"/>
                  </a:lnTo>
                  <a:lnTo>
                    <a:pt x="20086" y="8183"/>
                  </a:lnTo>
                  <a:close/>
                  <a:moveTo>
                    <a:pt x="39704" y="5216"/>
                  </a:moveTo>
                  <a:lnTo>
                    <a:pt x="39750" y="4987"/>
                  </a:lnTo>
                  <a:lnTo>
                    <a:pt x="39544" y="4736"/>
                  </a:lnTo>
                  <a:lnTo>
                    <a:pt x="38563" y="4930"/>
                  </a:lnTo>
                  <a:lnTo>
                    <a:pt x="37935" y="5238"/>
                  </a:lnTo>
                  <a:lnTo>
                    <a:pt x="38391" y="5421"/>
                  </a:lnTo>
                  <a:lnTo>
                    <a:pt x="39122" y="5478"/>
                  </a:lnTo>
                  <a:close/>
                  <a:moveTo>
                    <a:pt x="38460" y="3983"/>
                  </a:moveTo>
                  <a:lnTo>
                    <a:pt x="38300" y="4086"/>
                  </a:lnTo>
                  <a:lnTo>
                    <a:pt x="37615" y="4040"/>
                  </a:lnTo>
                  <a:lnTo>
                    <a:pt x="36531" y="4268"/>
                  </a:lnTo>
                  <a:lnTo>
                    <a:pt x="35995" y="4257"/>
                  </a:lnTo>
                  <a:lnTo>
                    <a:pt x="35379" y="4793"/>
                  </a:lnTo>
                  <a:lnTo>
                    <a:pt x="36326" y="4736"/>
                  </a:lnTo>
                  <a:lnTo>
                    <a:pt x="35835" y="5158"/>
                  </a:lnTo>
                  <a:lnTo>
                    <a:pt x="36292" y="5273"/>
                  </a:lnTo>
                  <a:lnTo>
                    <a:pt x="37262" y="5193"/>
                  </a:lnTo>
                  <a:lnTo>
                    <a:pt x="38095" y="4668"/>
                  </a:lnTo>
                  <a:lnTo>
                    <a:pt x="38494" y="4314"/>
                  </a:lnTo>
                  <a:close/>
                  <a:moveTo>
                    <a:pt x="32879" y="4337"/>
                  </a:moveTo>
                  <a:lnTo>
                    <a:pt x="33142" y="4017"/>
                  </a:lnTo>
                  <a:lnTo>
                    <a:pt x="32697" y="3937"/>
                  </a:lnTo>
                  <a:lnTo>
                    <a:pt x="31887" y="4188"/>
                  </a:lnTo>
                  <a:lnTo>
                    <a:pt x="31784" y="4850"/>
                  </a:lnTo>
                  <a:lnTo>
                    <a:pt x="30917" y="4793"/>
                  </a:lnTo>
                  <a:lnTo>
                    <a:pt x="30517" y="4382"/>
                  </a:lnTo>
                  <a:lnTo>
                    <a:pt x="29342" y="4154"/>
                  </a:lnTo>
                  <a:lnTo>
                    <a:pt x="28577" y="4360"/>
                  </a:lnTo>
                  <a:lnTo>
                    <a:pt x="26922" y="5044"/>
                  </a:lnTo>
                  <a:lnTo>
                    <a:pt x="27504" y="5158"/>
                  </a:lnTo>
                  <a:lnTo>
                    <a:pt x="30049" y="5079"/>
                  </a:lnTo>
                  <a:lnTo>
                    <a:pt x="28531" y="5398"/>
                  </a:lnTo>
                  <a:lnTo>
                    <a:pt x="28315" y="5626"/>
                  </a:lnTo>
                  <a:lnTo>
                    <a:pt x="29159" y="5615"/>
                  </a:lnTo>
                  <a:lnTo>
                    <a:pt x="30905" y="5295"/>
                  </a:lnTo>
                  <a:lnTo>
                    <a:pt x="32868" y="5181"/>
                  </a:lnTo>
                  <a:lnTo>
                    <a:pt x="33598" y="4850"/>
                  </a:lnTo>
                  <a:lnTo>
                    <a:pt x="33929" y="4508"/>
                  </a:lnTo>
                  <a:lnTo>
                    <a:pt x="33393" y="4485"/>
                  </a:lnTo>
                  <a:lnTo>
                    <a:pt x="32788" y="4599"/>
                  </a:lnTo>
                  <a:close/>
                  <a:moveTo>
                    <a:pt x="40754" y="3732"/>
                  </a:moveTo>
                  <a:lnTo>
                    <a:pt x="39750" y="3686"/>
                  </a:lnTo>
                  <a:lnTo>
                    <a:pt x="39202" y="3972"/>
                  </a:lnTo>
                  <a:lnTo>
                    <a:pt x="39578" y="4188"/>
                  </a:lnTo>
                  <a:lnTo>
                    <a:pt x="40571" y="4268"/>
                  </a:lnTo>
                  <a:lnTo>
                    <a:pt x="40777" y="4565"/>
                  </a:lnTo>
                  <a:lnTo>
                    <a:pt x="40457" y="4907"/>
                  </a:lnTo>
                  <a:lnTo>
                    <a:pt x="40240" y="5307"/>
                  </a:lnTo>
                  <a:lnTo>
                    <a:pt x="41461" y="5535"/>
                  </a:lnTo>
                  <a:lnTo>
                    <a:pt x="42237" y="5626"/>
                  </a:lnTo>
                  <a:lnTo>
                    <a:pt x="43379" y="5615"/>
                  </a:lnTo>
                  <a:lnTo>
                    <a:pt x="45045" y="5501"/>
                  </a:lnTo>
                  <a:lnTo>
                    <a:pt x="45650" y="5581"/>
                  </a:lnTo>
                  <a:lnTo>
                    <a:pt x="46608" y="5444"/>
                  </a:lnTo>
                  <a:lnTo>
                    <a:pt x="47110" y="5238"/>
                  </a:lnTo>
                  <a:lnTo>
                    <a:pt x="47247" y="4953"/>
                  </a:lnTo>
                  <a:lnTo>
                    <a:pt x="46928" y="4679"/>
                  </a:lnTo>
                  <a:lnTo>
                    <a:pt x="46095" y="4645"/>
                  </a:lnTo>
                  <a:lnTo>
                    <a:pt x="44954" y="4702"/>
                  </a:lnTo>
                  <a:lnTo>
                    <a:pt x="43961" y="4850"/>
                  </a:lnTo>
                  <a:lnTo>
                    <a:pt x="43230" y="4793"/>
                  </a:lnTo>
                  <a:lnTo>
                    <a:pt x="42546" y="4759"/>
                  </a:lnTo>
                  <a:lnTo>
                    <a:pt x="42374" y="4599"/>
                  </a:lnTo>
                  <a:lnTo>
                    <a:pt x="41929" y="4439"/>
                  </a:lnTo>
                  <a:lnTo>
                    <a:pt x="42329" y="4166"/>
                  </a:lnTo>
                  <a:lnTo>
                    <a:pt x="42135" y="3937"/>
                  </a:lnTo>
                  <a:lnTo>
                    <a:pt x="41085" y="3960"/>
                  </a:lnTo>
                  <a:close/>
                  <a:moveTo>
                    <a:pt x="30061" y="3355"/>
                  </a:moveTo>
                  <a:lnTo>
                    <a:pt x="29205" y="3458"/>
                  </a:lnTo>
                  <a:lnTo>
                    <a:pt x="28417" y="3447"/>
                  </a:lnTo>
                  <a:lnTo>
                    <a:pt x="26694" y="3880"/>
                  </a:lnTo>
                  <a:lnTo>
                    <a:pt x="25039" y="4417"/>
                  </a:lnTo>
                  <a:lnTo>
                    <a:pt x="25039" y="4417"/>
                  </a:lnTo>
                  <a:lnTo>
                    <a:pt x="25553" y="4554"/>
                  </a:lnTo>
                  <a:lnTo>
                    <a:pt x="26546" y="4451"/>
                  </a:lnTo>
                  <a:lnTo>
                    <a:pt x="27949" y="4154"/>
                  </a:lnTo>
                  <a:lnTo>
                    <a:pt x="28486" y="4109"/>
                  </a:lnTo>
                  <a:lnTo>
                    <a:pt x="29227" y="3880"/>
                  </a:lnTo>
                  <a:close/>
                  <a:moveTo>
                    <a:pt x="41541" y="3447"/>
                  </a:moveTo>
                  <a:lnTo>
                    <a:pt x="41690" y="3367"/>
                  </a:lnTo>
                  <a:lnTo>
                    <a:pt x="41473" y="3241"/>
                  </a:lnTo>
                  <a:lnTo>
                    <a:pt x="40446" y="3230"/>
                  </a:lnTo>
                  <a:lnTo>
                    <a:pt x="40354" y="3412"/>
                  </a:lnTo>
                  <a:lnTo>
                    <a:pt x="41267" y="3458"/>
                  </a:lnTo>
                  <a:close/>
                  <a:moveTo>
                    <a:pt x="33210" y="3333"/>
                  </a:moveTo>
                  <a:lnTo>
                    <a:pt x="33667" y="3127"/>
                  </a:lnTo>
                  <a:lnTo>
                    <a:pt x="33085" y="3013"/>
                  </a:lnTo>
                  <a:lnTo>
                    <a:pt x="32240" y="3081"/>
                  </a:lnTo>
                  <a:lnTo>
                    <a:pt x="31521" y="3298"/>
                  </a:lnTo>
                  <a:lnTo>
                    <a:pt x="31989" y="3515"/>
                  </a:lnTo>
                  <a:close/>
                  <a:moveTo>
                    <a:pt x="34329" y="2728"/>
                  </a:moveTo>
                  <a:lnTo>
                    <a:pt x="33861" y="2602"/>
                  </a:lnTo>
                  <a:lnTo>
                    <a:pt x="33621" y="2568"/>
                  </a:lnTo>
                  <a:lnTo>
                    <a:pt x="32811" y="2762"/>
                  </a:lnTo>
                  <a:lnTo>
                    <a:pt x="32674" y="2853"/>
                  </a:lnTo>
                  <a:lnTo>
                    <a:pt x="33530" y="2853"/>
                  </a:lnTo>
                  <a:close/>
                  <a:moveTo>
                    <a:pt x="40948" y="3081"/>
                  </a:moveTo>
                  <a:lnTo>
                    <a:pt x="41370" y="2842"/>
                  </a:lnTo>
                  <a:lnTo>
                    <a:pt x="41039" y="2614"/>
                  </a:lnTo>
                  <a:lnTo>
                    <a:pt x="40799" y="2568"/>
                  </a:lnTo>
                  <a:lnTo>
                    <a:pt x="40172" y="2556"/>
                  </a:lnTo>
                  <a:lnTo>
                    <a:pt x="39875" y="2819"/>
                  </a:lnTo>
                  <a:lnTo>
                    <a:pt x="39772" y="3070"/>
                  </a:lnTo>
                  <a:lnTo>
                    <a:pt x="40001" y="3230"/>
                  </a:lnTo>
                  <a:close/>
                  <a:moveTo>
                    <a:pt x="38985" y="2910"/>
                  </a:moveTo>
                  <a:lnTo>
                    <a:pt x="39008" y="2602"/>
                  </a:lnTo>
                  <a:lnTo>
                    <a:pt x="37946" y="2362"/>
                  </a:lnTo>
                  <a:lnTo>
                    <a:pt x="37079" y="2271"/>
                  </a:lnTo>
                  <a:lnTo>
                    <a:pt x="36782" y="2511"/>
                  </a:lnTo>
                  <a:lnTo>
                    <a:pt x="37182" y="2671"/>
                  </a:lnTo>
                  <a:lnTo>
                    <a:pt x="36417" y="2876"/>
                  </a:lnTo>
                  <a:lnTo>
                    <a:pt x="37524" y="2899"/>
                  </a:lnTo>
                  <a:lnTo>
                    <a:pt x="38095" y="3116"/>
                  </a:lnTo>
                  <a:lnTo>
                    <a:pt x="38837" y="3184"/>
                  </a:lnTo>
                  <a:close/>
                  <a:moveTo>
                    <a:pt x="46654" y="2043"/>
                  </a:moveTo>
                  <a:lnTo>
                    <a:pt x="46734" y="1644"/>
                  </a:lnTo>
                  <a:lnTo>
                    <a:pt x="46060" y="1529"/>
                  </a:lnTo>
                  <a:lnTo>
                    <a:pt x="45399" y="1404"/>
                  </a:lnTo>
                  <a:lnTo>
                    <a:pt x="45170" y="1084"/>
                  </a:lnTo>
                  <a:lnTo>
                    <a:pt x="43995" y="1119"/>
                  </a:lnTo>
                  <a:lnTo>
                    <a:pt x="44041" y="1244"/>
                  </a:lnTo>
                  <a:lnTo>
                    <a:pt x="43481" y="1290"/>
                  </a:lnTo>
                  <a:lnTo>
                    <a:pt x="42899" y="1472"/>
                  </a:lnTo>
                  <a:lnTo>
                    <a:pt x="42203" y="1746"/>
                  </a:lnTo>
                  <a:lnTo>
                    <a:pt x="42158" y="2020"/>
                  </a:lnTo>
                  <a:lnTo>
                    <a:pt x="42443" y="2226"/>
                  </a:lnTo>
                  <a:lnTo>
                    <a:pt x="43367" y="2226"/>
                  </a:lnTo>
                  <a:lnTo>
                    <a:pt x="42751" y="2397"/>
                  </a:lnTo>
                  <a:lnTo>
                    <a:pt x="42454" y="2625"/>
                  </a:lnTo>
                  <a:lnTo>
                    <a:pt x="42682" y="2899"/>
                  </a:lnTo>
                  <a:lnTo>
                    <a:pt x="43641" y="2990"/>
                  </a:lnTo>
                  <a:lnTo>
                    <a:pt x="44611" y="2933"/>
                  </a:lnTo>
                  <a:lnTo>
                    <a:pt x="46106" y="2442"/>
                  </a:lnTo>
                  <a:lnTo>
                    <a:pt x="47019" y="2260"/>
                  </a:lnTo>
                  <a:close/>
                  <a:moveTo>
                    <a:pt x="57849" y="80"/>
                  </a:moveTo>
                  <a:lnTo>
                    <a:pt x="56845" y="46"/>
                  </a:lnTo>
                  <a:lnTo>
                    <a:pt x="55864" y="0"/>
                  </a:lnTo>
                  <a:lnTo>
                    <a:pt x="54414" y="91"/>
                  </a:lnTo>
                  <a:lnTo>
                    <a:pt x="54209" y="34"/>
                  </a:lnTo>
                  <a:lnTo>
                    <a:pt x="52748" y="57"/>
                  </a:lnTo>
                  <a:lnTo>
                    <a:pt x="51835" y="114"/>
                  </a:lnTo>
                  <a:lnTo>
                    <a:pt x="51105" y="206"/>
                  </a:lnTo>
                  <a:lnTo>
                    <a:pt x="50386" y="491"/>
                  </a:lnTo>
                  <a:lnTo>
                    <a:pt x="50066" y="343"/>
                  </a:lnTo>
                  <a:lnTo>
                    <a:pt x="49507" y="320"/>
                  </a:lnTo>
                  <a:lnTo>
                    <a:pt x="48548" y="514"/>
                  </a:lnTo>
                  <a:lnTo>
                    <a:pt x="47498" y="605"/>
                  </a:lnTo>
                  <a:lnTo>
                    <a:pt x="46905" y="616"/>
                  </a:lnTo>
                  <a:lnTo>
                    <a:pt x="46049" y="731"/>
                  </a:lnTo>
                  <a:lnTo>
                    <a:pt x="45901" y="913"/>
                  </a:lnTo>
                  <a:lnTo>
                    <a:pt x="46254" y="1084"/>
                  </a:lnTo>
                  <a:lnTo>
                    <a:pt x="46369" y="1313"/>
                  </a:lnTo>
                  <a:lnTo>
                    <a:pt x="46996" y="1529"/>
                  </a:lnTo>
                  <a:lnTo>
                    <a:pt x="48765" y="1484"/>
                  </a:lnTo>
                  <a:lnTo>
                    <a:pt x="49792" y="1564"/>
                  </a:lnTo>
                  <a:lnTo>
                    <a:pt x="48765" y="1769"/>
                  </a:lnTo>
                  <a:lnTo>
                    <a:pt x="48446" y="1712"/>
                  </a:lnTo>
                  <a:lnTo>
                    <a:pt x="47122" y="1689"/>
                  </a:lnTo>
                  <a:lnTo>
                    <a:pt x="46962" y="1997"/>
                  </a:lnTo>
                  <a:lnTo>
                    <a:pt x="47396" y="2248"/>
                  </a:lnTo>
                  <a:lnTo>
                    <a:pt x="46996" y="2477"/>
                  </a:lnTo>
                  <a:lnTo>
                    <a:pt x="45924" y="2625"/>
                  </a:lnTo>
                  <a:lnTo>
                    <a:pt x="45227" y="2876"/>
                  </a:lnTo>
                  <a:lnTo>
                    <a:pt x="45912" y="3002"/>
                  </a:lnTo>
                  <a:lnTo>
                    <a:pt x="46152" y="3424"/>
                  </a:lnTo>
                  <a:lnTo>
                    <a:pt x="45079" y="3139"/>
                  </a:lnTo>
                  <a:lnTo>
                    <a:pt x="44725" y="3184"/>
                  </a:lnTo>
                  <a:lnTo>
                    <a:pt x="44440" y="3675"/>
                  </a:lnTo>
                  <a:lnTo>
                    <a:pt x="43299" y="3823"/>
                  </a:lnTo>
                  <a:lnTo>
                    <a:pt x="43013" y="4154"/>
                  </a:lnTo>
                  <a:lnTo>
                    <a:pt x="43972" y="4200"/>
                  </a:lnTo>
                  <a:lnTo>
                    <a:pt x="44668" y="4280"/>
                  </a:lnTo>
                  <a:lnTo>
                    <a:pt x="46334" y="4166"/>
                  </a:lnTo>
                  <a:lnTo>
                    <a:pt x="47533" y="4371"/>
                  </a:lnTo>
                  <a:lnTo>
                    <a:pt x="49336" y="3937"/>
                  </a:lnTo>
                  <a:lnTo>
                    <a:pt x="49473" y="3789"/>
                  </a:lnTo>
                  <a:lnTo>
                    <a:pt x="48560" y="3812"/>
                  </a:lnTo>
                  <a:lnTo>
                    <a:pt x="48640" y="3652"/>
                  </a:lnTo>
                  <a:lnTo>
                    <a:pt x="49564" y="3458"/>
                  </a:lnTo>
                  <a:lnTo>
                    <a:pt x="50078" y="3184"/>
                  </a:lnTo>
                  <a:lnTo>
                    <a:pt x="51048" y="3002"/>
                  </a:lnTo>
                  <a:lnTo>
                    <a:pt x="51755" y="2773"/>
                  </a:lnTo>
                  <a:lnTo>
                    <a:pt x="51641" y="2454"/>
                  </a:lnTo>
                  <a:lnTo>
                    <a:pt x="52120" y="2340"/>
                  </a:lnTo>
                  <a:lnTo>
                    <a:pt x="51504" y="2260"/>
                  </a:lnTo>
                  <a:lnTo>
                    <a:pt x="53090" y="2203"/>
                  </a:lnTo>
                  <a:lnTo>
                    <a:pt x="53547" y="2077"/>
                  </a:lnTo>
                  <a:lnTo>
                    <a:pt x="54665" y="1963"/>
                  </a:lnTo>
                  <a:lnTo>
                    <a:pt x="56001" y="1461"/>
                  </a:lnTo>
                  <a:lnTo>
                    <a:pt x="56971" y="1301"/>
                  </a:lnTo>
                  <a:lnTo>
                    <a:pt x="58431" y="947"/>
                  </a:lnTo>
                  <a:lnTo>
                    <a:pt x="57381" y="947"/>
                  </a:lnTo>
                  <a:lnTo>
                    <a:pt x="57941" y="822"/>
                  </a:lnTo>
                  <a:lnTo>
                    <a:pt x="59219" y="708"/>
                  </a:lnTo>
                  <a:lnTo>
                    <a:pt x="60600" y="479"/>
                  </a:lnTo>
                  <a:lnTo>
                    <a:pt x="60759" y="320"/>
                  </a:lnTo>
                  <a:lnTo>
                    <a:pt x="60018" y="171"/>
                  </a:lnTo>
                  <a:lnTo>
                    <a:pt x="59059" y="11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3828675" y="2029950"/>
              <a:ext cx="78200" cy="45675"/>
            </a:xfrm>
            <a:custGeom>
              <a:avLst/>
              <a:gdLst/>
              <a:ahLst/>
              <a:cxnLst/>
              <a:rect l="l" t="t" r="r" b="b"/>
              <a:pathLst>
                <a:path w="3128" h="1827" extrusionOk="0">
                  <a:moveTo>
                    <a:pt x="2500" y="274"/>
                  </a:moveTo>
                  <a:lnTo>
                    <a:pt x="1724" y="0"/>
                  </a:lnTo>
                  <a:lnTo>
                    <a:pt x="1587" y="195"/>
                  </a:lnTo>
                  <a:lnTo>
                    <a:pt x="982" y="195"/>
                  </a:lnTo>
                  <a:lnTo>
                    <a:pt x="799" y="343"/>
                  </a:lnTo>
                  <a:lnTo>
                    <a:pt x="468" y="252"/>
                  </a:lnTo>
                  <a:lnTo>
                    <a:pt x="503" y="480"/>
                  </a:lnTo>
                  <a:lnTo>
                    <a:pt x="1" y="982"/>
                  </a:lnTo>
                  <a:lnTo>
                    <a:pt x="1" y="1381"/>
                  </a:lnTo>
                  <a:lnTo>
                    <a:pt x="343" y="1256"/>
                  </a:lnTo>
                  <a:lnTo>
                    <a:pt x="605" y="1644"/>
                  </a:lnTo>
                  <a:lnTo>
                    <a:pt x="913" y="1826"/>
                  </a:lnTo>
                  <a:lnTo>
                    <a:pt x="1256" y="1781"/>
                  </a:lnTo>
                  <a:lnTo>
                    <a:pt x="1644" y="1484"/>
                  </a:lnTo>
                  <a:lnTo>
                    <a:pt x="1769" y="1621"/>
                  </a:lnTo>
                  <a:lnTo>
                    <a:pt x="2112" y="1598"/>
                  </a:lnTo>
                  <a:lnTo>
                    <a:pt x="2237" y="1244"/>
                  </a:lnTo>
                  <a:lnTo>
                    <a:pt x="2785" y="1359"/>
                  </a:lnTo>
                  <a:lnTo>
                    <a:pt x="3082" y="1199"/>
                  </a:lnTo>
                  <a:lnTo>
                    <a:pt x="3127" y="845"/>
                  </a:lnTo>
                  <a:lnTo>
                    <a:pt x="2751" y="811"/>
                  </a:lnTo>
                  <a:lnTo>
                    <a:pt x="2431" y="651"/>
                  </a:lnTo>
                  <a:lnTo>
                    <a:pt x="2523" y="42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5"/>
            <p:cNvSpPr/>
            <p:nvPr/>
          </p:nvSpPr>
          <p:spPr>
            <a:xfrm>
              <a:off x="2331975" y="3510975"/>
              <a:ext cx="267625" cy="852800"/>
            </a:xfrm>
            <a:custGeom>
              <a:avLst/>
              <a:gdLst/>
              <a:ahLst/>
              <a:cxnLst/>
              <a:rect l="l" t="t" r="r" b="b"/>
              <a:pathLst>
                <a:path w="10705" h="34112" extrusionOk="0">
                  <a:moveTo>
                    <a:pt x="8742" y="31555"/>
                  </a:moveTo>
                  <a:lnTo>
                    <a:pt x="8217" y="31452"/>
                  </a:lnTo>
                  <a:lnTo>
                    <a:pt x="7749" y="31817"/>
                  </a:lnTo>
                  <a:lnTo>
                    <a:pt x="7772" y="32399"/>
                  </a:lnTo>
                  <a:lnTo>
                    <a:pt x="7601" y="32799"/>
                  </a:lnTo>
                  <a:lnTo>
                    <a:pt x="6574" y="32479"/>
                  </a:lnTo>
                  <a:lnTo>
                    <a:pt x="5341" y="31909"/>
                  </a:lnTo>
                  <a:lnTo>
                    <a:pt x="4702" y="31726"/>
                  </a:lnTo>
                  <a:lnTo>
                    <a:pt x="6083" y="32696"/>
                  </a:lnTo>
                  <a:lnTo>
                    <a:pt x="6984" y="33152"/>
                  </a:lnTo>
                  <a:lnTo>
                    <a:pt x="8057" y="33643"/>
                  </a:lnTo>
                  <a:lnTo>
                    <a:pt x="8810" y="33769"/>
                  </a:lnTo>
                  <a:lnTo>
                    <a:pt x="9427" y="34020"/>
                  </a:lnTo>
                  <a:lnTo>
                    <a:pt x="9849" y="34088"/>
                  </a:lnTo>
                  <a:lnTo>
                    <a:pt x="10180" y="34111"/>
                  </a:lnTo>
                  <a:lnTo>
                    <a:pt x="10636" y="33849"/>
                  </a:lnTo>
                  <a:lnTo>
                    <a:pt x="10705" y="33506"/>
                  </a:lnTo>
                  <a:lnTo>
                    <a:pt x="10294" y="33483"/>
                  </a:lnTo>
                  <a:lnTo>
                    <a:pt x="9586" y="33483"/>
                  </a:lnTo>
                  <a:close/>
                  <a:moveTo>
                    <a:pt x="1997" y="3549"/>
                  </a:moveTo>
                  <a:lnTo>
                    <a:pt x="1472" y="2545"/>
                  </a:lnTo>
                  <a:lnTo>
                    <a:pt x="1621" y="1655"/>
                  </a:lnTo>
                  <a:lnTo>
                    <a:pt x="1164" y="1267"/>
                  </a:lnTo>
                  <a:lnTo>
                    <a:pt x="993" y="616"/>
                  </a:lnTo>
                  <a:lnTo>
                    <a:pt x="548" y="0"/>
                  </a:lnTo>
                  <a:lnTo>
                    <a:pt x="377" y="468"/>
                  </a:lnTo>
                  <a:lnTo>
                    <a:pt x="0" y="696"/>
                  </a:lnTo>
                  <a:lnTo>
                    <a:pt x="297" y="1986"/>
                  </a:lnTo>
                  <a:lnTo>
                    <a:pt x="514" y="3469"/>
                  </a:lnTo>
                  <a:lnTo>
                    <a:pt x="491" y="5489"/>
                  </a:lnTo>
                  <a:lnTo>
                    <a:pt x="491" y="7372"/>
                  </a:lnTo>
                  <a:lnTo>
                    <a:pt x="628" y="9130"/>
                  </a:lnTo>
                  <a:lnTo>
                    <a:pt x="354" y="10248"/>
                  </a:lnTo>
                  <a:lnTo>
                    <a:pt x="651" y="11355"/>
                  </a:lnTo>
                  <a:lnTo>
                    <a:pt x="582" y="12108"/>
                  </a:lnTo>
                  <a:lnTo>
                    <a:pt x="1039" y="13466"/>
                  </a:lnTo>
                  <a:lnTo>
                    <a:pt x="1027" y="14825"/>
                  </a:lnTo>
                  <a:lnTo>
                    <a:pt x="856" y="16274"/>
                  </a:lnTo>
                  <a:lnTo>
                    <a:pt x="765" y="17769"/>
                  </a:lnTo>
                  <a:lnTo>
                    <a:pt x="468" y="17803"/>
                  </a:lnTo>
                  <a:lnTo>
                    <a:pt x="810" y="18842"/>
                  </a:lnTo>
                  <a:lnTo>
                    <a:pt x="1278" y="19743"/>
                  </a:lnTo>
                  <a:lnTo>
                    <a:pt x="1119" y="20359"/>
                  </a:lnTo>
                  <a:lnTo>
                    <a:pt x="1392" y="22014"/>
                  </a:lnTo>
                  <a:lnTo>
                    <a:pt x="1609" y="23270"/>
                  </a:lnTo>
                  <a:lnTo>
                    <a:pt x="2111" y="23395"/>
                  </a:lnTo>
                  <a:lnTo>
                    <a:pt x="1952" y="22299"/>
                  </a:lnTo>
                  <a:lnTo>
                    <a:pt x="2522" y="22528"/>
                  </a:lnTo>
                  <a:lnTo>
                    <a:pt x="2773" y="24331"/>
                  </a:lnTo>
                  <a:lnTo>
                    <a:pt x="1860" y="24034"/>
                  </a:lnTo>
                  <a:lnTo>
                    <a:pt x="2146" y="25495"/>
                  </a:lnTo>
                  <a:lnTo>
                    <a:pt x="1769" y="26271"/>
                  </a:lnTo>
                  <a:lnTo>
                    <a:pt x="2933" y="26533"/>
                  </a:lnTo>
                  <a:lnTo>
                    <a:pt x="2454" y="27218"/>
                  </a:lnTo>
                  <a:lnTo>
                    <a:pt x="2477" y="28074"/>
                  </a:lnTo>
                  <a:lnTo>
                    <a:pt x="3196" y="29580"/>
                  </a:lnTo>
                  <a:lnTo>
                    <a:pt x="3789" y="30174"/>
                  </a:lnTo>
                  <a:lnTo>
                    <a:pt x="3823" y="30687"/>
                  </a:lnTo>
                  <a:lnTo>
                    <a:pt x="4291" y="31224"/>
                  </a:lnTo>
                  <a:lnTo>
                    <a:pt x="5364" y="31726"/>
                  </a:lnTo>
                  <a:lnTo>
                    <a:pt x="5364" y="31726"/>
                  </a:lnTo>
                  <a:lnTo>
                    <a:pt x="6414" y="32319"/>
                  </a:lnTo>
                  <a:lnTo>
                    <a:pt x="7304" y="32605"/>
                  </a:lnTo>
                  <a:lnTo>
                    <a:pt x="7589" y="32593"/>
                  </a:lnTo>
                  <a:lnTo>
                    <a:pt x="7327" y="31783"/>
                  </a:lnTo>
                  <a:lnTo>
                    <a:pt x="7817" y="31463"/>
                  </a:lnTo>
                  <a:lnTo>
                    <a:pt x="8057" y="31258"/>
                  </a:lnTo>
                  <a:lnTo>
                    <a:pt x="8651" y="31258"/>
                  </a:lnTo>
                  <a:lnTo>
                    <a:pt x="7966" y="31121"/>
                  </a:lnTo>
                  <a:lnTo>
                    <a:pt x="6254" y="31007"/>
                  </a:lnTo>
                  <a:lnTo>
                    <a:pt x="5763" y="30493"/>
                  </a:lnTo>
                  <a:lnTo>
                    <a:pt x="5501" y="29843"/>
                  </a:lnTo>
                  <a:lnTo>
                    <a:pt x="5056" y="29900"/>
                  </a:lnTo>
                  <a:lnTo>
                    <a:pt x="4691" y="29580"/>
                  </a:lnTo>
                  <a:lnTo>
                    <a:pt x="4245" y="28645"/>
                  </a:lnTo>
                  <a:lnTo>
                    <a:pt x="4633" y="28257"/>
                  </a:lnTo>
                  <a:lnTo>
                    <a:pt x="4645" y="27697"/>
                  </a:lnTo>
                  <a:lnTo>
                    <a:pt x="4394" y="27241"/>
                  </a:lnTo>
                  <a:lnTo>
                    <a:pt x="4497" y="26488"/>
                  </a:lnTo>
                  <a:lnTo>
                    <a:pt x="4337" y="25324"/>
                  </a:lnTo>
                  <a:lnTo>
                    <a:pt x="4074" y="24787"/>
                  </a:lnTo>
                  <a:lnTo>
                    <a:pt x="4337" y="24639"/>
                  </a:lnTo>
                  <a:lnTo>
                    <a:pt x="4154" y="24308"/>
                  </a:lnTo>
                  <a:lnTo>
                    <a:pt x="3755" y="24125"/>
                  </a:lnTo>
                  <a:lnTo>
                    <a:pt x="3869" y="23749"/>
                  </a:lnTo>
                  <a:lnTo>
                    <a:pt x="3424" y="23418"/>
                  </a:lnTo>
                  <a:lnTo>
                    <a:pt x="2910" y="22414"/>
                  </a:lnTo>
                  <a:lnTo>
                    <a:pt x="3138" y="22242"/>
                  </a:lnTo>
                  <a:lnTo>
                    <a:pt x="2671" y="21158"/>
                  </a:lnTo>
                  <a:lnTo>
                    <a:pt x="2568" y="20245"/>
                  </a:lnTo>
                  <a:lnTo>
                    <a:pt x="2522" y="19424"/>
                  </a:lnTo>
                  <a:lnTo>
                    <a:pt x="2876" y="19081"/>
                  </a:lnTo>
                  <a:lnTo>
                    <a:pt x="2408" y="18191"/>
                  </a:lnTo>
                  <a:lnTo>
                    <a:pt x="2191" y="17347"/>
                  </a:lnTo>
                  <a:lnTo>
                    <a:pt x="2614" y="16730"/>
                  </a:lnTo>
                  <a:lnTo>
                    <a:pt x="2408" y="15966"/>
                  </a:lnTo>
                  <a:lnTo>
                    <a:pt x="2636" y="15076"/>
                  </a:lnTo>
                  <a:lnTo>
                    <a:pt x="2454" y="14231"/>
                  </a:lnTo>
                  <a:lnTo>
                    <a:pt x="2225" y="14060"/>
                  </a:lnTo>
                  <a:lnTo>
                    <a:pt x="1529" y="12508"/>
                  </a:lnTo>
                  <a:lnTo>
                    <a:pt x="1826" y="11583"/>
                  </a:lnTo>
                  <a:lnTo>
                    <a:pt x="1586" y="10693"/>
                  </a:lnTo>
                  <a:lnTo>
                    <a:pt x="1712" y="9872"/>
                  </a:lnTo>
                  <a:lnTo>
                    <a:pt x="2077" y="9027"/>
                  </a:lnTo>
                  <a:lnTo>
                    <a:pt x="2534" y="8457"/>
                  </a:lnTo>
                  <a:lnTo>
                    <a:pt x="2248" y="8103"/>
                  </a:lnTo>
                  <a:lnTo>
                    <a:pt x="2385" y="7817"/>
                  </a:lnTo>
                  <a:lnTo>
                    <a:pt x="2157" y="6300"/>
                  </a:lnTo>
                  <a:lnTo>
                    <a:pt x="2956" y="5843"/>
                  </a:lnTo>
                  <a:lnTo>
                    <a:pt x="3104" y="4907"/>
                  </a:lnTo>
                  <a:lnTo>
                    <a:pt x="2979" y="4679"/>
                  </a:lnTo>
                  <a:lnTo>
                    <a:pt x="2442" y="480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5"/>
            <p:cNvSpPr/>
            <p:nvPr/>
          </p:nvSpPr>
          <p:spPr>
            <a:xfrm>
              <a:off x="5085725" y="1906425"/>
              <a:ext cx="1024275" cy="792875"/>
            </a:xfrm>
            <a:custGeom>
              <a:avLst/>
              <a:gdLst/>
              <a:ahLst/>
              <a:cxnLst/>
              <a:rect l="l" t="t" r="r" b="b"/>
              <a:pathLst>
                <a:path w="40971" h="31715" extrusionOk="0">
                  <a:moveTo>
                    <a:pt x="32514" y="31269"/>
                  </a:moveTo>
                  <a:lnTo>
                    <a:pt x="32605" y="30756"/>
                  </a:lnTo>
                  <a:lnTo>
                    <a:pt x="32891" y="30356"/>
                  </a:lnTo>
                  <a:lnTo>
                    <a:pt x="32662" y="30003"/>
                  </a:lnTo>
                  <a:lnTo>
                    <a:pt x="32206" y="29991"/>
                  </a:lnTo>
                  <a:lnTo>
                    <a:pt x="31373" y="30242"/>
                  </a:lnTo>
                  <a:lnTo>
                    <a:pt x="31065" y="30642"/>
                  </a:lnTo>
                  <a:lnTo>
                    <a:pt x="31202" y="31429"/>
                  </a:lnTo>
                  <a:lnTo>
                    <a:pt x="31898" y="31714"/>
                  </a:lnTo>
                  <a:close/>
                  <a:moveTo>
                    <a:pt x="34397" y="3241"/>
                  </a:moveTo>
                  <a:lnTo>
                    <a:pt x="33530" y="2374"/>
                  </a:lnTo>
                  <a:lnTo>
                    <a:pt x="32902" y="1849"/>
                  </a:lnTo>
                  <a:lnTo>
                    <a:pt x="32354" y="1461"/>
                  </a:lnTo>
                  <a:lnTo>
                    <a:pt x="31259" y="593"/>
                  </a:lnTo>
                  <a:lnTo>
                    <a:pt x="30414" y="263"/>
                  </a:lnTo>
                  <a:lnTo>
                    <a:pt x="29204" y="0"/>
                  </a:lnTo>
                  <a:lnTo>
                    <a:pt x="28326" y="34"/>
                  </a:lnTo>
                  <a:lnTo>
                    <a:pt x="27595" y="194"/>
                  </a:lnTo>
                  <a:lnTo>
                    <a:pt x="27356" y="616"/>
                  </a:lnTo>
                  <a:lnTo>
                    <a:pt x="27881" y="833"/>
                  </a:lnTo>
                  <a:lnTo>
                    <a:pt x="28234" y="1301"/>
                  </a:lnTo>
                  <a:lnTo>
                    <a:pt x="28063" y="1586"/>
                  </a:lnTo>
                  <a:lnTo>
                    <a:pt x="28075" y="2511"/>
                  </a:lnTo>
                  <a:lnTo>
                    <a:pt x="28349" y="2899"/>
                  </a:lnTo>
                  <a:lnTo>
                    <a:pt x="27721" y="3458"/>
                  </a:lnTo>
                  <a:lnTo>
                    <a:pt x="26682" y="3127"/>
                  </a:lnTo>
                  <a:lnTo>
                    <a:pt x="26762" y="3789"/>
                  </a:lnTo>
                  <a:lnTo>
                    <a:pt x="26808" y="4668"/>
                  </a:lnTo>
                  <a:lnTo>
                    <a:pt x="27196" y="5044"/>
                  </a:lnTo>
                  <a:lnTo>
                    <a:pt x="27538" y="4930"/>
                  </a:lnTo>
                  <a:lnTo>
                    <a:pt x="28303" y="5067"/>
                  </a:lnTo>
                  <a:lnTo>
                    <a:pt x="28668" y="4736"/>
                  </a:lnTo>
                  <a:lnTo>
                    <a:pt x="29387" y="5021"/>
                  </a:lnTo>
                  <a:lnTo>
                    <a:pt x="30414" y="5638"/>
                  </a:lnTo>
                  <a:lnTo>
                    <a:pt x="30517" y="5957"/>
                  </a:lnTo>
                  <a:lnTo>
                    <a:pt x="29901" y="5854"/>
                  </a:lnTo>
                  <a:lnTo>
                    <a:pt x="28931" y="5969"/>
                  </a:lnTo>
                  <a:lnTo>
                    <a:pt x="28588" y="6220"/>
                  </a:lnTo>
                  <a:lnTo>
                    <a:pt x="28394" y="6813"/>
                  </a:lnTo>
                  <a:lnTo>
                    <a:pt x="27493" y="7155"/>
                  </a:lnTo>
                  <a:lnTo>
                    <a:pt x="27048" y="7623"/>
                  </a:lnTo>
                  <a:lnTo>
                    <a:pt x="26214" y="7441"/>
                  </a:lnTo>
                  <a:lnTo>
                    <a:pt x="25758" y="7361"/>
                  </a:lnTo>
                  <a:lnTo>
                    <a:pt x="25701" y="7931"/>
                  </a:lnTo>
                  <a:lnTo>
                    <a:pt x="26112" y="8262"/>
                  </a:lnTo>
                  <a:lnTo>
                    <a:pt x="26386" y="8559"/>
                  </a:lnTo>
                  <a:lnTo>
                    <a:pt x="26020" y="8844"/>
                  </a:lnTo>
                  <a:lnTo>
                    <a:pt x="25758" y="9324"/>
                  </a:lnTo>
                  <a:lnTo>
                    <a:pt x="25050" y="9632"/>
                  </a:lnTo>
                  <a:lnTo>
                    <a:pt x="23989" y="9666"/>
                  </a:lnTo>
                  <a:lnTo>
                    <a:pt x="22951" y="9974"/>
                  </a:lnTo>
                  <a:lnTo>
                    <a:pt x="22323" y="10442"/>
                  </a:lnTo>
                  <a:lnTo>
                    <a:pt x="21866" y="10157"/>
                  </a:lnTo>
                  <a:lnTo>
                    <a:pt x="20988" y="10180"/>
                  </a:lnTo>
                  <a:lnTo>
                    <a:pt x="19664" y="9632"/>
                  </a:lnTo>
                  <a:lnTo>
                    <a:pt x="18876" y="9506"/>
                  </a:lnTo>
                  <a:lnTo>
                    <a:pt x="17963" y="9620"/>
                  </a:lnTo>
                  <a:lnTo>
                    <a:pt x="16366" y="9438"/>
                  </a:lnTo>
                  <a:lnTo>
                    <a:pt x="15578" y="9449"/>
                  </a:lnTo>
                  <a:lnTo>
                    <a:pt x="14905" y="8936"/>
                  </a:lnTo>
                  <a:lnTo>
                    <a:pt x="14209" y="8125"/>
                  </a:lnTo>
                  <a:lnTo>
                    <a:pt x="13730" y="8023"/>
                  </a:lnTo>
                  <a:lnTo>
                    <a:pt x="12600" y="7475"/>
                  </a:lnTo>
                  <a:lnTo>
                    <a:pt x="11573" y="7349"/>
                  </a:lnTo>
                  <a:lnTo>
                    <a:pt x="10660" y="7213"/>
                  </a:lnTo>
                  <a:lnTo>
                    <a:pt x="10226" y="6825"/>
                  </a:lnTo>
                  <a:lnTo>
                    <a:pt x="10043" y="5786"/>
                  </a:lnTo>
                  <a:lnTo>
                    <a:pt x="9222" y="5067"/>
                  </a:lnTo>
                  <a:lnTo>
                    <a:pt x="8058" y="4736"/>
                  </a:lnTo>
                  <a:lnTo>
                    <a:pt x="7247" y="4268"/>
                  </a:lnTo>
                  <a:lnTo>
                    <a:pt x="6779" y="3641"/>
                  </a:lnTo>
                  <a:lnTo>
                    <a:pt x="6540" y="3709"/>
                  </a:lnTo>
                  <a:lnTo>
                    <a:pt x="6277" y="4314"/>
                  </a:lnTo>
                  <a:lnTo>
                    <a:pt x="5741" y="4394"/>
                  </a:lnTo>
                  <a:lnTo>
                    <a:pt x="6095" y="5284"/>
                  </a:lnTo>
                  <a:lnTo>
                    <a:pt x="5867" y="5683"/>
                  </a:lnTo>
                  <a:lnTo>
                    <a:pt x="4337" y="5398"/>
                  </a:lnTo>
                  <a:lnTo>
                    <a:pt x="4486" y="6984"/>
                  </a:lnTo>
                  <a:lnTo>
                    <a:pt x="4200" y="7178"/>
                  </a:lnTo>
                  <a:lnTo>
                    <a:pt x="2911" y="7521"/>
                  </a:lnTo>
                  <a:lnTo>
                    <a:pt x="4155" y="9050"/>
                  </a:lnTo>
                  <a:lnTo>
                    <a:pt x="3744" y="9278"/>
                  </a:lnTo>
                  <a:lnTo>
                    <a:pt x="3984" y="9780"/>
                  </a:lnTo>
                  <a:lnTo>
                    <a:pt x="3949" y="9974"/>
                  </a:lnTo>
                  <a:lnTo>
                    <a:pt x="2979" y="10465"/>
                  </a:lnTo>
                  <a:lnTo>
                    <a:pt x="2842" y="10807"/>
                  </a:lnTo>
                  <a:lnTo>
                    <a:pt x="1929" y="10921"/>
                  </a:lnTo>
                  <a:lnTo>
                    <a:pt x="1838" y="11492"/>
                  </a:lnTo>
                  <a:lnTo>
                    <a:pt x="1028" y="11355"/>
                  </a:lnTo>
                  <a:lnTo>
                    <a:pt x="571" y="11526"/>
                  </a:lnTo>
                  <a:lnTo>
                    <a:pt x="1" y="11960"/>
                  </a:lnTo>
                  <a:lnTo>
                    <a:pt x="160" y="12177"/>
                  </a:lnTo>
                  <a:lnTo>
                    <a:pt x="12" y="12382"/>
                  </a:lnTo>
                  <a:lnTo>
                    <a:pt x="446" y="13227"/>
                  </a:lnTo>
                  <a:lnTo>
                    <a:pt x="674" y="13147"/>
                  </a:lnTo>
                  <a:lnTo>
                    <a:pt x="1176" y="13341"/>
                  </a:lnTo>
                  <a:lnTo>
                    <a:pt x="1256" y="13695"/>
                  </a:lnTo>
                  <a:lnTo>
                    <a:pt x="1518" y="14231"/>
                  </a:lnTo>
                  <a:lnTo>
                    <a:pt x="1712" y="14493"/>
                  </a:lnTo>
                  <a:lnTo>
                    <a:pt x="2386" y="14927"/>
                  </a:lnTo>
                  <a:lnTo>
                    <a:pt x="2797" y="15635"/>
                  </a:lnTo>
                  <a:lnTo>
                    <a:pt x="4143" y="16011"/>
                  </a:lnTo>
                  <a:lnTo>
                    <a:pt x="5227" y="17084"/>
                  </a:lnTo>
                  <a:lnTo>
                    <a:pt x="5342" y="17826"/>
                  </a:lnTo>
                  <a:lnTo>
                    <a:pt x="5764" y="18294"/>
                  </a:lnTo>
                  <a:lnTo>
                    <a:pt x="5855" y="18762"/>
                  </a:lnTo>
                  <a:lnTo>
                    <a:pt x="5262" y="18636"/>
                  </a:lnTo>
                  <a:lnTo>
                    <a:pt x="5718" y="19629"/>
                  </a:lnTo>
                  <a:lnTo>
                    <a:pt x="6608" y="20200"/>
                  </a:lnTo>
                  <a:lnTo>
                    <a:pt x="7818" y="20827"/>
                  </a:lnTo>
                  <a:lnTo>
                    <a:pt x="8092" y="20622"/>
                  </a:lnTo>
                  <a:lnTo>
                    <a:pt x="8765" y="20907"/>
                  </a:lnTo>
                  <a:lnTo>
                    <a:pt x="9678" y="21489"/>
                  </a:lnTo>
                  <a:lnTo>
                    <a:pt x="10135" y="21615"/>
                  </a:lnTo>
                  <a:lnTo>
                    <a:pt x="10488" y="22060"/>
                  </a:lnTo>
                  <a:lnTo>
                    <a:pt x="11128" y="22231"/>
                  </a:lnTo>
                  <a:lnTo>
                    <a:pt x="11847" y="22630"/>
                  </a:lnTo>
                  <a:lnTo>
                    <a:pt x="12759" y="22847"/>
                  </a:lnTo>
                  <a:lnTo>
                    <a:pt x="13684" y="22927"/>
                  </a:lnTo>
                  <a:lnTo>
                    <a:pt x="14106" y="22733"/>
                  </a:lnTo>
                  <a:lnTo>
                    <a:pt x="14323" y="23452"/>
                  </a:lnTo>
                  <a:lnTo>
                    <a:pt x="14700" y="22767"/>
                  </a:lnTo>
                  <a:lnTo>
                    <a:pt x="15065" y="22539"/>
                  </a:lnTo>
                  <a:lnTo>
                    <a:pt x="15670" y="22756"/>
                  </a:lnTo>
                  <a:lnTo>
                    <a:pt x="16080" y="22767"/>
                  </a:lnTo>
                  <a:lnTo>
                    <a:pt x="16468" y="23030"/>
                  </a:lnTo>
                  <a:lnTo>
                    <a:pt x="17062" y="22916"/>
                  </a:lnTo>
                  <a:lnTo>
                    <a:pt x="17621" y="22231"/>
                  </a:lnTo>
                  <a:lnTo>
                    <a:pt x="18374" y="21660"/>
                  </a:lnTo>
                  <a:lnTo>
                    <a:pt x="19070" y="21877"/>
                  </a:lnTo>
                  <a:lnTo>
                    <a:pt x="19527" y="21501"/>
                  </a:lnTo>
                  <a:lnTo>
                    <a:pt x="20029" y="22060"/>
                  </a:lnTo>
                  <a:lnTo>
                    <a:pt x="19858" y="22448"/>
                  </a:lnTo>
                  <a:lnTo>
                    <a:pt x="20725" y="22573"/>
                  </a:lnTo>
                  <a:lnTo>
                    <a:pt x="21159" y="22516"/>
                  </a:lnTo>
                  <a:lnTo>
                    <a:pt x="21547" y="23041"/>
                  </a:lnTo>
                  <a:lnTo>
                    <a:pt x="21923" y="23258"/>
                  </a:lnTo>
                  <a:lnTo>
                    <a:pt x="22117" y="23954"/>
                  </a:lnTo>
                  <a:lnTo>
                    <a:pt x="22232" y="24707"/>
                  </a:lnTo>
                  <a:lnTo>
                    <a:pt x="21638" y="25472"/>
                  </a:lnTo>
                  <a:lnTo>
                    <a:pt x="21741" y="26533"/>
                  </a:lnTo>
                  <a:lnTo>
                    <a:pt x="22540" y="26396"/>
                  </a:lnTo>
                  <a:lnTo>
                    <a:pt x="22871" y="27218"/>
                  </a:lnTo>
                  <a:lnTo>
                    <a:pt x="23396" y="27412"/>
                  </a:lnTo>
                  <a:lnTo>
                    <a:pt x="23282" y="28154"/>
                  </a:lnTo>
                  <a:lnTo>
                    <a:pt x="23921" y="28496"/>
                  </a:lnTo>
                  <a:lnTo>
                    <a:pt x="24286" y="28667"/>
                  </a:lnTo>
                  <a:lnTo>
                    <a:pt x="24822" y="28405"/>
                  </a:lnTo>
                  <a:lnTo>
                    <a:pt x="24913" y="28782"/>
                  </a:lnTo>
                  <a:lnTo>
                    <a:pt x="25005" y="28987"/>
                  </a:lnTo>
                  <a:lnTo>
                    <a:pt x="25427" y="29010"/>
                  </a:lnTo>
                  <a:lnTo>
                    <a:pt x="25153" y="27983"/>
                  </a:lnTo>
                  <a:lnTo>
                    <a:pt x="25541" y="27834"/>
                  </a:lnTo>
                  <a:lnTo>
                    <a:pt x="25918" y="27617"/>
                  </a:lnTo>
                  <a:lnTo>
                    <a:pt x="26534" y="27617"/>
                  </a:lnTo>
                  <a:lnTo>
                    <a:pt x="27287" y="27526"/>
                  </a:lnTo>
                  <a:lnTo>
                    <a:pt x="27881" y="27035"/>
                  </a:lnTo>
                  <a:lnTo>
                    <a:pt x="28303" y="27378"/>
                  </a:lnTo>
                  <a:lnTo>
                    <a:pt x="29045" y="27538"/>
                  </a:lnTo>
                  <a:lnTo>
                    <a:pt x="29022" y="28063"/>
                  </a:lnTo>
                  <a:lnTo>
                    <a:pt x="29444" y="28439"/>
                  </a:lnTo>
                  <a:lnTo>
                    <a:pt x="30289" y="28667"/>
                  </a:lnTo>
                  <a:lnTo>
                    <a:pt x="30631" y="28519"/>
                  </a:lnTo>
                  <a:lnTo>
                    <a:pt x="31727" y="28804"/>
                  </a:lnTo>
                  <a:lnTo>
                    <a:pt x="31601" y="29158"/>
                  </a:lnTo>
                  <a:lnTo>
                    <a:pt x="31909" y="29820"/>
                  </a:lnTo>
                  <a:lnTo>
                    <a:pt x="32343" y="29763"/>
                  </a:lnTo>
                  <a:lnTo>
                    <a:pt x="32457" y="28804"/>
                  </a:lnTo>
                  <a:lnTo>
                    <a:pt x="33256" y="28679"/>
                  </a:lnTo>
                  <a:lnTo>
                    <a:pt x="34283" y="28222"/>
                  </a:lnTo>
                  <a:lnTo>
                    <a:pt x="34637" y="27766"/>
                  </a:lnTo>
                  <a:lnTo>
                    <a:pt x="34968" y="28063"/>
                  </a:lnTo>
                  <a:lnTo>
                    <a:pt x="35367" y="27652"/>
                  </a:lnTo>
                  <a:lnTo>
                    <a:pt x="36234" y="27549"/>
                  </a:lnTo>
                  <a:lnTo>
                    <a:pt x="37182" y="26796"/>
                  </a:lnTo>
                  <a:lnTo>
                    <a:pt x="38072" y="25951"/>
                  </a:lnTo>
                  <a:lnTo>
                    <a:pt x="38551" y="24867"/>
                  </a:lnTo>
                  <a:lnTo>
                    <a:pt x="38871" y="23669"/>
                  </a:lnTo>
                  <a:lnTo>
                    <a:pt x="39179" y="22687"/>
                  </a:lnTo>
                  <a:lnTo>
                    <a:pt x="39578" y="22619"/>
                  </a:lnTo>
                  <a:lnTo>
                    <a:pt x="39555" y="21889"/>
                  </a:lnTo>
                  <a:lnTo>
                    <a:pt x="39441" y="21158"/>
                  </a:lnTo>
                  <a:lnTo>
                    <a:pt x="38905" y="20873"/>
                  </a:lnTo>
                  <a:lnTo>
                    <a:pt x="38551" y="20394"/>
                  </a:lnTo>
                  <a:lnTo>
                    <a:pt x="38950" y="20143"/>
                  </a:lnTo>
                  <a:lnTo>
                    <a:pt x="38722" y="19481"/>
                  </a:lnTo>
                  <a:lnTo>
                    <a:pt x="37946" y="18773"/>
                  </a:lnTo>
                  <a:lnTo>
                    <a:pt x="37182" y="17951"/>
                  </a:lnTo>
                  <a:lnTo>
                    <a:pt x="36520" y="17050"/>
                  </a:lnTo>
                  <a:lnTo>
                    <a:pt x="35504" y="16548"/>
                  </a:lnTo>
                  <a:lnTo>
                    <a:pt x="35641" y="15897"/>
                  </a:lnTo>
                  <a:lnTo>
                    <a:pt x="36177" y="15441"/>
                  </a:lnTo>
                  <a:lnTo>
                    <a:pt x="36326" y="14939"/>
                  </a:lnTo>
                  <a:lnTo>
                    <a:pt x="37273" y="14687"/>
                  </a:lnTo>
                  <a:lnTo>
                    <a:pt x="36931" y="14197"/>
                  </a:lnTo>
                  <a:lnTo>
                    <a:pt x="36451" y="14174"/>
                  </a:lnTo>
                  <a:lnTo>
                    <a:pt x="35618" y="13809"/>
                  </a:lnTo>
                  <a:lnTo>
                    <a:pt x="35070" y="14471"/>
                  </a:lnTo>
                  <a:lnTo>
                    <a:pt x="34363" y="14197"/>
                  </a:lnTo>
                  <a:lnTo>
                    <a:pt x="34157" y="13786"/>
                  </a:lnTo>
                  <a:lnTo>
                    <a:pt x="33484" y="13638"/>
                  </a:lnTo>
                  <a:lnTo>
                    <a:pt x="32811" y="13010"/>
                  </a:lnTo>
                  <a:lnTo>
                    <a:pt x="32982" y="12588"/>
                  </a:lnTo>
                  <a:lnTo>
                    <a:pt x="33701" y="12542"/>
                  </a:lnTo>
                  <a:lnTo>
                    <a:pt x="33872" y="11960"/>
                  </a:lnTo>
                  <a:lnTo>
                    <a:pt x="34386" y="11332"/>
                  </a:lnTo>
                  <a:lnTo>
                    <a:pt x="34865" y="11013"/>
                  </a:lnTo>
                  <a:lnTo>
                    <a:pt x="35493" y="11492"/>
                  </a:lnTo>
                  <a:lnTo>
                    <a:pt x="35219" y="12086"/>
                  </a:lnTo>
                  <a:lnTo>
                    <a:pt x="35550" y="12439"/>
                  </a:lnTo>
                  <a:lnTo>
                    <a:pt x="35356" y="12873"/>
                  </a:lnTo>
                  <a:lnTo>
                    <a:pt x="36040" y="12610"/>
                  </a:lnTo>
                  <a:lnTo>
                    <a:pt x="36383" y="12200"/>
                  </a:lnTo>
                  <a:lnTo>
                    <a:pt x="37273" y="11926"/>
                  </a:lnTo>
                  <a:lnTo>
                    <a:pt x="37581" y="11355"/>
                  </a:lnTo>
                  <a:lnTo>
                    <a:pt x="38117" y="10876"/>
                  </a:lnTo>
                  <a:lnTo>
                    <a:pt x="38266" y="10248"/>
                  </a:lnTo>
                  <a:lnTo>
                    <a:pt x="38779" y="10533"/>
                  </a:lnTo>
                  <a:lnTo>
                    <a:pt x="39430" y="10556"/>
                  </a:lnTo>
                  <a:lnTo>
                    <a:pt x="39042" y="10088"/>
                  </a:lnTo>
                  <a:lnTo>
                    <a:pt x="39943" y="9723"/>
                  </a:lnTo>
                  <a:lnTo>
                    <a:pt x="39932" y="9221"/>
                  </a:lnTo>
                  <a:lnTo>
                    <a:pt x="40719" y="9735"/>
                  </a:lnTo>
                  <a:lnTo>
                    <a:pt x="40719" y="9735"/>
                  </a:lnTo>
                  <a:lnTo>
                    <a:pt x="40445" y="9290"/>
                  </a:lnTo>
                  <a:lnTo>
                    <a:pt x="40799" y="9278"/>
                  </a:lnTo>
                  <a:lnTo>
                    <a:pt x="40263" y="8240"/>
                  </a:lnTo>
                  <a:lnTo>
                    <a:pt x="39590" y="7475"/>
                  </a:lnTo>
                  <a:lnTo>
                    <a:pt x="40000" y="7167"/>
                  </a:lnTo>
                  <a:lnTo>
                    <a:pt x="40970" y="7327"/>
                  </a:lnTo>
                  <a:lnTo>
                    <a:pt x="40891" y="6471"/>
                  </a:lnTo>
                  <a:lnTo>
                    <a:pt x="40491" y="5501"/>
                  </a:lnTo>
                  <a:lnTo>
                    <a:pt x="40548" y="5170"/>
                  </a:lnTo>
                  <a:lnTo>
                    <a:pt x="40354" y="4371"/>
                  </a:lnTo>
                  <a:lnTo>
                    <a:pt x="39373" y="4622"/>
                  </a:lnTo>
                  <a:lnTo>
                    <a:pt x="39008" y="4987"/>
                  </a:lnTo>
                  <a:lnTo>
                    <a:pt x="37935" y="4987"/>
                  </a:lnTo>
                  <a:lnTo>
                    <a:pt x="37079" y="4154"/>
                  </a:lnTo>
                  <a:lnTo>
                    <a:pt x="35812" y="351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3549350" y="2873300"/>
              <a:ext cx="120725" cy="140400"/>
            </a:xfrm>
            <a:custGeom>
              <a:avLst/>
              <a:gdLst/>
              <a:ahLst/>
              <a:cxnLst/>
              <a:rect l="l" t="t" r="r" b="b"/>
              <a:pathLst>
                <a:path w="4829" h="5616" extrusionOk="0">
                  <a:moveTo>
                    <a:pt x="2569" y="149"/>
                  </a:moveTo>
                  <a:lnTo>
                    <a:pt x="2249" y="275"/>
                  </a:lnTo>
                  <a:lnTo>
                    <a:pt x="2055" y="389"/>
                  </a:lnTo>
                  <a:lnTo>
                    <a:pt x="1930" y="1"/>
                  </a:lnTo>
                  <a:lnTo>
                    <a:pt x="1701" y="104"/>
                  </a:lnTo>
                  <a:lnTo>
                    <a:pt x="1564" y="81"/>
                  </a:lnTo>
                  <a:lnTo>
                    <a:pt x="1416" y="355"/>
                  </a:lnTo>
                  <a:lnTo>
                    <a:pt x="800" y="343"/>
                  </a:lnTo>
                  <a:lnTo>
                    <a:pt x="572" y="195"/>
                  </a:lnTo>
                  <a:lnTo>
                    <a:pt x="480" y="286"/>
                  </a:lnTo>
                  <a:lnTo>
                    <a:pt x="321" y="355"/>
                  </a:lnTo>
                  <a:lnTo>
                    <a:pt x="252" y="674"/>
                  </a:lnTo>
                  <a:lnTo>
                    <a:pt x="435" y="1039"/>
                  </a:lnTo>
                  <a:lnTo>
                    <a:pt x="617" y="1770"/>
                  </a:lnTo>
                  <a:lnTo>
                    <a:pt x="332" y="1884"/>
                  </a:lnTo>
                  <a:lnTo>
                    <a:pt x="252" y="2009"/>
                  </a:lnTo>
                  <a:lnTo>
                    <a:pt x="298" y="2181"/>
                  </a:lnTo>
                  <a:lnTo>
                    <a:pt x="263" y="2580"/>
                  </a:lnTo>
                  <a:lnTo>
                    <a:pt x="138" y="2580"/>
                  </a:lnTo>
                  <a:lnTo>
                    <a:pt x="92" y="2843"/>
                  </a:lnTo>
                  <a:lnTo>
                    <a:pt x="172" y="3276"/>
                  </a:lnTo>
                  <a:lnTo>
                    <a:pt x="1" y="3676"/>
                  </a:lnTo>
                  <a:lnTo>
                    <a:pt x="229" y="3938"/>
                  </a:lnTo>
                  <a:lnTo>
                    <a:pt x="492" y="3995"/>
                  </a:lnTo>
                  <a:lnTo>
                    <a:pt x="823" y="4383"/>
                  </a:lnTo>
                  <a:lnTo>
                    <a:pt x="845" y="4737"/>
                  </a:lnTo>
                  <a:lnTo>
                    <a:pt x="777" y="4851"/>
                  </a:lnTo>
                  <a:lnTo>
                    <a:pt x="709" y="5593"/>
                  </a:lnTo>
                  <a:lnTo>
                    <a:pt x="857" y="5616"/>
                  </a:lnTo>
                  <a:lnTo>
                    <a:pt x="1656" y="5273"/>
                  </a:lnTo>
                  <a:lnTo>
                    <a:pt x="2215" y="5022"/>
                  </a:lnTo>
                  <a:lnTo>
                    <a:pt x="3162" y="4862"/>
                  </a:lnTo>
                  <a:lnTo>
                    <a:pt x="3676" y="4851"/>
                  </a:lnTo>
                  <a:lnTo>
                    <a:pt x="4223" y="5034"/>
                  </a:lnTo>
                  <a:lnTo>
                    <a:pt x="4600" y="5022"/>
                  </a:lnTo>
                  <a:lnTo>
                    <a:pt x="4623" y="4668"/>
                  </a:lnTo>
                  <a:lnTo>
                    <a:pt x="4281" y="3881"/>
                  </a:lnTo>
                  <a:lnTo>
                    <a:pt x="4497" y="2854"/>
                  </a:lnTo>
                  <a:lnTo>
                    <a:pt x="4828" y="2101"/>
                  </a:lnTo>
                  <a:lnTo>
                    <a:pt x="4623" y="800"/>
                  </a:lnTo>
                  <a:lnTo>
                    <a:pt x="4087" y="571"/>
                  </a:lnTo>
                  <a:lnTo>
                    <a:pt x="3699" y="594"/>
                  </a:lnTo>
                  <a:lnTo>
                    <a:pt x="3425" y="823"/>
                  </a:lnTo>
                  <a:lnTo>
                    <a:pt x="3071" y="640"/>
                  </a:lnTo>
                  <a:lnTo>
                    <a:pt x="2934" y="34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3891450" y="2820250"/>
              <a:ext cx="150950" cy="252800"/>
            </a:xfrm>
            <a:custGeom>
              <a:avLst/>
              <a:gdLst/>
              <a:ahLst/>
              <a:cxnLst/>
              <a:rect l="l" t="t" r="r" b="b"/>
              <a:pathLst>
                <a:path w="6038" h="10112" extrusionOk="0">
                  <a:moveTo>
                    <a:pt x="5090" y="1792"/>
                  </a:moveTo>
                  <a:lnTo>
                    <a:pt x="5124" y="1187"/>
                  </a:lnTo>
                  <a:lnTo>
                    <a:pt x="5056" y="582"/>
                  </a:lnTo>
                  <a:lnTo>
                    <a:pt x="4736" y="0"/>
                  </a:lnTo>
                  <a:lnTo>
                    <a:pt x="4508" y="57"/>
                  </a:lnTo>
                  <a:lnTo>
                    <a:pt x="4485" y="343"/>
                  </a:lnTo>
                  <a:lnTo>
                    <a:pt x="4805" y="708"/>
                  </a:lnTo>
                  <a:lnTo>
                    <a:pt x="4725" y="868"/>
                  </a:lnTo>
                  <a:lnTo>
                    <a:pt x="4679" y="1164"/>
                  </a:lnTo>
                  <a:lnTo>
                    <a:pt x="4029" y="1883"/>
                  </a:lnTo>
                  <a:lnTo>
                    <a:pt x="3812" y="2454"/>
                  </a:lnTo>
                  <a:lnTo>
                    <a:pt x="3709" y="2922"/>
                  </a:lnTo>
                  <a:lnTo>
                    <a:pt x="3538" y="3127"/>
                  </a:lnTo>
                  <a:lnTo>
                    <a:pt x="3378" y="3766"/>
                  </a:lnTo>
                  <a:lnTo>
                    <a:pt x="2956" y="4131"/>
                  </a:lnTo>
                  <a:lnTo>
                    <a:pt x="2842" y="4588"/>
                  </a:lnTo>
                  <a:lnTo>
                    <a:pt x="2671" y="4965"/>
                  </a:lnTo>
                  <a:lnTo>
                    <a:pt x="2602" y="5330"/>
                  </a:lnTo>
                  <a:lnTo>
                    <a:pt x="2043" y="5649"/>
                  </a:lnTo>
                  <a:lnTo>
                    <a:pt x="1586" y="5273"/>
                  </a:lnTo>
                  <a:lnTo>
                    <a:pt x="1290" y="5295"/>
                  </a:lnTo>
                  <a:lnTo>
                    <a:pt x="810" y="5820"/>
                  </a:lnTo>
                  <a:lnTo>
                    <a:pt x="582" y="5832"/>
                  </a:lnTo>
                  <a:lnTo>
                    <a:pt x="206" y="6699"/>
                  </a:lnTo>
                  <a:lnTo>
                    <a:pt x="0" y="7350"/>
                  </a:lnTo>
                  <a:lnTo>
                    <a:pt x="0" y="7601"/>
                  </a:lnTo>
                  <a:lnTo>
                    <a:pt x="206" y="7726"/>
                  </a:lnTo>
                  <a:lnTo>
                    <a:pt x="354" y="8126"/>
                  </a:lnTo>
                  <a:lnTo>
                    <a:pt x="731" y="8285"/>
                  </a:lnTo>
                  <a:lnTo>
                    <a:pt x="1039" y="8890"/>
                  </a:lnTo>
                  <a:lnTo>
                    <a:pt x="925" y="9598"/>
                  </a:lnTo>
                  <a:lnTo>
                    <a:pt x="2237" y="9632"/>
                  </a:lnTo>
                  <a:lnTo>
                    <a:pt x="2614" y="9575"/>
                  </a:lnTo>
                  <a:lnTo>
                    <a:pt x="3093" y="9689"/>
                  </a:lnTo>
                  <a:lnTo>
                    <a:pt x="3584" y="9575"/>
                  </a:lnTo>
                  <a:lnTo>
                    <a:pt x="3686" y="9609"/>
                  </a:lnTo>
                  <a:lnTo>
                    <a:pt x="4691" y="9655"/>
                  </a:lnTo>
                  <a:lnTo>
                    <a:pt x="5341" y="9895"/>
                  </a:lnTo>
                  <a:lnTo>
                    <a:pt x="5980" y="10111"/>
                  </a:lnTo>
                  <a:lnTo>
                    <a:pt x="6037" y="9609"/>
                  </a:lnTo>
                  <a:lnTo>
                    <a:pt x="5946" y="9358"/>
                  </a:lnTo>
                  <a:lnTo>
                    <a:pt x="5912" y="8947"/>
                  </a:lnTo>
                  <a:lnTo>
                    <a:pt x="5535" y="8639"/>
                  </a:lnTo>
                  <a:lnTo>
                    <a:pt x="5238" y="8183"/>
                  </a:lnTo>
                  <a:lnTo>
                    <a:pt x="5170" y="7863"/>
                  </a:lnTo>
                  <a:lnTo>
                    <a:pt x="4793" y="7384"/>
                  </a:lnTo>
                  <a:lnTo>
                    <a:pt x="4850" y="7121"/>
                  </a:lnTo>
                  <a:lnTo>
                    <a:pt x="4770" y="6733"/>
                  </a:lnTo>
                  <a:lnTo>
                    <a:pt x="4828" y="6014"/>
                  </a:lnTo>
                  <a:lnTo>
                    <a:pt x="5022" y="5866"/>
                  </a:lnTo>
                  <a:lnTo>
                    <a:pt x="5410" y="4930"/>
                  </a:lnTo>
                  <a:lnTo>
                    <a:pt x="5535" y="4691"/>
                  </a:lnTo>
                  <a:lnTo>
                    <a:pt x="5284" y="4063"/>
                  </a:lnTo>
                  <a:lnTo>
                    <a:pt x="5170" y="3698"/>
                  </a:lnTo>
                  <a:lnTo>
                    <a:pt x="4805" y="3538"/>
                  </a:lnTo>
                  <a:lnTo>
                    <a:pt x="4337" y="3013"/>
                  </a:lnTo>
                  <a:lnTo>
                    <a:pt x="4508" y="2579"/>
                  </a:lnTo>
                  <a:lnTo>
                    <a:pt x="4862" y="2671"/>
                  </a:lnTo>
                  <a:lnTo>
                    <a:pt x="5090" y="2614"/>
                  </a:lnTo>
                  <a:lnTo>
                    <a:pt x="5535" y="262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3965050" y="2992850"/>
              <a:ext cx="381200" cy="420000"/>
            </a:xfrm>
            <a:custGeom>
              <a:avLst/>
              <a:gdLst/>
              <a:ahLst/>
              <a:cxnLst/>
              <a:rect l="l" t="t" r="r" b="b"/>
              <a:pathLst>
                <a:path w="15248" h="16800" extrusionOk="0">
                  <a:moveTo>
                    <a:pt x="11390" y="103"/>
                  </a:moveTo>
                  <a:lnTo>
                    <a:pt x="10785" y="1"/>
                  </a:lnTo>
                  <a:lnTo>
                    <a:pt x="10500" y="80"/>
                  </a:lnTo>
                  <a:lnTo>
                    <a:pt x="10363" y="297"/>
                  </a:lnTo>
                  <a:lnTo>
                    <a:pt x="10112" y="332"/>
                  </a:lnTo>
                  <a:lnTo>
                    <a:pt x="9792" y="138"/>
                  </a:lnTo>
                  <a:lnTo>
                    <a:pt x="8913" y="583"/>
                  </a:lnTo>
                  <a:lnTo>
                    <a:pt x="8537" y="503"/>
                  </a:lnTo>
                  <a:lnTo>
                    <a:pt x="8423" y="571"/>
                  </a:lnTo>
                  <a:lnTo>
                    <a:pt x="8194" y="1108"/>
                  </a:lnTo>
                  <a:lnTo>
                    <a:pt x="7601" y="936"/>
                  </a:lnTo>
                  <a:lnTo>
                    <a:pt x="7019" y="856"/>
                  </a:lnTo>
                  <a:lnTo>
                    <a:pt x="6505" y="514"/>
                  </a:lnTo>
                  <a:lnTo>
                    <a:pt x="5844" y="206"/>
                  </a:lnTo>
                  <a:lnTo>
                    <a:pt x="5421" y="491"/>
                  </a:lnTo>
                  <a:lnTo>
                    <a:pt x="5102" y="959"/>
                  </a:lnTo>
                  <a:lnTo>
                    <a:pt x="5033" y="1598"/>
                  </a:lnTo>
                  <a:lnTo>
                    <a:pt x="4988" y="2135"/>
                  </a:lnTo>
                  <a:lnTo>
                    <a:pt x="4759" y="2625"/>
                  </a:lnTo>
                  <a:lnTo>
                    <a:pt x="4600" y="3196"/>
                  </a:lnTo>
                  <a:lnTo>
                    <a:pt x="4508" y="3995"/>
                  </a:lnTo>
                  <a:lnTo>
                    <a:pt x="4543" y="4508"/>
                  </a:lnTo>
                  <a:lnTo>
                    <a:pt x="4417" y="4817"/>
                  </a:lnTo>
                  <a:lnTo>
                    <a:pt x="4394" y="5159"/>
                  </a:lnTo>
                  <a:lnTo>
                    <a:pt x="4303" y="5444"/>
                  </a:lnTo>
                  <a:lnTo>
                    <a:pt x="3778" y="5889"/>
                  </a:lnTo>
                  <a:lnTo>
                    <a:pt x="3401" y="6346"/>
                  </a:lnTo>
                  <a:lnTo>
                    <a:pt x="3048" y="7236"/>
                  </a:lnTo>
                  <a:lnTo>
                    <a:pt x="3082" y="7989"/>
                  </a:lnTo>
                  <a:lnTo>
                    <a:pt x="2876" y="8274"/>
                  </a:lnTo>
                  <a:lnTo>
                    <a:pt x="2409" y="8719"/>
                  </a:lnTo>
                  <a:lnTo>
                    <a:pt x="1918" y="9290"/>
                  </a:lnTo>
                  <a:lnTo>
                    <a:pt x="1632" y="9130"/>
                  </a:lnTo>
                  <a:lnTo>
                    <a:pt x="1575" y="8868"/>
                  </a:lnTo>
                  <a:lnTo>
                    <a:pt x="1142" y="8856"/>
                  </a:lnTo>
                  <a:lnTo>
                    <a:pt x="868" y="9199"/>
                  </a:lnTo>
                  <a:lnTo>
                    <a:pt x="651" y="9119"/>
                  </a:lnTo>
                  <a:lnTo>
                    <a:pt x="366" y="9302"/>
                  </a:lnTo>
                  <a:lnTo>
                    <a:pt x="240" y="9541"/>
                  </a:lnTo>
                  <a:lnTo>
                    <a:pt x="206" y="9929"/>
                  </a:lnTo>
                  <a:lnTo>
                    <a:pt x="1" y="10032"/>
                  </a:lnTo>
                  <a:lnTo>
                    <a:pt x="115" y="10317"/>
                  </a:lnTo>
                  <a:lnTo>
                    <a:pt x="434" y="10180"/>
                  </a:lnTo>
                  <a:lnTo>
                    <a:pt x="685" y="10203"/>
                  </a:lnTo>
                  <a:lnTo>
                    <a:pt x="948" y="10100"/>
                  </a:lnTo>
                  <a:lnTo>
                    <a:pt x="3321" y="10112"/>
                  </a:lnTo>
                  <a:lnTo>
                    <a:pt x="3504" y="10785"/>
                  </a:lnTo>
                  <a:lnTo>
                    <a:pt x="3732" y="11321"/>
                  </a:lnTo>
                  <a:lnTo>
                    <a:pt x="3915" y="11630"/>
                  </a:lnTo>
                  <a:lnTo>
                    <a:pt x="4212" y="12097"/>
                  </a:lnTo>
                  <a:lnTo>
                    <a:pt x="4748" y="12029"/>
                  </a:lnTo>
                  <a:lnTo>
                    <a:pt x="5022" y="11892"/>
                  </a:lnTo>
                  <a:lnTo>
                    <a:pt x="5444" y="12029"/>
                  </a:lnTo>
                  <a:lnTo>
                    <a:pt x="5570" y="11801"/>
                  </a:lnTo>
                  <a:lnTo>
                    <a:pt x="5787" y="11264"/>
                  </a:lnTo>
                  <a:lnTo>
                    <a:pt x="6277" y="11230"/>
                  </a:lnTo>
                  <a:lnTo>
                    <a:pt x="6311" y="11070"/>
                  </a:lnTo>
                  <a:lnTo>
                    <a:pt x="6734" y="11070"/>
                  </a:lnTo>
                  <a:lnTo>
                    <a:pt x="6654" y="11401"/>
                  </a:lnTo>
                  <a:lnTo>
                    <a:pt x="7624" y="11401"/>
                  </a:lnTo>
                  <a:lnTo>
                    <a:pt x="7624" y="11972"/>
                  </a:lnTo>
                  <a:lnTo>
                    <a:pt x="7795" y="12314"/>
                  </a:lnTo>
                  <a:lnTo>
                    <a:pt x="7670" y="12851"/>
                  </a:lnTo>
                  <a:lnTo>
                    <a:pt x="7715" y="13421"/>
                  </a:lnTo>
                  <a:lnTo>
                    <a:pt x="7989" y="13752"/>
                  </a:lnTo>
                  <a:lnTo>
                    <a:pt x="7909" y="14836"/>
                  </a:lnTo>
                  <a:lnTo>
                    <a:pt x="8115" y="14745"/>
                  </a:lnTo>
                  <a:lnTo>
                    <a:pt x="8457" y="14779"/>
                  </a:lnTo>
                  <a:lnTo>
                    <a:pt x="8959" y="14631"/>
                  </a:lnTo>
                  <a:lnTo>
                    <a:pt x="9324" y="14688"/>
                  </a:lnTo>
                  <a:lnTo>
                    <a:pt x="9598" y="14699"/>
                  </a:lnTo>
                  <a:lnTo>
                    <a:pt x="9644" y="14985"/>
                  </a:lnTo>
                  <a:lnTo>
                    <a:pt x="10009" y="14973"/>
                  </a:lnTo>
                  <a:lnTo>
                    <a:pt x="10511" y="15065"/>
                  </a:lnTo>
                  <a:lnTo>
                    <a:pt x="10762" y="15464"/>
                  </a:lnTo>
                  <a:lnTo>
                    <a:pt x="11413" y="15590"/>
                  </a:lnTo>
                  <a:lnTo>
                    <a:pt x="11892" y="15304"/>
                  </a:lnTo>
                  <a:lnTo>
                    <a:pt x="12063" y="15784"/>
                  </a:lnTo>
                  <a:lnTo>
                    <a:pt x="12679" y="15898"/>
                  </a:lnTo>
                  <a:lnTo>
                    <a:pt x="12965" y="16297"/>
                  </a:lnTo>
                  <a:lnTo>
                    <a:pt x="13262" y="16799"/>
                  </a:lnTo>
                  <a:lnTo>
                    <a:pt x="13878" y="16799"/>
                  </a:lnTo>
                  <a:lnTo>
                    <a:pt x="13832" y="15818"/>
                  </a:lnTo>
                  <a:lnTo>
                    <a:pt x="13615" y="15989"/>
                  </a:lnTo>
                  <a:lnTo>
                    <a:pt x="13068" y="15635"/>
                  </a:lnTo>
                  <a:lnTo>
                    <a:pt x="12862" y="15475"/>
                  </a:lnTo>
                  <a:lnTo>
                    <a:pt x="12976" y="14563"/>
                  </a:lnTo>
                  <a:lnTo>
                    <a:pt x="13147" y="13490"/>
                  </a:lnTo>
                  <a:lnTo>
                    <a:pt x="12976" y="13090"/>
                  </a:lnTo>
                  <a:lnTo>
                    <a:pt x="13204" y="12508"/>
                  </a:lnTo>
                  <a:lnTo>
                    <a:pt x="13433" y="12406"/>
                  </a:lnTo>
                  <a:lnTo>
                    <a:pt x="14505" y="12246"/>
                  </a:lnTo>
                  <a:lnTo>
                    <a:pt x="14642" y="12291"/>
                  </a:lnTo>
                  <a:lnTo>
                    <a:pt x="14677" y="12132"/>
                  </a:lnTo>
                  <a:lnTo>
                    <a:pt x="14460" y="11892"/>
                  </a:lnTo>
                  <a:lnTo>
                    <a:pt x="14357" y="11390"/>
                  </a:lnTo>
                  <a:lnTo>
                    <a:pt x="13878" y="10899"/>
                  </a:lnTo>
                  <a:lnTo>
                    <a:pt x="13615" y="10249"/>
                  </a:lnTo>
                  <a:lnTo>
                    <a:pt x="13764" y="9872"/>
                  </a:lnTo>
                  <a:lnTo>
                    <a:pt x="13547" y="9359"/>
                  </a:lnTo>
                  <a:lnTo>
                    <a:pt x="13707" y="7898"/>
                  </a:lnTo>
                  <a:lnTo>
                    <a:pt x="13718" y="7909"/>
                  </a:lnTo>
                  <a:lnTo>
                    <a:pt x="13707" y="7761"/>
                  </a:lnTo>
                  <a:lnTo>
                    <a:pt x="13501" y="7339"/>
                  </a:lnTo>
                  <a:lnTo>
                    <a:pt x="13592" y="6848"/>
                  </a:lnTo>
                  <a:lnTo>
                    <a:pt x="13707" y="6791"/>
                  </a:lnTo>
                  <a:lnTo>
                    <a:pt x="13729" y="6243"/>
                  </a:lnTo>
                  <a:lnTo>
                    <a:pt x="13958" y="5992"/>
                  </a:lnTo>
                  <a:lnTo>
                    <a:pt x="13969" y="5307"/>
                  </a:lnTo>
                  <a:lnTo>
                    <a:pt x="14163" y="4965"/>
                  </a:lnTo>
                  <a:lnTo>
                    <a:pt x="14197" y="4234"/>
                  </a:lnTo>
                  <a:lnTo>
                    <a:pt x="14368" y="3801"/>
                  </a:lnTo>
                  <a:lnTo>
                    <a:pt x="14677" y="3333"/>
                  </a:lnTo>
                  <a:lnTo>
                    <a:pt x="14985" y="3093"/>
                  </a:lnTo>
                  <a:lnTo>
                    <a:pt x="15247" y="2762"/>
                  </a:lnTo>
                  <a:lnTo>
                    <a:pt x="14916" y="2648"/>
                  </a:lnTo>
                  <a:lnTo>
                    <a:pt x="14962" y="1575"/>
                  </a:lnTo>
                  <a:lnTo>
                    <a:pt x="14962" y="1575"/>
                  </a:lnTo>
                  <a:lnTo>
                    <a:pt x="14243" y="982"/>
                  </a:lnTo>
                  <a:lnTo>
                    <a:pt x="14049" y="594"/>
                  </a:lnTo>
                  <a:lnTo>
                    <a:pt x="13604" y="777"/>
                  </a:lnTo>
                  <a:lnTo>
                    <a:pt x="13227" y="720"/>
                  </a:lnTo>
                  <a:lnTo>
                    <a:pt x="13022" y="879"/>
                  </a:lnTo>
                  <a:lnTo>
                    <a:pt x="12657" y="765"/>
                  </a:lnTo>
                  <a:lnTo>
                    <a:pt x="12166" y="23"/>
                  </a:lnTo>
                  <a:lnTo>
                    <a:pt x="11903" y="11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5"/>
            <p:cNvSpPr/>
            <p:nvPr/>
          </p:nvSpPr>
          <p:spPr>
            <a:xfrm>
              <a:off x="3943375" y="3027375"/>
              <a:ext cx="147525" cy="198875"/>
            </a:xfrm>
            <a:custGeom>
              <a:avLst/>
              <a:gdLst/>
              <a:ahLst/>
              <a:cxnLst/>
              <a:rect l="l" t="t" r="r" b="b"/>
              <a:pathLst>
                <a:path w="5901" h="7955" extrusionOk="0">
                  <a:moveTo>
                    <a:pt x="5900" y="217"/>
                  </a:moveTo>
                  <a:lnTo>
                    <a:pt x="5387" y="160"/>
                  </a:lnTo>
                  <a:lnTo>
                    <a:pt x="4839" y="0"/>
                  </a:lnTo>
                  <a:lnTo>
                    <a:pt x="4371" y="480"/>
                  </a:lnTo>
                  <a:lnTo>
                    <a:pt x="3960" y="1324"/>
                  </a:lnTo>
                  <a:lnTo>
                    <a:pt x="3903" y="1826"/>
                  </a:lnTo>
                  <a:lnTo>
                    <a:pt x="3264" y="1610"/>
                  </a:lnTo>
                  <a:lnTo>
                    <a:pt x="2614" y="1370"/>
                  </a:lnTo>
                  <a:lnTo>
                    <a:pt x="1609" y="1324"/>
                  </a:lnTo>
                  <a:lnTo>
                    <a:pt x="1552" y="1724"/>
                  </a:lnTo>
                  <a:lnTo>
                    <a:pt x="1758" y="2192"/>
                  </a:lnTo>
                  <a:lnTo>
                    <a:pt x="2363" y="2123"/>
                  </a:lnTo>
                  <a:lnTo>
                    <a:pt x="2557" y="2294"/>
                  </a:lnTo>
                  <a:lnTo>
                    <a:pt x="2214" y="3356"/>
                  </a:lnTo>
                  <a:lnTo>
                    <a:pt x="2602" y="3892"/>
                  </a:lnTo>
                  <a:lnTo>
                    <a:pt x="2693" y="4588"/>
                  </a:lnTo>
                  <a:lnTo>
                    <a:pt x="2579" y="5204"/>
                  </a:lnTo>
                  <a:lnTo>
                    <a:pt x="2328" y="5638"/>
                  </a:lnTo>
                  <a:lnTo>
                    <a:pt x="1632" y="5592"/>
                  </a:lnTo>
                  <a:lnTo>
                    <a:pt x="1198" y="5159"/>
                  </a:lnTo>
                  <a:lnTo>
                    <a:pt x="1130" y="5558"/>
                  </a:lnTo>
                  <a:lnTo>
                    <a:pt x="594" y="5672"/>
                  </a:lnTo>
                  <a:lnTo>
                    <a:pt x="320" y="5901"/>
                  </a:lnTo>
                  <a:lnTo>
                    <a:pt x="616" y="6505"/>
                  </a:lnTo>
                  <a:lnTo>
                    <a:pt x="0" y="7008"/>
                  </a:lnTo>
                  <a:lnTo>
                    <a:pt x="662" y="7955"/>
                  </a:lnTo>
                  <a:lnTo>
                    <a:pt x="970" y="7578"/>
                  </a:lnTo>
                  <a:lnTo>
                    <a:pt x="1233" y="7418"/>
                  </a:lnTo>
                  <a:lnTo>
                    <a:pt x="1518" y="7726"/>
                  </a:lnTo>
                  <a:lnTo>
                    <a:pt x="1735" y="7818"/>
                  </a:lnTo>
                  <a:lnTo>
                    <a:pt x="1997" y="7475"/>
                  </a:lnTo>
                  <a:lnTo>
                    <a:pt x="2442" y="7487"/>
                  </a:lnTo>
                  <a:lnTo>
                    <a:pt x="2499" y="7749"/>
                  </a:lnTo>
                  <a:lnTo>
                    <a:pt x="2785" y="7898"/>
                  </a:lnTo>
                  <a:lnTo>
                    <a:pt x="3276" y="7327"/>
                  </a:lnTo>
                  <a:lnTo>
                    <a:pt x="3743" y="6893"/>
                  </a:lnTo>
                  <a:lnTo>
                    <a:pt x="3937" y="6608"/>
                  </a:lnTo>
                  <a:lnTo>
                    <a:pt x="3915" y="5843"/>
                  </a:lnTo>
                  <a:lnTo>
                    <a:pt x="4268" y="4965"/>
                  </a:lnTo>
                  <a:lnTo>
                    <a:pt x="4645" y="4508"/>
                  </a:lnTo>
                  <a:lnTo>
                    <a:pt x="5170" y="4063"/>
                  </a:lnTo>
                  <a:lnTo>
                    <a:pt x="5250" y="3778"/>
                  </a:lnTo>
                  <a:lnTo>
                    <a:pt x="5284" y="3436"/>
                  </a:lnTo>
                  <a:lnTo>
                    <a:pt x="5410" y="3127"/>
                  </a:lnTo>
                  <a:lnTo>
                    <a:pt x="5364" y="2614"/>
                  </a:lnTo>
                  <a:lnTo>
                    <a:pt x="5467" y="1815"/>
                  </a:lnTo>
                  <a:lnTo>
                    <a:pt x="5626" y="1244"/>
                  </a:lnTo>
                  <a:lnTo>
                    <a:pt x="5855" y="75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a:off x="2138250" y="2829950"/>
              <a:ext cx="242825" cy="379750"/>
            </a:xfrm>
            <a:custGeom>
              <a:avLst/>
              <a:gdLst/>
              <a:ahLst/>
              <a:cxnLst/>
              <a:rect l="l" t="t" r="r" b="b"/>
              <a:pathLst>
                <a:path w="9713" h="15190" extrusionOk="0">
                  <a:moveTo>
                    <a:pt x="6494" y="594"/>
                  </a:moveTo>
                  <a:lnTo>
                    <a:pt x="6665" y="297"/>
                  </a:lnTo>
                  <a:lnTo>
                    <a:pt x="6482" y="57"/>
                  </a:lnTo>
                  <a:lnTo>
                    <a:pt x="6197" y="0"/>
                  </a:lnTo>
                  <a:lnTo>
                    <a:pt x="5775" y="434"/>
                  </a:lnTo>
                  <a:lnTo>
                    <a:pt x="5455" y="639"/>
                  </a:lnTo>
                  <a:lnTo>
                    <a:pt x="4793" y="1096"/>
                  </a:lnTo>
                  <a:lnTo>
                    <a:pt x="4177" y="1027"/>
                  </a:lnTo>
                  <a:lnTo>
                    <a:pt x="4109" y="1210"/>
                  </a:lnTo>
                  <a:lnTo>
                    <a:pt x="3595" y="1221"/>
                  </a:lnTo>
                  <a:lnTo>
                    <a:pt x="3127" y="1655"/>
                  </a:lnTo>
                  <a:lnTo>
                    <a:pt x="2922" y="2420"/>
                  </a:lnTo>
                  <a:lnTo>
                    <a:pt x="2910" y="2716"/>
                  </a:lnTo>
                  <a:lnTo>
                    <a:pt x="2568" y="2819"/>
                  </a:lnTo>
                  <a:lnTo>
                    <a:pt x="1940" y="3447"/>
                  </a:lnTo>
                  <a:lnTo>
                    <a:pt x="1529" y="3424"/>
                  </a:lnTo>
                  <a:lnTo>
                    <a:pt x="1427" y="3549"/>
                  </a:lnTo>
                  <a:lnTo>
                    <a:pt x="1587" y="4086"/>
                  </a:lnTo>
                  <a:lnTo>
                    <a:pt x="1427" y="4360"/>
                  </a:lnTo>
                  <a:lnTo>
                    <a:pt x="1176" y="4291"/>
                  </a:lnTo>
                  <a:lnTo>
                    <a:pt x="1039" y="4725"/>
                  </a:lnTo>
                  <a:lnTo>
                    <a:pt x="1358" y="5216"/>
                  </a:lnTo>
                  <a:lnTo>
                    <a:pt x="1438" y="5980"/>
                  </a:lnTo>
                  <a:lnTo>
                    <a:pt x="1267" y="6208"/>
                  </a:lnTo>
                  <a:lnTo>
                    <a:pt x="1427" y="7053"/>
                  </a:lnTo>
                  <a:lnTo>
                    <a:pt x="1256" y="7578"/>
                  </a:lnTo>
                  <a:lnTo>
                    <a:pt x="1541" y="7795"/>
                  </a:lnTo>
                  <a:lnTo>
                    <a:pt x="1233" y="8263"/>
                  </a:lnTo>
                  <a:lnTo>
                    <a:pt x="868" y="8833"/>
                  </a:lnTo>
                  <a:lnTo>
                    <a:pt x="468" y="8890"/>
                  </a:lnTo>
                  <a:lnTo>
                    <a:pt x="274" y="9221"/>
                  </a:lnTo>
                  <a:lnTo>
                    <a:pt x="297" y="9678"/>
                  </a:lnTo>
                  <a:lnTo>
                    <a:pt x="0" y="9746"/>
                  </a:lnTo>
                  <a:lnTo>
                    <a:pt x="114" y="10032"/>
                  </a:lnTo>
                  <a:lnTo>
                    <a:pt x="913" y="10545"/>
                  </a:lnTo>
                  <a:lnTo>
                    <a:pt x="1062" y="10534"/>
                  </a:lnTo>
                  <a:lnTo>
                    <a:pt x="1256" y="10922"/>
                  </a:lnTo>
                  <a:lnTo>
                    <a:pt x="1929" y="11047"/>
                  </a:lnTo>
                  <a:lnTo>
                    <a:pt x="2157" y="10910"/>
                  </a:lnTo>
                  <a:lnTo>
                    <a:pt x="2557" y="11207"/>
                  </a:lnTo>
                  <a:lnTo>
                    <a:pt x="2899" y="11424"/>
                  </a:lnTo>
                  <a:lnTo>
                    <a:pt x="3116" y="11333"/>
                  </a:lnTo>
                  <a:lnTo>
                    <a:pt x="3641" y="11766"/>
                  </a:lnTo>
                  <a:lnTo>
                    <a:pt x="3892" y="12188"/>
                  </a:lnTo>
                  <a:lnTo>
                    <a:pt x="4280" y="12428"/>
                  </a:lnTo>
                  <a:lnTo>
                    <a:pt x="4771" y="13387"/>
                  </a:lnTo>
                  <a:lnTo>
                    <a:pt x="5364" y="13501"/>
                  </a:lnTo>
                  <a:lnTo>
                    <a:pt x="5798" y="13261"/>
                  </a:lnTo>
                  <a:lnTo>
                    <a:pt x="6094" y="13421"/>
                  </a:lnTo>
                  <a:lnTo>
                    <a:pt x="6562" y="13330"/>
                  </a:lnTo>
                  <a:lnTo>
                    <a:pt x="7190" y="13763"/>
                  </a:lnTo>
                  <a:lnTo>
                    <a:pt x="6688" y="14688"/>
                  </a:lnTo>
                  <a:lnTo>
                    <a:pt x="6939" y="14699"/>
                  </a:lnTo>
                  <a:lnTo>
                    <a:pt x="7350" y="15190"/>
                  </a:lnTo>
                  <a:lnTo>
                    <a:pt x="7658" y="12702"/>
                  </a:lnTo>
                  <a:lnTo>
                    <a:pt x="7681" y="12303"/>
                  </a:lnTo>
                  <a:lnTo>
                    <a:pt x="7544" y="11789"/>
                  </a:lnTo>
                  <a:lnTo>
                    <a:pt x="7190" y="11447"/>
                  </a:lnTo>
                  <a:lnTo>
                    <a:pt x="7190" y="10796"/>
                  </a:lnTo>
                  <a:lnTo>
                    <a:pt x="7646" y="10648"/>
                  </a:lnTo>
                  <a:lnTo>
                    <a:pt x="7806" y="10739"/>
                  </a:lnTo>
                  <a:lnTo>
                    <a:pt x="7829" y="10397"/>
                  </a:lnTo>
                  <a:lnTo>
                    <a:pt x="7361" y="10294"/>
                  </a:lnTo>
                  <a:lnTo>
                    <a:pt x="7361" y="9735"/>
                  </a:lnTo>
                  <a:lnTo>
                    <a:pt x="8913" y="9758"/>
                  </a:lnTo>
                  <a:lnTo>
                    <a:pt x="9187" y="9438"/>
                  </a:lnTo>
                  <a:lnTo>
                    <a:pt x="9415" y="9723"/>
                  </a:lnTo>
                  <a:lnTo>
                    <a:pt x="9564" y="10260"/>
                  </a:lnTo>
                  <a:lnTo>
                    <a:pt x="9712" y="10146"/>
                  </a:lnTo>
                  <a:lnTo>
                    <a:pt x="9472" y="9233"/>
                  </a:lnTo>
                  <a:lnTo>
                    <a:pt x="9278" y="8925"/>
                  </a:lnTo>
                  <a:lnTo>
                    <a:pt x="8993" y="8719"/>
                  </a:lnTo>
                  <a:lnTo>
                    <a:pt x="9404" y="8285"/>
                  </a:lnTo>
                  <a:lnTo>
                    <a:pt x="9370" y="8069"/>
                  </a:lnTo>
                  <a:lnTo>
                    <a:pt x="9164" y="7795"/>
                  </a:lnTo>
                  <a:lnTo>
                    <a:pt x="9016" y="7201"/>
                  </a:lnTo>
                  <a:lnTo>
                    <a:pt x="9084" y="6539"/>
                  </a:lnTo>
                  <a:lnTo>
                    <a:pt x="9278" y="6243"/>
                  </a:lnTo>
                  <a:lnTo>
                    <a:pt x="9450" y="5752"/>
                  </a:lnTo>
                  <a:lnTo>
                    <a:pt x="9164" y="5604"/>
                  </a:lnTo>
                  <a:lnTo>
                    <a:pt x="8708" y="5695"/>
                  </a:lnTo>
                  <a:lnTo>
                    <a:pt x="8137" y="5661"/>
                  </a:lnTo>
                  <a:lnTo>
                    <a:pt x="7806" y="5763"/>
                  </a:lnTo>
                  <a:lnTo>
                    <a:pt x="7258" y="4976"/>
                  </a:lnTo>
                  <a:lnTo>
                    <a:pt x="6802" y="4862"/>
                  </a:lnTo>
                  <a:lnTo>
                    <a:pt x="5775" y="4942"/>
                  </a:lnTo>
                  <a:lnTo>
                    <a:pt x="5592" y="4634"/>
                  </a:lnTo>
                  <a:lnTo>
                    <a:pt x="5410" y="4542"/>
                  </a:lnTo>
                  <a:lnTo>
                    <a:pt x="5375" y="4360"/>
                  </a:lnTo>
                  <a:lnTo>
                    <a:pt x="5490" y="4017"/>
                  </a:lnTo>
                  <a:lnTo>
                    <a:pt x="5432" y="3664"/>
                  </a:lnTo>
                  <a:lnTo>
                    <a:pt x="5284" y="3458"/>
                  </a:lnTo>
                  <a:lnTo>
                    <a:pt x="5193" y="3047"/>
                  </a:lnTo>
                  <a:lnTo>
                    <a:pt x="4782" y="2979"/>
                  </a:lnTo>
                  <a:lnTo>
                    <a:pt x="5033" y="2454"/>
                  </a:lnTo>
                  <a:lnTo>
                    <a:pt x="5170" y="1803"/>
                  </a:lnTo>
                  <a:lnTo>
                    <a:pt x="5421" y="1461"/>
                  </a:lnTo>
                  <a:lnTo>
                    <a:pt x="5741" y="1210"/>
                  </a:lnTo>
                  <a:lnTo>
                    <a:pt x="5969" y="75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a:off x="2008150" y="2857625"/>
              <a:ext cx="65650" cy="67625"/>
            </a:xfrm>
            <a:custGeom>
              <a:avLst/>
              <a:gdLst/>
              <a:ahLst/>
              <a:cxnLst/>
              <a:rect l="l" t="t" r="r" b="b"/>
              <a:pathLst>
                <a:path w="2626" h="2705" extrusionOk="0">
                  <a:moveTo>
                    <a:pt x="1826" y="263"/>
                  </a:moveTo>
                  <a:lnTo>
                    <a:pt x="1621" y="445"/>
                  </a:lnTo>
                  <a:lnTo>
                    <a:pt x="1381" y="388"/>
                  </a:lnTo>
                  <a:lnTo>
                    <a:pt x="1267" y="206"/>
                  </a:lnTo>
                  <a:lnTo>
                    <a:pt x="1027" y="126"/>
                  </a:lnTo>
                  <a:lnTo>
                    <a:pt x="822" y="240"/>
                  </a:lnTo>
                  <a:lnTo>
                    <a:pt x="331" y="0"/>
                  </a:lnTo>
                  <a:lnTo>
                    <a:pt x="194" y="114"/>
                  </a:lnTo>
                  <a:lnTo>
                    <a:pt x="0" y="286"/>
                  </a:lnTo>
                  <a:lnTo>
                    <a:pt x="217" y="411"/>
                  </a:lnTo>
                  <a:lnTo>
                    <a:pt x="80" y="696"/>
                  </a:lnTo>
                  <a:lnTo>
                    <a:pt x="69" y="982"/>
                  </a:lnTo>
                  <a:lnTo>
                    <a:pt x="171" y="1176"/>
                  </a:lnTo>
                  <a:lnTo>
                    <a:pt x="411" y="1256"/>
                  </a:lnTo>
                  <a:lnTo>
                    <a:pt x="582" y="1518"/>
                  </a:lnTo>
                  <a:lnTo>
                    <a:pt x="753" y="1290"/>
                  </a:lnTo>
                  <a:lnTo>
                    <a:pt x="708" y="1027"/>
                  </a:lnTo>
                  <a:lnTo>
                    <a:pt x="913" y="1187"/>
                  </a:lnTo>
                  <a:lnTo>
                    <a:pt x="959" y="1461"/>
                  </a:lnTo>
                  <a:lnTo>
                    <a:pt x="1221" y="1575"/>
                  </a:lnTo>
                  <a:lnTo>
                    <a:pt x="1530" y="1758"/>
                  </a:lnTo>
                  <a:lnTo>
                    <a:pt x="1735" y="1975"/>
                  </a:lnTo>
                  <a:lnTo>
                    <a:pt x="1758" y="2169"/>
                  </a:lnTo>
                  <a:lnTo>
                    <a:pt x="1655" y="2328"/>
                  </a:lnTo>
                  <a:lnTo>
                    <a:pt x="1815" y="2511"/>
                  </a:lnTo>
                  <a:lnTo>
                    <a:pt x="2226" y="2705"/>
                  </a:lnTo>
                  <a:lnTo>
                    <a:pt x="2283" y="2534"/>
                  </a:lnTo>
                  <a:lnTo>
                    <a:pt x="2351" y="2351"/>
                  </a:lnTo>
                  <a:lnTo>
                    <a:pt x="2340" y="2180"/>
                  </a:lnTo>
                  <a:lnTo>
                    <a:pt x="2454" y="2077"/>
                  </a:lnTo>
                  <a:lnTo>
                    <a:pt x="2294" y="1940"/>
                  </a:lnTo>
                  <a:lnTo>
                    <a:pt x="2306" y="1587"/>
                  </a:lnTo>
                  <a:lnTo>
                    <a:pt x="2625" y="1495"/>
                  </a:lnTo>
                  <a:lnTo>
                    <a:pt x="2283" y="1107"/>
                  </a:lnTo>
                  <a:lnTo>
                    <a:pt x="1997" y="74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a:off x="2054075" y="2586000"/>
              <a:ext cx="207450" cy="75650"/>
            </a:xfrm>
            <a:custGeom>
              <a:avLst/>
              <a:gdLst/>
              <a:ahLst/>
              <a:cxnLst/>
              <a:rect l="l" t="t" r="r" b="b"/>
              <a:pathLst>
                <a:path w="8298" h="3026" extrusionOk="0">
                  <a:moveTo>
                    <a:pt x="4257" y="377"/>
                  </a:moveTo>
                  <a:lnTo>
                    <a:pt x="3550" y="81"/>
                  </a:lnTo>
                  <a:lnTo>
                    <a:pt x="2945" y="69"/>
                  </a:lnTo>
                  <a:lnTo>
                    <a:pt x="2272" y="1"/>
                  </a:lnTo>
                  <a:lnTo>
                    <a:pt x="2066" y="92"/>
                  </a:lnTo>
                  <a:lnTo>
                    <a:pt x="1473" y="183"/>
                  </a:lnTo>
                  <a:lnTo>
                    <a:pt x="1039" y="366"/>
                  </a:lnTo>
                  <a:lnTo>
                    <a:pt x="651" y="571"/>
                  </a:lnTo>
                  <a:lnTo>
                    <a:pt x="446" y="891"/>
                  </a:lnTo>
                  <a:lnTo>
                    <a:pt x="1" y="1176"/>
                  </a:lnTo>
                  <a:lnTo>
                    <a:pt x="309" y="1268"/>
                  </a:lnTo>
                  <a:lnTo>
                    <a:pt x="731" y="1165"/>
                  </a:lnTo>
                  <a:lnTo>
                    <a:pt x="857" y="937"/>
                  </a:lnTo>
                  <a:lnTo>
                    <a:pt x="1188" y="925"/>
                  </a:lnTo>
                  <a:lnTo>
                    <a:pt x="1815" y="446"/>
                  </a:lnTo>
                  <a:lnTo>
                    <a:pt x="2580" y="492"/>
                  </a:lnTo>
                  <a:lnTo>
                    <a:pt x="2249" y="720"/>
                  </a:lnTo>
                  <a:lnTo>
                    <a:pt x="2511" y="914"/>
                  </a:lnTo>
                  <a:lnTo>
                    <a:pt x="3504" y="1051"/>
                  </a:lnTo>
                  <a:lnTo>
                    <a:pt x="3721" y="1233"/>
                  </a:lnTo>
                  <a:lnTo>
                    <a:pt x="4417" y="1484"/>
                  </a:lnTo>
                  <a:lnTo>
                    <a:pt x="4874" y="1450"/>
                  </a:lnTo>
                  <a:lnTo>
                    <a:pt x="4988" y="1964"/>
                  </a:lnTo>
                  <a:lnTo>
                    <a:pt x="5239" y="2226"/>
                  </a:lnTo>
                  <a:lnTo>
                    <a:pt x="5730" y="2283"/>
                  </a:lnTo>
                  <a:lnTo>
                    <a:pt x="6038" y="2523"/>
                  </a:lnTo>
                  <a:lnTo>
                    <a:pt x="5444" y="3025"/>
                  </a:lnTo>
                  <a:lnTo>
                    <a:pt x="6574" y="2934"/>
                  </a:lnTo>
                  <a:lnTo>
                    <a:pt x="7122" y="3002"/>
                  </a:lnTo>
                  <a:lnTo>
                    <a:pt x="7647" y="2968"/>
                  </a:lnTo>
                  <a:lnTo>
                    <a:pt x="8183" y="2854"/>
                  </a:lnTo>
                  <a:lnTo>
                    <a:pt x="8297" y="2637"/>
                  </a:lnTo>
                  <a:lnTo>
                    <a:pt x="7750" y="2260"/>
                  </a:lnTo>
                  <a:lnTo>
                    <a:pt x="7179" y="2215"/>
                  </a:lnTo>
                  <a:lnTo>
                    <a:pt x="7259" y="1975"/>
                  </a:lnTo>
                  <a:lnTo>
                    <a:pt x="6814" y="1793"/>
                  </a:lnTo>
                  <a:lnTo>
                    <a:pt x="6551" y="1793"/>
                  </a:lnTo>
                  <a:lnTo>
                    <a:pt x="6118" y="1393"/>
                  </a:lnTo>
                  <a:lnTo>
                    <a:pt x="5524" y="822"/>
                  </a:lnTo>
                  <a:lnTo>
                    <a:pt x="5262" y="606"/>
                  </a:lnTo>
                  <a:lnTo>
                    <a:pt x="4520" y="72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a:off x="3933950" y="1957475"/>
              <a:ext cx="116425" cy="56525"/>
            </a:xfrm>
            <a:custGeom>
              <a:avLst/>
              <a:gdLst/>
              <a:ahLst/>
              <a:cxnLst/>
              <a:rect l="l" t="t" r="r" b="b"/>
              <a:pathLst>
                <a:path w="4657" h="2261" extrusionOk="0">
                  <a:moveTo>
                    <a:pt x="1872" y="12"/>
                  </a:moveTo>
                  <a:lnTo>
                    <a:pt x="1564" y="104"/>
                  </a:lnTo>
                  <a:lnTo>
                    <a:pt x="1370" y="1"/>
                  </a:lnTo>
                  <a:lnTo>
                    <a:pt x="1210" y="172"/>
                  </a:lnTo>
                  <a:lnTo>
                    <a:pt x="731" y="343"/>
                  </a:lnTo>
                  <a:lnTo>
                    <a:pt x="480" y="560"/>
                  </a:lnTo>
                  <a:lnTo>
                    <a:pt x="1" y="743"/>
                  </a:lnTo>
                  <a:lnTo>
                    <a:pt x="138" y="1016"/>
                  </a:lnTo>
                  <a:lnTo>
                    <a:pt x="240" y="1382"/>
                  </a:lnTo>
                  <a:lnTo>
                    <a:pt x="605" y="1599"/>
                  </a:lnTo>
                  <a:lnTo>
                    <a:pt x="1028" y="1975"/>
                  </a:lnTo>
                  <a:lnTo>
                    <a:pt x="1564" y="2260"/>
                  </a:lnTo>
                  <a:lnTo>
                    <a:pt x="1941" y="1895"/>
                  </a:lnTo>
                  <a:lnTo>
                    <a:pt x="2180" y="1827"/>
                  </a:lnTo>
                  <a:lnTo>
                    <a:pt x="2751" y="2101"/>
                  </a:lnTo>
                  <a:lnTo>
                    <a:pt x="3082" y="2055"/>
                  </a:lnTo>
                  <a:lnTo>
                    <a:pt x="3401" y="2226"/>
                  </a:lnTo>
                  <a:lnTo>
                    <a:pt x="3493" y="2032"/>
                  </a:lnTo>
                  <a:lnTo>
                    <a:pt x="3801" y="2044"/>
                  </a:lnTo>
                  <a:lnTo>
                    <a:pt x="4029" y="1952"/>
                  </a:lnTo>
                  <a:lnTo>
                    <a:pt x="4052" y="1872"/>
                  </a:lnTo>
                  <a:lnTo>
                    <a:pt x="4177" y="1827"/>
                  </a:lnTo>
                  <a:lnTo>
                    <a:pt x="4200" y="1633"/>
                  </a:lnTo>
                  <a:lnTo>
                    <a:pt x="4360" y="1587"/>
                  </a:lnTo>
                  <a:lnTo>
                    <a:pt x="4451" y="1427"/>
                  </a:lnTo>
                  <a:lnTo>
                    <a:pt x="4657" y="1427"/>
                  </a:lnTo>
                  <a:lnTo>
                    <a:pt x="4292" y="982"/>
                  </a:lnTo>
                  <a:lnTo>
                    <a:pt x="3778" y="937"/>
                  </a:lnTo>
                  <a:lnTo>
                    <a:pt x="3675" y="651"/>
                  </a:lnTo>
                  <a:lnTo>
                    <a:pt x="3196" y="571"/>
                  </a:lnTo>
                  <a:lnTo>
                    <a:pt x="3105" y="788"/>
                  </a:lnTo>
                  <a:lnTo>
                    <a:pt x="2717" y="617"/>
                  </a:lnTo>
                  <a:lnTo>
                    <a:pt x="2740" y="377"/>
                  </a:lnTo>
                  <a:lnTo>
                    <a:pt x="2203" y="28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a:off x="3824100" y="1873900"/>
              <a:ext cx="156675" cy="167775"/>
            </a:xfrm>
            <a:custGeom>
              <a:avLst/>
              <a:gdLst/>
              <a:ahLst/>
              <a:cxnLst/>
              <a:rect l="l" t="t" r="r" b="b"/>
              <a:pathLst>
                <a:path w="6267" h="6711" extrusionOk="0">
                  <a:moveTo>
                    <a:pt x="5433" y="1050"/>
                  </a:moveTo>
                  <a:lnTo>
                    <a:pt x="5091" y="776"/>
                  </a:lnTo>
                  <a:lnTo>
                    <a:pt x="4303" y="434"/>
                  </a:lnTo>
                  <a:lnTo>
                    <a:pt x="3950" y="673"/>
                  </a:lnTo>
                  <a:lnTo>
                    <a:pt x="3276" y="833"/>
                  </a:lnTo>
                  <a:lnTo>
                    <a:pt x="3265" y="536"/>
                  </a:lnTo>
                  <a:lnTo>
                    <a:pt x="2569" y="331"/>
                  </a:lnTo>
                  <a:lnTo>
                    <a:pt x="2534" y="0"/>
                  </a:lnTo>
                  <a:lnTo>
                    <a:pt x="2112" y="137"/>
                  </a:lnTo>
                  <a:lnTo>
                    <a:pt x="1599" y="23"/>
                  </a:lnTo>
                  <a:lnTo>
                    <a:pt x="1656" y="502"/>
                  </a:lnTo>
                  <a:lnTo>
                    <a:pt x="1827" y="822"/>
                  </a:lnTo>
                  <a:lnTo>
                    <a:pt x="1393" y="1244"/>
                  </a:lnTo>
                  <a:lnTo>
                    <a:pt x="1256" y="1061"/>
                  </a:lnTo>
                  <a:lnTo>
                    <a:pt x="697" y="1107"/>
                  </a:lnTo>
                  <a:lnTo>
                    <a:pt x="572" y="1290"/>
                  </a:lnTo>
                  <a:lnTo>
                    <a:pt x="708" y="1575"/>
                  </a:lnTo>
                  <a:lnTo>
                    <a:pt x="572" y="2374"/>
                  </a:lnTo>
                  <a:lnTo>
                    <a:pt x="412" y="2705"/>
                  </a:lnTo>
                  <a:lnTo>
                    <a:pt x="1" y="2705"/>
                  </a:lnTo>
                  <a:lnTo>
                    <a:pt x="149" y="3618"/>
                  </a:lnTo>
                  <a:lnTo>
                    <a:pt x="104" y="4211"/>
                  </a:lnTo>
                  <a:lnTo>
                    <a:pt x="241" y="4417"/>
                  </a:lnTo>
                  <a:lnTo>
                    <a:pt x="206" y="4793"/>
                  </a:lnTo>
                  <a:lnTo>
                    <a:pt x="549" y="5033"/>
                  </a:lnTo>
                  <a:lnTo>
                    <a:pt x="1564" y="5193"/>
                  </a:lnTo>
                  <a:lnTo>
                    <a:pt x="1245" y="5797"/>
                  </a:lnTo>
                  <a:lnTo>
                    <a:pt x="1165" y="6437"/>
                  </a:lnTo>
                  <a:lnTo>
                    <a:pt x="1770" y="6437"/>
                  </a:lnTo>
                  <a:lnTo>
                    <a:pt x="1907" y="6242"/>
                  </a:lnTo>
                  <a:lnTo>
                    <a:pt x="2683" y="6505"/>
                  </a:lnTo>
                  <a:lnTo>
                    <a:pt x="2900" y="6471"/>
                  </a:lnTo>
                  <a:lnTo>
                    <a:pt x="3265" y="6710"/>
                  </a:lnTo>
                  <a:lnTo>
                    <a:pt x="3345" y="6482"/>
                  </a:lnTo>
                  <a:lnTo>
                    <a:pt x="3972" y="6528"/>
                  </a:lnTo>
                  <a:lnTo>
                    <a:pt x="4463" y="6357"/>
                  </a:lnTo>
                  <a:lnTo>
                    <a:pt x="4805" y="6379"/>
                  </a:lnTo>
                  <a:lnTo>
                    <a:pt x="5045" y="6562"/>
                  </a:lnTo>
                  <a:lnTo>
                    <a:pt x="5102" y="6414"/>
                  </a:lnTo>
                  <a:lnTo>
                    <a:pt x="4965" y="5843"/>
                  </a:lnTo>
                  <a:lnTo>
                    <a:pt x="5205" y="5729"/>
                  </a:lnTo>
                  <a:lnTo>
                    <a:pt x="5422" y="5307"/>
                  </a:lnTo>
                  <a:lnTo>
                    <a:pt x="5011" y="4942"/>
                  </a:lnTo>
                  <a:lnTo>
                    <a:pt x="4634" y="4725"/>
                  </a:lnTo>
                  <a:lnTo>
                    <a:pt x="4532" y="4359"/>
                  </a:lnTo>
                  <a:lnTo>
                    <a:pt x="4395" y="4086"/>
                  </a:lnTo>
                  <a:lnTo>
                    <a:pt x="4874" y="3903"/>
                  </a:lnTo>
                  <a:lnTo>
                    <a:pt x="5125" y="3686"/>
                  </a:lnTo>
                  <a:lnTo>
                    <a:pt x="5604" y="3515"/>
                  </a:lnTo>
                  <a:lnTo>
                    <a:pt x="5764" y="3344"/>
                  </a:lnTo>
                  <a:lnTo>
                    <a:pt x="5958" y="3447"/>
                  </a:lnTo>
                  <a:lnTo>
                    <a:pt x="6266" y="3355"/>
                  </a:lnTo>
                  <a:lnTo>
                    <a:pt x="5935" y="2796"/>
                  </a:lnTo>
                  <a:lnTo>
                    <a:pt x="5947" y="2499"/>
                  </a:lnTo>
                  <a:lnTo>
                    <a:pt x="5753" y="2031"/>
                  </a:lnTo>
                  <a:lnTo>
                    <a:pt x="5467" y="1712"/>
                  </a:lnTo>
                  <a:lnTo>
                    <a:pt x="5639" y="148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5"/>
            <p:cNvSpPr/>
            <p:nvPr/>
          </p:nvSpPr>
          <p:spPr>
            <a:xfrm>
              <a:off x="4551075" y="2824225"/>
              <a:ext cx="32550" cy="39975"/>
            </a:xfrm>
            <a:custGeom>
              <a:avLst/>
              <a:gdLst/>
              <a:ahLst/>
              <a:cxnLst/>
              <a:rect l="l" t="t" r="r" b="b"/>
              <a:pathLst>
                <a:path w="1302" h="1599" extrusionOk="0">
                  <a:moveTo>
                    <a:pt x="1210" y="1108"/>
                  </a:moveTo>
                  <a:lnTo>
                    <a:pt x="845" y="868"/>
                  </a:lnTo>
                  <a:lnTo>
                    <a:pt x="1290" y="651"/>
                  </a:lnTo>
                  <a:lnTo>
                    <a:pt x="1301" y="263"/>
                  </a:lnTo>
                  <a:lnTo>
                    <a:pt x="1107" y="1"/>
                  </a:lnTo>
                  <a:lnTo>
                    <a:pt x="879" y="206"/>
                  </a:lnTo>
                  <a:lnTo>
                    <a:pt x="537" y="138"/>
                  </a:lnTo>
                  <a:lnTo>
                    <a:pt x="263" y="537"/>
                  </a:lnTo>
                  <a:lnTo>
                    <a:pt x="0" y="971"/>
                  </a:lnTo>
                  <a:lnTo>
                    <a:pt x="80" y="1211"/>
                  </a:lnTo>
                  <a:lnTo>
                    <a:pt x="103" y="1496"/>
                  </a:lnTo>
                  <a:lnTo>
                    <a:pt x="548" y="1507"/>
                  </a:lnTo>
                  <a:lnTo>
                    <a:pt x="731" y="1439"/>
                  </a:lnTo>
                  <a:lnTo>
                    <a:pt x="913" y="159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3855200" y="1815675"/>
              <a:ext cx="77350" cy="62225"/>
            </a:xfrm>
            <a:custGeom>
              <a:avLst/>
              <a:gdLst/>
              <a:ahLst/>
              <a:cxnLst/>
              <a:rect l="l" t="t" r="r" b="b"/>
              <a:pathLst>
                <a:path w="3094" h="2489" extrusionOk="0">
                  <a:moveTo>
                    <a:pt x="3094" y="1793"/>
                  </a:moveTo>
                  <a:lnTo>
                    <a:pt x="2854" y="1370"/>
                  </a:lnTo>
                  <a:lnTo>
                    <a:pt x="1895" y="1656"/>
                  </a:lnTo>
                  <a:lnTo>
                    <a:pt x="2021" y="2009"/>
                  </a:lnTo>
                  <a:lnTo>
                    <a:pt x="2751" y="2489"/>
                  </a:lnTo>
                  <a:close/>
                  <a:moveTo>
                    <a:pt x="1861" y="1062"/>
                  </a:moveTo>
                  <a:lnTo>
                    <a:pt x="1496" y="937"/>
                  </a:lnTo>
                  <a:lnTo>
                    <a:pt x="1393" y="709"/>
                  </a:lnTo>
                  <a:lnTo>
                    <a:pt x="1576" y="423"/>
                  </a:lnTo>
                  <a:lnTo>
                    <a:pt x="1564" y="1"/>
                  </a:lnTo>
                  <a:lnTo>
                    <a:pt x="1051" y="229"/>
                  </a:lnTo>
                  <a:lnTo>
                    <a:pt x="834" y="469"/>
                  </a:lnTo>
                  <a:lnTo>
                    <a:pt x="263" y="526"/>
                  </a:lnTo>
                  <a:lnTo>
                    <a:pt x="92" y="766"/>
                  </a:lnTo>
                  <a:lnTo>
                    <a:pt x="1" y="994"/>
                  </a:lnTo>
                  <a:lnTo>
                    <a:pt x="58" y="1861"/>
                  </a:lnTo>
                  <a:lnTo>
                    <a:pt x="355" y="2352"/>
                  </a:lnTo>
                  <a:lnTo>
                    <a:pt x="868" y="2466"/>
                  </a:lnTo>
                  <a:lnTo>
                    <a:pt x="1290" y="2329"/>
                  </a:lnTo>
                  <a:lnTo>
                    <a:pt x="1085" y="1907"/>
                  </a:lnTo>
                  <a:lnTo>
                    <a:pt x="1519" y="1291"/>
                  </a:lnTo>
                  <a:lnTo>
                    <a:pt x="1724" y="139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2301725" y="2660750"/>
              <a:ext cx="71625" cy="52250"/>
            </a:xfrm>
            <a:custGeom>
              <a:avLst/>
              <a:gdLst/>
              <a:ahLst/>
              <a:cxnLst/>
              <a:rect l="l" t="t" r="r" b="b"/>
              <a:pathLst>
                <a:path w="2865" h="2090" extrusionOk="0">
                  <a:moveTo>
                    <a:pt x="137" y="1690"/>
                  </a:moveTo>
                  <a:lnTo>
                    <a:pt x="137" y="1941"/>
                  </a:lnTo>
                  <a:lnTo>
                    <a:pt x="343" y="2089"/>
                  </a:lnTo>
                  <a:lnTo>
                    <a:pt x="708" y="1462"/>
                  </a:lnTo>
                  <a:lnTo>
                    <a:pt x="993" y="1325"/>
                  </a:lnTo>
                  <a:lnTo>
                    <a:pt x="1085" y="1553"/>
                  </a:lnTo>
                  <a:lnTo>
                    <a:pt x="1393" y="1496"/>
                  </a:lnTo>
                  <a:lnTo>
                    <a:pt x="1552" y="1325"/>
                  </a:lnTo>
                  <a:lnTo>
                    <a:pt x="1804" y="1370"/>
                  </a:lnTo>
                  <a:lnTo>
                    <a:pt x="2180" y="1347"/>
                  </a:lnTo>
                  <a:lnTo>
                    <a:pt x="2534" y="1530"/>
                  </a:lnTo>
                  <a:lnTo>
                    <a:pt x="2865" y="1153"/>
                  </a:lnTo>
                  <a:lnTo>
                    <a:pt x="2511" y="834"/>
                  </a:lnTo>
                  <a:lnTo>
                    <a:pt x="2169" y="800"/>
                  </a:lnTo>
                  <a:lnTo>
                    <a:pt x="2203" y="526"/>
                  </a:lnTo>
                  <a:lnTo>
                    <a:pt x="1781" y="549"/>
                  </a:lnTo>
                  <a:lnTo>
                    <a:pt x="1667" y="229"/>
                  </a:lnTo>
                  <a:lnTo>
                    <a:pt x="1461" y="240"/>
                  </a:lnTo>
                  <a:lnTo>
                    <a:pt x="1028" y="12"/>
                  </a:lnTo>
                  <a:lnTo>
                    <a:pt x="400" y="1"/>
                  </a:lnTo>
                  <a:lnTo>
                    <a:pt x="286" y="161"/>
                  </a:lnTo>
                  <a:lnTo>
                    <a:pt x="309" y="663"/>
                  </a:lnTo>
                  <a:lnTo>
                    <a:pt x="206" y="1005"/>
                  </a:lnTo>
                  <a:lnTo>
                    <a:pt x="0" y="1153"/>
                  </a:lnTo>
                  <a:lnTo>
                    <a:pt x="172" y="142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3553075" y="2269025"/>
              <a:ext cx="402875" cy="410600"/>
            </a:xfrm>
            <a:custGeom>
              <a:avLst/>
              <a:gdLst/>
              <a:ahLst/>
              <a:cxnLst/>
              <a:rect l="l" t="t" r="r" b="b"/>
              <a:pathLst>
                <a:path w="16115" h="16424" extrusionOk="0">
                  <a:moveTo>
                    <a:pt x="13056" y="161"/>
                  </a:moveTo>
                  <a:lnTo>
                    <a:pt x="12542" y="218"/>
                  </a:lnTo>
                  <a:lnTo>
                    <a:pt x="12223" y="1"/>
                  </a:lnTo>
                  <a:lnTo>
                    <a:pt x="11424" y="1"/>
                  </a:lnTo>
                  <a:lnTo>
                    <a:pt x="10728" y="377"/>
                  </a:lnTo>
                  <a:lnTo>
                    <a:pt x="10340" y="241"/>
                  </a:lnTo>
                  <a:lnTo>
                    <a:pt x="9096" y="309"/>
                  </a:lnTo>
                  <a:lnTo>
                    <a:pt x="7829" y="480"/>
                  </a:lnTo>
                  <a:lnTo>
                    <a:pt x="7110" y="766"/>
                  </a:lnTo>
                  <a:lnTo>
                    <a:pt x="6631" y="1131"/>
                  </a:lnTo>
                  <a:lnTo>
                    <a:pt x="5821" y="1302"/>
                  </a:lnTo>
                  <a:lnTo>
                    <a:pt x="5090" y="1804"/>
                  </a:lnTo>
                  <a:lnTo>
                    <a:pt x="5375" y="2386"/>
                  </a:lnTo>
                  <a:lnTo>
                    <a:pt x="5421" y="2945"/>
                  </a:lnTo>
                  <a:lnTo>
                    <a:pt x="5672" y="3904"/>
                  </a:lnTo>
                  <a:lnTo>
                    <a:pt x="5878" y="4098"/>
                  </a:lnTo>
                  <a:lnTo>
                    <a:pt x="5729" y="4452"/>
                  </a:lnTo>
                  <a:lnTo>
                    <a:pt x="4736" y="4600"/>
                  </a:lnTo>
                  <a:lnTo>
                    <a:pt x="4371" y="4942"/>
                  </a:lnTo>
                  <a:lnTo>
                    <a:pt x="3938" y="5011"/>
                  </a:lnTo>
                  <a:lnTo>
                    <a:pt x="3892" y="5684"/>
                  </a:lnTo>
                  <a:lnTo>
                    <a:pt x="2990" y="6038"/>
                  </a:lnTo>
                  <a:lnTo>
                    <a:pt x="2694" y="6494"/>
                  </a:lnTo>
                  <a:lnTo>
                    <a:pt x="2066" y="6734"/>
                  </a:lnTo>
                  <a:lnTo>
                    <a:pt x="1290" y="6882"/>
                  </a:lnTo>
                  <a:lnTo>
                    <a:pt x="23" y="7556"/>
                  </a:lnTo>
                  <a:lnTo>
                    <a:pt x="12" y="8617"/>
                  </a:lnTo>
                  <a:lnTo>
                    <a:pt x="12" y="8674"/>
                  </a:lnTo>
                  <a:lnTo>
                    <a:pt x="0" y="8845"/>
                  </a:lnTo>
                  <a:lnTo>
                    <a:pt x="2888" y="11059"/>
                  </a:lnTo>
                  <a:lnTo>
                    <a:pt x="5512" y="13045"/>
                  </a:lnTo>
                  <a:lnTo>
                    <a:pt x="8171" y="15008"/>
                  </a:lnTo>
                  <a:lnTo>
                    <a:pt x="8354" y="15442"/>
                  </a:lnTo>
                  <a:lnTo>
                    <a:pt x="8845" y="15693"/>
                  </a:lnTo>
                  <a:lnTo>
                    <a:pt x="9210" y="15852"/>
                  </a:lnTo>
                  <a:lnTo>
                    <a:pt x="9221" y="16423"/>
                  </a:lnTo>
                  <a:lnTo>
                    <a:pt x="10100" y="16343"/>
                  </a:lnTo>
                  <a:lnTo>
                    <a:pt x="11207" y="15944"/>
                  </a:lnTo>
                  <a:lnTo>
                    <a:pt x="13467" y="14152"/>
                  </a:lnTo>
                  <a:lnTo>
                    <a:pt x="16114" y="12417"/>
                  </a:lnTo>
                  <a:lnTo>
                    <a:pt x="15761" y="11847"/>
                  </a:lnTo>
                  <a:lnTo>
                    <a:pt x="15144" y="11436"/>
                  </a:lnTo>
                  <a:lnTo>
                    <a:pt x="14779" y="11607"/>
                  </a:lnTo>
                  <a:lnTo>
                    <a:pt x="14494" y="11094"/>
                  </a:lnTo>
                  <a:lnTo>
                    <a:pt x="14460" y="10706"/>
                  </a:lnTo>
                  <a:lnTo>
                    <a:pt x="13980" y="10032"/>
                  </a:lnTo>
                  <a:lnTo>
                    <a:pt x="14277" y="9667"/>
                  </a:lnTo>
                  <a:lnTo>
                    <a:pt x="14209" y="9096"/>
                  </a:lnTo>
                  <a:lnTo>
                    <a:pt x="14288" y="8594"/>
                  </a:lnTo>
                  <a:lnTo>
                    <a:pt x="14220" y="8183"/>
                  </a:lnTo>
                  <a:lnTo>
                    <a:pt x="14345" y="7442"/>
                  </a:lnTo>
                  <a:lnTo>
                    <a:pt x="14288" y="7008"/>
                  </a:lnTo>
                  <a:lnTo>
                    <a:pt x="14015" y="6209"/>
                  </a:lnTo>
                  <a:lnTo>
                    <a:pt x="13649" y="4600"/>
                  </a:lnTo>
                  <a:lnTo>
                    <a:pt x="13159" y="4223"/>
                  </a:lnTo>
                  <a:lnTo>
                    <a:pt x="13159" y="4018"/>
                  </a:lnTo>
                  <a:lnTo>
                    <a:pt x="12520" y="3470"/>
                  </a:lnTo>
                  <a:lnTo>
                    <a:pt x="12440" y="2785"/>
                  </a:lnTo>
                  <a:lnTo>
                    <a:pt x="12896" y="2272"/>
                  </a:lnTo>
                  <a:lnTo>
                    <a:pt x="13044" y="1519"/>
                  </a:lnTo>
                  <a:lnTo>
                    <a:pt x="12908" y="62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2098875" y="3081000"/>
              <a:ext cx="114725" cy="143550"/>
            </a:xfrm>
            <a:custGeom>
              <a:avLst/>
              <a:gdLst/>
              <a:ahLst/>
              <a:cxnLst/>
              <a:rect l="l" t="t" r="r" b="b"/>
              <a:pathLst>
                <a:path w="4589" h="5742" extrusionOk="0">
                  <a:moveTo>
                    <a:pt x="4474" y="1382"/>
                  </a:moveTo>
                  <a:lnTo>
                    <a:pt x="4132" y="1165"/>
                  </a:lnTo>
                  <a:lnTo>
                    <a:pt x="3732" y="868"/>
                  </a:lnTo>
                  <a:lnTo>
                    <a:pt x="3504" y="1005"/>
                  </a:lnTo>
                  <a:lnTo>
                    <a:pt x="2831" y="880"/>
                  </a:lnTo>
                  <a:lnTo>
                    <a:pt x="2637" y="492"/>
                  </a:lnTo>
                  <a:lnTo>
                    <a:pt x="2488" y="514"/>
                  </a:lnTo>
                  <a:lnTo>
                    <a:pt x="1689" y="1"/>
                  </a:lnTo>
                  <a:lnTo>
                    <a:pt x="1130" y="355"/>
                  </a:lnTo>
                  <a:lnTo>
                    <a:pt x="696" y="549"/>
                  </a:lnTo>
                  <a:lnTo>
                    <a:pt x="754" y="925"/>
                  </a:lnTo>
                  <a:lnTo>
                    <a:pt x="434" y="1507"/>
                  </a:lnTo>
                  <a:lnTo>
                    <a:pt x="286" y="2067"/>
                  </a:lnTo>
                  <a:lnTo>
                    <a:pt x="23" y="2203"/>
                  </a:lnTo>
                  <a:lnTo>
                    <a:pt x="160" y="3037"/>
                  </a:lnTo>
                  <a:lnTo>
                    <a:pt x="0" y="3288"/>
                  </a:lnTo>
                  <a:lnTo>
                    <a:pt x="491" y="3676"/>
                  </a:lnTo>
                  <a:lnTo>
                    <a:pt x="788" y="3265"/>
                  </a:lnTo>
                  <a:lnTo>
                    <a:pt x="970" y="3664"/>
                  </a:lnTo>
                  <a:lnTo>
                    <a:pt x="560" y="4326"/>
                  </a:lnTo>
                  <a:lnTo>
                    <a:pt x="662" y="4714"/>
                  </a:lnTo>
                  <a:lnTo>
                    <a:pt x="445" y="4931"/>
                  </a:lnTo>
                  <a:lnTo>
                    <a:pt x="480" y="5262"/>
                  </a:lnTo>
                  <a:lnTo>
                    <a:pt x="811" y="5182"/>
                  </a:lnTo>
                  <a:lnTo>
                    <a:pt x="1130" y="5285"/>
                  </a:lnTo>
                  <a:lnTo>
                    <a:pt x="1484" y="5741"/>
                  </a:lnTo>
                  <a:lnTo>
                    <a:pt x="1929" y="5376"/>
                  </a:lnTo>
                  <a:lnTo>
                    <a:pt x="2055" y="4760"/>
                  </a:lnTo>
                  <a:lnTo>
                    <a:pt x="2534" y="3972"/>
                  </a:lnTo>
                  <a:lnTo>
                    <a:pt x="3481" y="3619"/>
                  </a:lnTo>
                  <a:lnTo>
                    <a:pt x="4337" y="2660"/>
                  </a:lnTo>
                  <a:lnTo>
                    <a:pt x="4588" y="207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4196425" y="2395425"/>
              <a:ext cx="248250" cy="217700"/>
            </a:xfrm>
            <a:custGeom>
              <a:avLst/>
              <a:gdLst/>
              <a:ahLst/>
              <a:cxnLst/>
              <a:rect l="l" t="t" r="r" b="b"/>
              <a:pathLst>
                <a:path w="9930" h="8708" extrusionOk="0">
                  <a:moveTo>
                    <a:pt x="2820" y="514"/>
                  </a:moveTo>
                  <a:lnTo>
                    <a:pt x="2044" y="240"/>
                  </a:lnTo>
                  <a:lnTo>
                    <a:pt x="1279" y="0"/>
                  </a:lnTo>
                  <a:lnTo>
                    <a:pt x="275" y="35"/>
                  </a:lnTo>
                  <a:lnTo>
                    <a:pt x="12" y="457"/>
                  </a:lnTo>
                  <a:lnTo>
                    <a:pt x="172" y="845"/>
                  </a:lnTo>
                  <a:lnTo>
                    <a:pt x="1" y="1404"/>
                  </a:lnTo>
                  <a:lnTo>
                    <a:pt x="286" y="2123"/>
                  </a:lnTo>
                  <a:lnTo>
                    <a:pt x="469" y="5364"/>
                  </a:lnTo>
                  <a:lnTo>
                    <a:pt x="617" y="8708"/>
                  </a:lnTo>
                  <a:lnTo>
                    <a:pt x="3767" y="8708"/>
                  </a:lnTo>
                  <a:lnTo>
                    <a:pt x="6814" y="8708"/>
                  </a:lnTo>
                  <a:lnTo>
                    <a:pt x="9929" y="8708"/>
                  </a:lnTo>
                  <a:lnTo>
                    <a:pt x="9781" y="8514"/>
                  </a:lnTo>
                  <a:lnTo>
                    <a:pt x="8811" y="7704"/>
                  </a:lnTo>
                  <a:lnTo>
                    <a:pt x="8754" y="7110"/>
                  </a:lnTo>
                  <a:lnTo>
                    <a:pt x="8902" y="6951"/>
                  </a:lnTo>
                  <a:lnTo>
                    <a:pt x="8149" y="5946"/>
                  </a:lnTo>
                  <a:lnTo>
                    <a:pt x="7864" y="5433"/>
                  </a:lnTo>
                  <a:lnTo>
                    <a:pt x="7533" y="4931"/>
                  </a:lnTo>
                  <a:lnTo>
                    <a:pt x="6848" y="3527"/>
                  </a:lnTo>
                  <a:lnTo>
                    <a:pt x="6289" y="2614"/>
                  </a:lnTo>
                  <a:lnTo>
                    <a:pt x="5890" y="1655"/>
                  </a:lnTo>
                  <a:lnTo>
                    <a:pt x="5958" y="1575"/>
                  </a:lnTo>
                  <a:lnTo>
                    <a:pt x="6620" y="2865"/>
                  </a:lnTo>
                  <a:lnTo>
                    <a:pt x="7008" y="3287"/>
                  </a:lnTo>
                  <a:lnTo>
                    <a:pt x="7293" y="3572"/>
                  </a:lnTo>
                  <a:lnTo>
                    <a:pt x="7464" y="3413"/>
                  </a:lnTo>
                  <a:lnTo>
                    <a:pt x="7636" y="2933"/>
                  </a:lnTo>
                  <a:lnTo>
                    <a:pt x="7727" y="2249"/>
                  </a:lnTo>
                  <a:lnTo>
                    <a:pt x="7921" y="1895"/>
                  </a:lnTo>
                  <a:lnTo>
                    <a:pt x="7818" y="1655"/>
                  </a:lnTo>
                  <a:lnTo>
                    <a:pt x="7259" y="343"/>
                  </a:lnTo>
                  <a:lnTo>
                    <a:pt x="7259" y="343"/>
                  </a:lnTo>
                  <a:lnTo>
                    <a:pt x="6905" y="571"/>
                  </a:lnTo>
                  <a:lnTo>
                    <a:pt x="6300" y="514"/>
                  </a:lnTo>
                  <a:lnTo>
                    <a:pt x="5673" y="297"/>
                  </a:lnTo>
                  <a:lnTo>
                    <a:pt x="5513" y="605"/>
                  </a:lnTo>
                  <a:lnTo>
                    <a:pt x="5273" y="149"/>
                  </a:lnTo>
                  <a:lnTo>
                    <a:pt x="4714" y="35"/>
                  </a:lnTo>
                  <a:lnTo>
                    <a:pt x="4052" y="115"/>
                  </a:lnTo>
                  <a:lnTo>
                    <a:pt x="3744" y="377"/>
                  </a:lnTo>
                  <a:lnTo>
                    <a:pt x="3196" y="66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4442375" y="2703850"/>
              <a:ext cx="136400" cy="125550"/>
            </a:xfrm>
            <a:custGeom>
              <a:avLst/>
              <a:gdLst/>
              <a:ahLst/>
              <a:cxnLst/>
              <a:rect l="l" t="t" r="r" b="b"/>
              <a:pathLst>
                <a:path w="5456" h="5022" extrusionOk="0">
                  <a:moveTo>
                    <a:pt x="2739" y="2328"/>
                  </a:moveTo>
                  <a:lnTo>
                    <a:pt x="2283" y="1883"/>
                  </a:lnTo>
                  <a:lnTo>
                    <a:pt x="2032" y="1050"/>
                  </a:lnTo>
                  <a:lnTo>
                    <a:pt x="1495" y="0"/>
                  </a:lnTo>
                  <a:lnTo>
                    <a:pt x="1130" y="514"/>
                  </a:lnTo>
                  <a:lnTo>
                    <a:pt x="559" y="662"/>
                  </a:lnTo>
                  <a:lnTo>
                    <a:pt x="331" y="947"/>
                  </a:lnTo>
                  <a:lnTo>
                    <a:pt x="274" y="1541"/>
                  </a:lnTo>
                  <a:lnTo>
                    <a:pt x="0" y="2887"/>
                  </a:lnTo>
                  <a:lnTo>
                    <a:pt x="103" y="3241"/>
                  </a:lnTo>
                  <a:lnTo>
                    <a:pt x="1027" y="3424"/>
                  </a:lnTo>
                  <a:lnTo>
                    <a:pt x="1244" y="2762"/>
                  </a:lnTo>
                  <a:lnTo>
                    <a:pt x="1746" y="3173"/>
                  </a:lnTo>
                  <a:lnTo>
                    <a:pt x="2203" y="2956"/>
                  </a:lnTo>
                  <a:lnTo>
                    <a:pt x="2397" y="3138"/>
                  </a:lnTo>
                  <a:lnTo>
                    <a:pt x="2956" y="3161"/>
                  </a:lnTo>
                  <a:lnTo>
                    <a:pt x="3652" y="3515"/>
                  </a:lnTo>
                  <a:lnTo>
                    <a:pt x="3880" y="3823"/>
                  </a:lnTo>
                  <a:lnTo>
                    <a:pt x="4245" y="4131"/>
                  </a:lnTo>
                  <a:lnTo>
                    <a:pt x="4599" y="4656"/>
                  </a:lnTo>
                  <a:lnTo>
                    <a:pt x="4885" y="4953"/>
                  </a:lnTo>
                  <a:lnTo>
                    <a:pt x="5227" y="5021"/>
                  </a:lnTo>
                  <a:lnTo>
                    <a:pt x="5455" y="4816"/>
                  </a:lnTo>
                  <a:lnTo>
                    <a:pt x="5056" y="4542"/>
                  </a:lnTo>
                  <a:lnTo>
                    <a:pt x="4782" y="4223"/>
                  </a:lnTo>
                  <a:lnTo>
                    <a:pt x="4325" y="3698"/>
                  </a:lnTo>
                  <a:lnTo>
                    <a:pt x="3869" y="318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4098000" y="1776025"/>
              <a:ext cx="76500" cy="44825"/>
            </a:xfrm>
            <a:custGeom>
              <a:avLst/>
              <a:gdLst/>
              <a:ahLst/>
              <a:cxnLst/>
              <a:rect l="l" t="t" r="r" b="b"/>
              <a:pathLst>
                <a:path w="3060" h="1793" extrusionOk="0">
                  <a:moveTo>
                    <a:pt x="1553" y="1"/>
                  </a:moveTo>
                  <a:lnTo>
                    <a:pt x="765" y="126"/>
                  </a:lnTo>
                  <a:lnTo>
                    <a:pt x="1" y="354"/>
                  </a:lnTo>
                  <a:lnTo>
                    <a:pt x="126" y="845"/>
                  </a:lnTo>
                  <a:lnTo>
                    <a:pt x="594" y="1142"/>
                  </a:lnTo>
                  <a:lnTo>
                    <a:pt x="811" y="1028"/>
                  </a:lnTo>
                  <a:lnTo>
                    <a:pt x="822" y="1530"/>
                  </a:lnTo>
                  <a:lnTo>
                    <a:pt x="1359" y="1382"/>
                  </a:lnTo>
                  <a:lnTo>
                    <a:pt x="1655" y="1484"/>
                  </a:lnTo>
                  <a:lnTo>
                    <a:pt x="2283" y="1792"/>
                  </a:lnTo>
                  <a:lnTo>
                    <a:pt x="2819" y="1792"/>
                  </a:lnTo>
                  <a:lnTo>
                    <a:pt x="3048" y="1518"/>
                  </a:lnTo>
                  <a:lnTo>
                    <a:pt x="2694" y="742"/>
                  </a:lnTo>
                  <a:lnTo>
                    <a:pt x="3059" y="252"/>
                  </a:lnTo>
                  <a:lnTo>
                    <a:pt x="2934" y="115"/>
                  </a:lnTo>
                  <a:lnTo>
                    <a:pt x="2934" y="115"/>
                  </a:lnTo>
                  <a:lnTo>
                    <a:pt x="2283" y="13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5"/>
            <p:cNvSpPr/>
            <p:nvPr/>
          </p:nvSpPr>
          <p:spPr>
            <a:xfrm>
              <a:off x="4380175" y="2772875"/>
              <a:ext cx="296175" cy="261650"/>
            </a:xfrm>
            <a:custGeom>
              <a:avLst/>
              <a:gdLst/>
              <a:ahLst/>
              <a:cxnLst/>
              <a:rect l="l" t="t" r="r" b="b"/>
              <a:pathLst>
                <a:path w="11847" h="10466" extrusionOk="0">
                  <a:moveTo>
                    <a:pt x="3732" y="1"/>
                  </a:moveTo>
                  <a:lnTo>
                    <a:pt x="3515" y="663"/>
                  </a:lnTo>
                  <a:lnTo>
                    <a:pt x="2591" y="480"/>
                  </a:lnTo>
                  <a:lnTo>
                    <a:pt x="2488" y="1268"/>
                  </a:lnTo>
                  <a:lnTo>
                    <a:pt x="2191" y="2146"/>
                  </a:lnTo>
                  <a:lnTo>
                    <a:pt x="1735" y="2603"/>
                  </a:lnTo>
                  <a:lnTo>
                    <a:pt x="1404" y="3288"/>
                  </a:lnTo>
                  <a:lnTo>
                    <a:pt x="1336" y="3664"/>
                  </a:lnTo>
                  <a:lnTo>
                    <a:pt x="970" y="3915"/>
                  </a:lnTo>
                  <a:lnTo>
                    <a:pt x="765" y="4874"/>
                  </a:lnTo>
                  <a:lnTo>
                    <a:pt x="765" y="4977"/>
                  </a:lnTo>
                  <a:lnTo>
                    <a:pt x="799" y="5684"/>
                  </a:lnTo>
                  <a:lnTo>
                    <a:pt x="685" y="5969"/>
                  </a:lnTo>
                  <a:lnTo>
                    <a:pt x="251" y="5992"/>
                  </a:lnTo>
                  <a:lnTo>
                    <a:pt x="0" y="6506"/>
                  </a:lnTo>
                  <a:lnTo>
                    <a:pt x="480" y="6574"/>
                  </a:lnTo>
                  <a:lnTo>
                    <a:pt x="890" y="7019"/>
                  </a:lnTo>
                  <a:lnTo>
                    <a:pt x="1039" y="7373"/>
                  </a:lnTo>
                  <a:lnTo>
                    <a:pt x="1404" y="7590"/>
                  </a:lnTo>
                  <a:lnTo>
                    <a:pt x="1906" y="8571"/>
                  </a:lnTo>
                  <a:lnTo>
                    <a:pt x="2317" y="8731"/>
                  </a:lnTo>
                  <a:lnTo>
                    <a:pt x="2317" y="9245"/>
                  </a:lnTo>
                  <a:lnTo>
                    <a:pt x="2602" y="9541"/>
                  </a:lnTo>
                  <a:lnTo>
                    <a:pt x="3161" y="9541"/>
                  </a:lnTo>
                  <a:lnTo>
                    <a:pt x="4189" y="10306"/>
                  </a:lnTo>
                  <a:lnTo>
                    <a:pt x="4451" y="10306"/>
                  </a:lnTo>
                  <a:lnTo>
                    <a:pt x="4634" y="10295"/>
                  </a:lnTo>
                  <a:lnTo>
                    <a:pt x="4805" y="10397"/>
                  </a:lnTo>
                  <a:lnTo>
                    <a:pt x="5341" y="10466"/>
                  </a:lnTo>
                  <a:lnTo>
                    <a:pt x="5569" y="10078"/>
                  </a:lnTo>
                  <a:lnTo>
                    <a:pt x="6300" y="9713"/>
                  </a:lnTo>
                  <a:lnTo>
                    <a:pt x="6631" y="10009"/>
                  </a:lnTo>
                  <a:lnTo>
                    <a:pt x="7167" y="10009"/>
                  </a:lnTo>
                  <a:lnTo>
                    <a:pt x="7384" y="9724"/>
                  </a:lnTo>
                  <a:lnTo>
                    <a:pt x="7898" y="9713"/>
                  </a:lnTo>
                  <a:lnTo>
                    <a:pt x="8594" y="9073"/>
                  </a:lnTo>
                  <a:lnTo>
                    <a:pt x="9655" y="9028"/>
                  </a:lnTo>
                  <a:lnTo>
                    <a:pt x="11846" y="6300"/>
                  </a:lnTo>
                  <a:lnTo>
                    <a:pt x="11161" y="6312"/>
                  </a:lnTo>
                  <a:lnTo>
                    <a:pt x="8525" y="5228"/>
                  </a:lnTo>
                  <a:lnTo>
                    <a:pt x="8217" y="4919"/>
                  </a:lnTo>
                  <a:lnTo>
                    <a:pt x="7909" y="4474"/>
                  </a:lnTo>
                  <a:lnTo>
                    <a:pt x="7601" y="3972"/>
                  </a:lnTo>
                  <a:lnTo>
                    <a:pt x="7761" y="3653"/>
                  </a:lnTo>
                  <a:lnTo>
                    <a:pt x="7567" y="3493"/>
                  </a:lnTo>
                  <a:lnTo>
                    <a:pt x="7384" y="3561"/>
                  </a:lnTo>
                  <a:lnTo>
                    <a:pt x="6939" y="3550"/>
                  </a:lnTo>
                  <a:lnTo>
                    <a:pt x="6916" y="3265"/>
                  </a:lnTo>
                  <a:lnTo>
                    <a:pt x="6848" y="3025"/>
                  </a:lnTo>
                  <a:lnTo>
                    <a:pt x="7099" y="2591"/>
                  </a:lnTo>
                  <a:lnTo>
                    <a:pt x="7373" y="2192"/>
                  </a:lnTo>
                  <a:lnTo>
                    <a:pt x="7087" y="1895"/>
                  </a:lnTo>
                  <a:lnTo>
                    <a:pt x="6733" y="1370"/>
                  </a:lnTo>
                  <a:lnTo>
                    <a:pt x="6368" y="1062"/>
                  </a:lnTo>
                  <a:lnTo>
                    <a:pt x="6140" y="754"/>
                  </a:lnTo>
                  <a:lnTo>
                    <a:pt x="5444" y="389"/>
                  </a:lnTo>
                  <a:lnTo>
                    <a:pt x="4885" y="377"/>
                  </a:lnTo>
                  <a:lnTo>
                    <a:pt x="4691" y="195"/>
                  </a:lnTo>
                  <a:lnTo>
                    <a:pt x="4234" y="41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4022100" y="1565475"/>
              <a:ext cx="189775" cy="205450"/>
            </a:xfrm>
            <a:custGeom>
              <a:avLst/>
              <a:gdLst/>
              <a:ahLst/>
              <a:cxnLst/>
              <a:rect l="l" t="t" r="r" b="b"/>
              <a:pathLst>
                <a:path w="7591" h="8218" extrusionOk="0">
                  <a:moveTo>
                    <a:pt x="4623" y="845"/>
                  </a:moveTo>
                  <a:lnTo>
                    <a:pt x="4737" y="309"/>
                  </a:lnTo>
                  <a:lnTo>
                    <a:pt x="3915" y="0"/>
                  </a:lnTo>
                  <a:lnTo>
                    <a:pt x="3094" y="263"/>
                  </a:lnTo>
                  <a:lnTo>
                    <a:pt x="2934" y="822"/>
                  </a:lnTo>
                  <a:lnTo>
                    <a:pt x="2455" y="1165"/>
                  </a:lnTo>
                  <a:lnTo>
                    <a:pt x="1781" y="971"/>
                  </a:lnTo>
                  <a:lnTo>
                    <a:pt x="1028" y="1016"/>
                  </a:lnTo>
                  <a:lnTo>
                    <a:pt x="298" y="605"/>
                  </a:lnTo>
                  <a:lnTo>
                    <a:pt x="1" y="799"/>
                  </a:lnTo>
                  <a:lnTo>
                    <a:pt x="834" y="1187"/>
                  </a:lnTo>
                  <a:lnTo>
                    <a:pt x="1861" y="1712"/>
                  </a:lnTo>
                  <a:lnTo>
                    <a:pt x="2112" y="2911"/>
                  </a:lnTo>
                  <a:lnTo>
                    <a:pt x="2375" y="3230"/>
                  </a:lnTo>
                  <a:lnTo>
                    <a:pt x="3288" y="3595"/>
                  </a:lnTo>
                  <a:lnTo>
                    <a:pt x="3425" y="3926"/>
                  </a:lnTo>
                  <a:lnTo>
                    <a:pt x="3048" y="4097"/>
                  </a:lnTo>
                  <a:lnTo>
                    <a:pt x="1804" y="4965"/>
                  </a:lnTo>
                  <a:lnTo>
                    <a:pt x="1336" y="5478"/>
                  </a:lnTo>
                  <a:lnTo>
                    <a:pt x="1119" y="5958"/>
                  </a:lnTo>
                  <a:lnTo>
                    <a:pt x="1542" y="6688"/>
                  </a:lnTo>
                  <a:lnTo>
                    <a:pt x="1519" y="7510"/>
                  </a:lnTo>
                  <a:lnTo>
                    <a:pt x="2192" y="7772"/>
                  </a:lnTo>
                  <a:lnTo>
                    <a:pt x="2637" y="8217"/>
                  </a:lnTo>
                  <a:lnTo>
                    <a:pt x="3653" y="8046"/>
                  </a:lnTo>
                  <a:lnTo>
                    <a:pt x="4714" y="7749"/>
                  </a:lnTo>
                  <a:lnTo>
                    <a:pt x="5855" y="7681"/>
                  </a:lnTo>
                  <a:lnTo>
                    <a:pt x="5855" y="7681"/>
                  </a:lnTo>
                  <a:lnTo>
                    <a:pt x="6985" y="6620"/>
                  </a:lnTo>
                  <a:lnTo>
                    <a:pt x="7453" y="6152"/>
                  </a:lnTo>
                  <a:lnTo>
                    <a:pt x="7590" y="5741"/>
                  </a:lnTo>
                  <a:lnTo>
                    <a:pt x="6540" y="5182"/>
                  </a:lnTo>
                  <a:lnTo>
                    <a:pt x="6677" y="4657"/>
                  </a:lnTo>
                  <a:lnTo>
                    <a:pt x="5970" y="4063"/>
                  </a:lnTo>
                  <a:lnTo>
                    <a:pt x="6221" y="3378"/>
                  </a:lnTo>
                  <a:lnTo>
                    <a:pt x="5308" y="2488"/>
                  </a:lnTo>
                  <a:lnTo>
                    <a:pt x="5707" y="1895"/>
                  </a:lnTo>
                  <a:lnTo>
                    <a:pt x="4680" y="137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7224100" y="3476725"/>
              <a:ext cx="63625" cy="50250"/>
            </a:xfrm>
            <a:custGeom>
              <a:avLst/>
              <a:gdLst/>
              <a:ahLst/>
              <a:cxnLst/>
              <a:rect l="l" t="t" r="r" b="b"/>
              <a:pathLst>
                <a:path w="2545" h="2010" extrusionOk="0">
                  <a:moveTo>
                    <a:pt x="2545" y="1"/>
                  </a:moveTo>
                  <a:lnTo>
                    <a:pt x="2020" y="286"/>
                  </a:lnTo>
                  <a:lnTo>
                    <a:pt x="1746" y="332"/>
                  </a:lnTo>
                  <a:lnTo>
                    <a:pt x="1301" y="514"/>
                  </a:lnTo>
                  <a:lnTo>
                    <a:pt x="1335" y="857"/>
                  </a:lnTo>
                  <a:lnTo>
                    <a:pt x="1883" y="674"/>
                  </a:lnTo>
                  <a:lnTo>
                    <a:pt x="2442" y="446"/>
                  </a:lnTo>
                  <a:close/>
                  <a:moveTo>
                    <a:pt x="970" y="1153"/>
                  </a:moveTo>
                  <a:lnTo>
                    <a:pt x="742" y="1302"/>
                  </a:lnTo>
                  <a:lnTo>
                    <a:pt x="422" y="1187"/>
                  </a:lnTo>
                  <a:lnTo>
                    <a:pt x="34" y="1496"/>
                  </a:lnTo>
                  <a:lnTo>
                    <a:pt x="0" y="1895"/>
                  </a:lnTo>
                  <a:lnTo>
                    <a:pt x="422" y="2009"/>
                  </a:lnTo>
                  <a:lnTo>
                    <a:pt x="936" y="1884"/>
                  </a:lnTo>
                  <a:lnTo>
                    <a:pt x="1187" y="141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3897425" y="3059625"/>
              <a:ext cx="113300" cy="142950"/>
            </a:xfrm>
            <a:custGeom>
              <a:avLst/>
              <a:gdLst/>
              <a:ahLst/>
              <a:cxnLst/>
              <a:rect l="l" t="t" r="r" b="b"/>
              <a:pathLst>
                <a:path w="4532" h="5718" extrusionOk="0">
                  <a:moveTo>
                    <a:pt x="3447" y="34"/>
                  </a:moveTo>
                  <a:lnTo>
                    <a:pt x="3345" y="0"/>
                  </a:lnTo>
                  <a:lnTo>
                    <a:pt x="2854" y="114"/>
                  </a:lnTo>
                  <a:lnTo>
                    <a:pt x="2375" y="0"/>
                  </a:lnTo>
                  <a:lnTo>
                    <a:pt x="1998" y="57"/>
                  </a:lnTo>
                  <a:lnTo>
                    <a:pt x="1998" y="1141"/>
                  </a:lnTo>
                  <a:lnTo>
                    <a:pt x="834" y="1141"/>
                  </a:lnTo>
                  <a:lnTo>
                    <a:pt x="560" y="1175"/>
                  </a:lnTo>
                  <a:lnTo>
                    <a:pt x="400" y="1860"/>
                  </a:lnTo>
                  <a:lnTo>
                    <a:pt x="218" y="2522"/>
                  </a:lnTo>
                  <a:lnTo>
                    <a:pt x="35" y="2807"/>
                  </a:lnTo>
                  <a:lnTo>
                    <a:pt x="1" y="3104"/>
                  </a:lnTo>
                  <a:lnTo>
                    <a:pt x="492" y="4051"/>
                  </a:lnTo>
                  <a:lnTo>
                    <a:pt x="1017" y="4805"/>
                  </a:lnTo>
                  <a:lnTo>
                    <a:pt x="1850" y="5718"/>
                  </a:lnTo>
                  <a:lnTo>
                    <a:pt x="2454" y="5215"/>
                  </a:lnTo>
                  <a:lnTo>
                    <a:pt x="2158" y="4611"/>
                  </a:lnTo>
                  <a:lnTo>
                    <a:pt x="2432" y="4382"/>
                  </a:lnTo>
                  <a:lnTo>
                    <a:pt x="2968" y="4280"/>
                  </a:lnTo>
                  <a:lnTo>
                    <a:pt x="3048" y="3880"/>
                  </a:lnTo>
                  <a:lnTo>
                    <a:pt x="3470" y="4302"/>
                  </a:lnTo>
                  <a:lnTo>
                    <a:pt x="4166" y="4348"/>
                  </a:lnTo>
                  <a:lnTo>
                    <a:pt x="4417" y="3914"/>
                  </a:lnTo>
                  <a:lnTo>
                    <a:pt x="4531" y="3310"/>
                  </a:lnTo>
                  <a:lnTo>
                    <a:pt x="4440" y="2602"/>
                  </a:lnTo>
                  <a:lnTo>
                    <a:pt x="4052" y="2066"/>
                  </a:lnTo>
                  <a:lnTo>
                    <a:pt x="4395" y="1004"/>
                  </a:lnTo>
                  <a:lnTo>
                    <a:pt x="4201" y="833"/>
                  </a:lnTo>
                  <a:lnTo>
                    <a:pt x="3596" y="913"/>
                  </a:lnTo>
                  <a:lnTo>
                    <a:pt x="3390" y="43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5"/>
            <p:cNvSpPr/>
            <p:nvPr/>
          </p:nvSpPr>
          <p:spPr>
            <a:xfrm>
              <a:off x="3593575" y="1796275"/>
              <a:ext cx="156375" cy="186625"/>
            </a:xfrm>
            <a:custGeom>
              <a:avLst/>
              <a:gdLst/>
              <a:ahLst/>
              <a:cxnLst/>
              <a:rect l="l" t="t" r="r" b="b"/>
              <a:pathLst>
                <a:path w="6255" h="7465" extrusionOk="0">
                  <a:moveTo>
                    <a:pt x="1302" y="3470"/>
                  </a:moveTo>
                  <a:lnTo>
                    <a:pt x="606" y="2945"/>
                  </a:lnTo>
                  <a:lnTo>
                    <a:pt x="47" y="2980"/>
                  </a:lnTo>
                  <a:lnTo>
                    <a:pt x="161" y="3436"/>
                  </a:lnTo>
                  <a:lnTo>
                    <a:pt x="1" y="3892"/>
                  </a:lnTo>
                  <a:lnTo>
                    <a:pt x="423" y="3881"/>
                  </a:lnTo>
                  <a:lnTo>
                    <a:pt x="914" y="4064"/>
                  </a:lnTo>
                  <a:close/>
                  <a:moveTo>
                    <a:pt x="3162" y="1"/>
                  </a:moveTo>
                  <a:lnTo>
                    <a:pt x="2375" y="69"/>
                  </a:lnTo>
                  <a:lnTo>
                    <a:pt x="1861" y="12"/>
                  </a:lnTo>
                  <a:lnTo>
                    <a:pt x="1336" y="697"/>
                  </a:lnTo>
                  <a:lnTo>
                    <a:pt x="1062" y="1576"/>
                  </a:lnTo>
                  <a:lnTo>
                    <a:pt x="1370" y="1998"/>
                  </a:lnTo>
                  <a:lnTo>
                    <a:pt x="1393" y="2831"/>
                  </a:lnTo>
                  <a:lnTo>
                    <a:pt x="1758" y="2432"/>
                  </a:lnTo>
                  <a:lnTo>
                    <a:pt x="1964" y="2660"/>
                  </a:lnTo>
                  <a:lnTo>
                    <a:pt x="1713" y="3037"/>
                  </a:lnTo>
                  <a:lnTo>
                    <a:pt x="1861" y="3265"/>
                  </a:lnTo>
                  <a:lnTo>
                    <a:pt x="2671" y="3425"/>
                  </a:lnTo>
                  <a:lnTo>
                    <a:pt x="2683" y="3425"/>
                  </a:lnTo>
                  <a:lnTo>
                    <a:pt x="3128" y="3961"/>
                  </a:lnTo>
                  <a:lnTo>
                    <a:pt x="3014" y="4463"/>
                  </a:lnTo>
                  <a:lnTo>
                    <a:pt x="3014" y="4463"/>
                  </a:lnTo>
                  <a:lnTo>
                    <a:pt x="1998" y="4383"/>
                  </a:lnTo>
                  <a:lnTo>
                    <a:pt x="1861" y="4954"/>
                  </a:lnTo>
                  <a:lnTo>
                    <a:pt x="2226" y="5422"/>
                  </a:lnTo>
                  <a:lnTo>
                    <a:pt x="1507" y="5696"/>
                  </a:lnTo>
                  <a:lnTo>
                    <a:pt x="1690" y="6038"/>
                  </a:lnTo>
                  <a:lnTo>
                    <a:pt x="2763" y="6175"/>
                  </a:lnTo>
                  <a:lnTo>
                    <a:pt x="2763" y="6175"/>
                  </a:lnTo>
                  <a:lnTo>
                    <a:pt x="2146" y="6369"/>
                  </a:lnTo>
                  <a:lnTo>
                    <a:pt x="1108" y="7293"/>
                  </a:lnTo>
                  <a:lnTo>
                    <a:pt x="1462" y="7464"/>
                  </a:lnTo>
                  <a:lnTo>
                    <a:pt x="1964" y="7134"/>
                  </a:lnTo>
                  <a:lnTo>
                    <a:pt x="2603" y="7236"/>
                  </a:lnTo>
                  <a:lnTo>
                    <a:pt x="3071" y="6814"/>
                  </a:lnTo>
                  <a:lnTo>
                    <a:pt x="3390" y="6985"/>
                  </a:lnTo>
                  <a:lnTo>
                    <a:pt x="4566" y="6746"/>
                  </a:lnTo>
                  <a:lnTo>
                    <a:pt x="5502" y="6757"/>
                  </a:lnTo>
                  <a:lnTo>
                    <a:pt x="6106" y="6289"/>
                  </a:lnTo>
                  <a:lnTo>
                    <a:pt x="5844" y="5844"/>
                  </a:lnTo>
                  <a:lnTo>
                    <a:pt x="6186" y="5593"/>
                  </a:lnTo>
                  <a:lnTo>
                    <a:pt x="6255" y="5034"/>
                  </a:lnTo>
                  <a:lnTo>
                    <a:pt x="5422" y="4863"/>
                  </a:lnTo>
                  <a:lnTo>
                    <a:pt x="5239" y="4532"/>
                  </a:lnTo>
                  <a:lnTo>
                    <a:pt x="4828" y="3550"/>
                  </a:lnTo>
                  <a:lnTo>
                    <a:pt x="4372" y="3413"/>
                  </a:lnTo>
                  <a:lnTo>
                    <a:pt x="3790" y="2397"/>
                  </a:lnTo>
                  <a:lnTo>
                    <a:pt x="3733" y="2306"/>
                  </a:lnTo>
                  <a:lnTo>
                    <a:pt x="3048" y="2249"/>
                  </a:lnTo>
                  <a:lnTo>
                    <a:pt x="3641" y="1496"/>
                  </a:lnTo>
                  <a:lnTo>
                    <a:pt x="3824" y="800"/>
                  </a:lnTo>
                  <a:lnTo>
                    <a:pt x="3116" y="800"/>
                  </a:lnTo>
                  <a:lnTo>
                    <a:pt x="2443" y="91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5"/>
            <p:cNvSpPr/>
            <p:nvPr/>
          </p:nvSpPr>
          <p:spPr>
            <a:xfrm>
              <a:off x="4445800" y="2124375"/>
              <a:ext cx="131825" cy="54825"/>
            </a:xfrm>
            <a:custGeom>
              <a:avLst/>
              <a:gdLst/>
              <a:ahLst/>
              <a:cxnLst/>
              <a:rect l="l" t="t" r="r" b="b"/>
              <a:pathLst>
                <a:path w="5273" h="2193" extrusionOk="0">
                  <a:moveTo>
                    <a:pt x="2876" y="720"/>
                  </a:moveTo>
                  <a:lnTo>
                    <a:pt x="1803" y="298"/>
                  </a:lnTo>
                  <a:lnTo>
                    <a:pt x="708" y="161"/>
                  </a:lnTo>
                  <a:lnTo>
                    <a:pt x="69" y="1"/>
                  </a:lnTo>
                  <a:lnTo>
                    <a:pt x="0" y="104"/>
                  </a:lnTo>
                  <a:lnTo>
                    <a:pt x="308" y="366"/>
                  </a:lnTo>
                  <a:lnTo>
                    <a:pt x="742" y="469"/>
                  </a:lnTo>
                  <a:lnTo>
                    <a:pt x="1221" y="800"/>
                  </a:lnTo>
                  <a:lnTo>
                    <a:pt x="1518" y="1393"/>
                  </a:lnTo>
                  <a:lnTo>
                    <a:pt x="1484" y="1781"/>
                  </a:lnTo>
                  <a:lnTo>
                    <a:pt x="2248" y="1736"/>
                  </a:lnTo>
                  <a:lnTo>
                    <a:pt x="3047" y="2169"/>
                  </a:lnTo>
                  <a:lnTo>
                    <a:pt x="4029" y="2021"/>
                  </a:lnTo>
                  <a:lnTo>
                    <a:pt x="4188" y="1884"/>
                  </a:lnTo>
                  <a:lnTo>
                    <a:pt x="4793" y="2135"/>
                  </a:lnTo>
                  <a:lnTo>
                    <a:pt x="5193" y="2192"/>
                  </a:lnTo>
                  <a:lnTo>
                    <a:pt x="5273" y="2101"/>
                  </a:lnTo>
                  <a:lnTo>
                    <a:pt x="4816" y="1610"/>
                  </a:lnTo>
                  <a:lnTo>
                    <a:pt x="4976" y="1485"/>
                  </a:lnTo>
                  <a:lnTo>
                    <a:pt x="4474" y="1290"/>
                  </a:lnTo>
                  <a:lnTo>
                    <a:pt x="4177" y="925"/>
                  </a:lnTo>
                  <a:lnTo>
                    <a:pt x="3447" y="743"/>
                  </a:lnTo>
                  <a:lnTo>
                    <a:pt x="3036" y="88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5"/>
            <p:cNvSpPr/>
            <p:nvPr/>
          </p:nvSpPr>
          <p:spPr>
            <a:xfrm>
              <a:off x="3656350" y="2860475"/>
              <a:ext cx="85900" cy="144950"/>
            </a:xfrm>
            <a:custGeom>
              <a:avLst/>
              <a:gdLst/>
              <a:ahLst/>
              <a:cxnLst/>
              <a:rect l="l" t="t" r="r" b="b"/>
              <a:pathLst>
                <a:path w="3436" h="5798" extrusionOk="0">
                  <a:moveTo>
                    <a:pt x="2614" y="69"/>
                  </a:moveTo>
                  <a:lnTo>
                    <a:pt x="2249" y="0"/>
                  </a:lnTo>
                  <a:lnTo>
                    <a:pt x="1986" y="149"/>
                  </a:lnTo>
                  <a:lnTo>
                    <a:pt x="1644" y="69"/>
                  </a:lnTo>
                  <a:lnTo>
                    <a:pt x="263" y="114"/>
                  </a:lnTo>
                  <a:lnTo>
                    <a:pt x="229" y="628"/>
                  </a:lnTo>
                  <a:lnTo>
                    <a:pt x="343" y="1313"/>
                  </a:lnTo>
                  <a:lnTo>
                    <a:pt x="548" y="2614"/>
                  </a:lnTo>
                  <a:lnTo>
                    <a:pt x="217" y="3367"/>
                  </a:lnTo>
                  <a:lnTo>
                    <a:pt x="1" y="4394"/>
                  </a:lnTo>
                  <a:lnTo>
                    <a:pt x="343" y="5181"/>
                  </a:lnTo>
                  <a:lnTo>
                    <a:pt x="320" y="5535"/>
                  </a:lnTo>
                  <a:lnTo>
                    <a:pt x="1028" y="5798"/>
                  </a:lnTo>
                  <a:lnTo>
                    <a:pt x="1747" y="5524"/>
                  </a:lnTo>
                  <a:lnTo>
                    <a:pt x="2203" y="5227"/>
                  </a:lnTo>
                  <a:lnTo>
                    <a:pt x="3436" y="4679"/>
                  </a:lnTo>
                  <a:lnTo>
                    <a:pt x="3264" y="4371"/>
                  </a:lnTo>
                  <a:lnTo>
                    <a:pt x="3059" y="3801"/>
                  </a:lnTo>
                  <a:lnTo>
                    <a:pt x="3002" y="3344"/>
                  </a:lnTo>
                  <a:lnTo>
                    <a:pt x="3173" y="2522"/>
                  </a:lnTo>
                  <a:lnTo>
                    <a:pt x="2968" y="2203"/>
                  </a:lnTo>
                  <a:lnTo>
                    <a:pt x="2888" y="1473"/>
                  </a:lnTo>
                  <a:lnTo>
                    <a:pt x="2899" y="811"/>
                  </a:lnTo>
                  <a:lnTo>
                    <a:pt x="2557" y="34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5"/>
            <p:cNvSpPr/>
            <p:nvPr/>
          </p:nvSpPr>
          <p:spPr>
            <a:xfrm>
              <a:off x="3419550" y="2826525"/>
              <a:ext cx="145250" cy="119850"/>
            </a:xfrm>
            <a:custGeom>
              <a:avLst/>
              <a:gdLst/>
              <a:ahLst/>
              <a:cxnLst/>
              <a:rect l="l" t="t" r="r" b="b"/>
              <a:pathLst>
                <a:path w="5810" h="4794" extrusionOk="0">
                  <a:moveTo>
                    <a:pt x="2899" y="137"/>
                  </a:moveTo>
                  <a:lnTo>
                    <a:pt x="2785" y="194"/>
                  </a:lnTo>
                  <a:lnTo>
                    <a:pt x="2363" y="114"/>
                  </a:lnTo>
                  <a:lnTo>
                    <a:pt x="2306" y="217"/>
                  </a:lnTo>
                  <a:lnTo>
                    <a:pt x="2112" y="229"/>
                  </a:lnTo>
                  <a:lnTo>
                    <a:pt x="1541" y="23"/>
                  </a:lnTo>
                  <a:lnTo>
                    <a:pt x="1164" y="0"/>
                  </a:lnTo>
                  <a:lnTo>
                    <a:pt x="1142" y="308"/>
                  </a:lnTo>
                  <a:lnTo>
                    <a:pt x="1062" y="400"/>
                  </a:lnTo>
                  <a:lnTo>
                    <a:pt x="1119" y="708"/>
                  </a:lnTo>
                  <a:lnTo>
                    <a:pt x="1005" y="833"/>
                  </a:lnTo>
                  <a:lnTo>
                    <a:pt x="822" y="833"/>
                  </a:lnTo>
                  <a:lnTo>
                    <a:pt x="617" y="970"/>
                  </a:lnTo>
                  <a:lnTo>
                    <a:pt x="377" y="959"/>
                  </a:lnTo>
                  <a:lnTo>
                    <a:pt x="0" y="1404"/>
                  </a:lnTo>
                  <a:lnTo>
                    <a:pt x="229" y="1564"/>
                  </a:lnTo>
                  <a:lnTo>
                    <a:pt x="343" y="1758"/>
                  </a:lnTo>
                  <a:lnTo>
                    <a:pt x="445" y="2157"/>
                  </a:lnTo>
                  <a:lnTo>
                    <a:pt x="628" y="2328"/>
                  </a:lnTo>
                  <a:lnTo>
                    <a:pt x="845" y="2454"/>
                  </a:lnTo>
                  <a:lnTo>
                    <a:pt x="1142" y="2808"/>
                  </a:lnTo>
                  <a:lnTo>
                    <a:pt x="1484" y="3344"/>
                  </a:lnTo>
                  <a:lnTo>
                    <a:pt x="1918" y="2945"/>
                  </a:lnTo>
                  <a:lnTo>
                    <a:pt x="2020" y="2705"/>
                  </a:lnTo>
                  <a:lnTo>
                    <a:pt x="2157" y="2500"/>
                  </a:lnTo>
                  <a:lnTo>
                    <a:pt x="2374" y="2477"/>
                  </a:lnTo>
                  <a:lnTo>
                    <a:pt x="2557" y="2306"/>
                  </a:lnTo>
                  <a:lnTo>
                    <a:pt x="3196" y="2306"/>
                  </a:lnTo>
                  <a:lnTo>
                    <a:pt x="3413" y="2625"/>
                  </a:lnTo>
                  <a:lnTo>
                    <a:pt x="3584" y="3013"/>
                  </a:lnTo>
                  <a:lnTo>
                    <a:pt x="3561" y="3276"/>
                  </a:lnTo>
                  <a:lnTo>
                    <a:pt x="3687" y="3515"/>
                  </a:lnTo>
                  <a:lnTo>
                    <a:pt x="3687" y="3846"/>
                  </a:lnTo>
                  <a:lnTo>
                    <a:pt x="3903" y="3801"/>
                  </a:lnTo>
                  <a:lnTo>
                    <a:pt x="4075" y="3766"/>
                  </a:lnTo>
                  <a:lnTo>
                    <a:pt x="4280" y="3675"/>
                  </a:lnTo>
                  <a:lnTo>
                    <a:pt x="4611" y="4223"/>
                  </a:lnTo>
                  <a:lnTo>
                    <a:pt x="4554" y="4599"/>
                  </a:lnTo>
                  <a:lnTo>
                    <a:pt x="4714" y="4782"/>
                  </a:lnTo>
                  <a:lnTo>
                    <a:pt x="4942" y="4793"/>
                  </a:lnTo>
                  <a:lnTo>
                    <a:pt x="5102" y="4428"/>
                  </a:lnTo>
                  <a:lnTo>
                    <a:pt x="5330" y="4451"/>
                  </a:lnTo>
                  <a:lnTo>
                    <a:pt x="5455" y="4451"/>
                  </a:lnTo>
                  <a:lnTo>
                    <a:pt x="5501" y="4052"/>
                  </a:lnTo>
                  <a:lnTo>
                    <a:pt x="5444" y="3880"/>
                  </a:lnTo>
                  <a:lnTo>
                    <a:pt x="5524" y="3755"/>
                  </a:lnTo>
                  <a:lnTo>
                    <a:pt x="5809" y="3641"/>
                  </a:lnTo>
                  <a:lnTo>
                    <a:pt x="5627" y="2910"/>
                  </a:lnTo>
                  <a:lnTo>
                    <a:pt x="5444" y="2545"/>
                  </a:lnTo>
                  <a:lnTo>
                    <a:pt x="5513" y="2226"/>
                  </a:lnTo>
                  <a:lnTo>
                    <a:pt x="5672" y="2157"/>
                  </a:lnTo>
                  <a:lnTo>
                    <a:pt x="5421" y="1906"/>
                  </a:lnTo>
                  <a:lnTo>
                    <a:pt x="5467" y="1632"/>
                  </a:lnTo>
                  <a:lnTo>
                    <a:pt x="5364" y="1530"/>
                  </a:lnTo>
                  <a:lnTo>
                    <a:pt x="5193" y="1621"/>
                  </a:lnTo>
                  <a:lnTo>
                    <a:pt x="5227" y="1313"/>
                  </a:lnTo>
                  <a:lnTo>
                    <a:pt x="5398" y="1084"/>
                  </a:lnTo>
                  <a:lnTo>
                    <a:pt x="5067" y="708"/>
                  </a:lnTo>
                  <a:lnTo>
                    <a:pt x="4988" y="457"/>
                  </a:lnTo>
                  <a:lnTo>
                    <a:pt x="4794" y="263"/>
                  </a:lnTo>
                  <a:lnTo>
                    <a:pt x="4645" y="229"/>
                  </a:lnTo>
                  <a:lnTo>
                    <a:pt x="4451" y="365"/>
                  </a:lnTo>
                  <a:lnTo>
                    <a:pt x="4200" y="480"/>
                  </a:lnTo>
                  <a:lnTo>
                    <a:pt x="3972" y="674"/>
                  </a:lnTo>
                  <a:lnTo>
                    <a:pt x="3629" y="605"/>
                  </a:lnTo>
                  <a:lnTo>
                    <a:pt x="3413" y="377"/>
                  </a:lnTo>
                  <a:lnTo>
                    <a:pt x="3287" y="343"/>
                  </a:lnTo>
                  <a:lnTo>
                    <a:pt x="3070" y="457"/>
                  </a:lnTo>
                  <a:lnTo>
                    <a:pt x="2945" y="45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3386450" y="2797425"/>
              <a:ext cx="59650" cy="16850"/>
            </a:xfrm>
            <a:custGeom>
              <a:avLst/>
              <a:gdLst/>
              <a:ahLst/>
              <a:cxnLst/>
              <a:rect l="l" t="t" r="r" b="b"/>
              <a:pathLst>
                <a:path w="2386" h="674" extrusionOk="0">
                  <a:moveTo>
                    <a:pt x="1" y="651"/>
                  </a:moveTo>
                  <a:lnTo>
                    <a:pt x="720" y="674"/>
                  </a:lnTo>
                  <a:lnTo>
                    <a:pt x="914" y="537"/>
                  </a:lnTo>
                  <a:lnTo>
                    <a:pt x="1062" y="537"/>
                  </a:lnTo>
                  <a:lnTo>
                    <a:pt x="1359" y="331"/>
                  </a:lnTo>
                  <a:lnTo>
                    <a:pt x="1701" y="525"/>
                  </a:lnTo>
                  <a:lnTo>
                    <a:pt x="2043" y="537"/>
                  </a:lnTo>
                  <a:lnTo>
                    <a:pt x="2386" y="331"/>
                  </a:lnTo>
                  <a:lnTo>
                    <a:pt x="2226" y="69"/>
                  </a:lnTo>
                  <a:lnTo>
                    <a:pt x="1963" y="228"/>
                  </a:lnTo>
                  <a:lnTo>
                    <a:pt x="1712" y="217"/>
                  </a:lnTo>
                  <a:lnTo>
                    <a:pt x="1416" y="0"/>
                  </a:lnTo>
                  <a:lnTo>
                    <a:pt x="1153" y="12"/>
                  </a:lnTo>
                  <a:lnTo>
                    <a:pt x="971" y="228"/>
                  </a:lnTo>
                  <a:lnTo>
                    <a:pt x="103" y="25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3389300" y="2825675"/>
              <a:ext cx="59375" cy="35950"/>
            </a:xfrm>
            <a:custGeom>
              <a:avLst/>
              <a:gdLst/>
              <a:ahLst/>
              <a:cxnLst/>
              <a:rect l="l" t="t" r="r" b="b"/>
              <a:pathLst>
                <a:path w="2375" h="1438" extrusionOk="0">
                  <a:moveTo>
                    <a:pt x="2374" y="34"/>
                  </a:moveTo>
                  <a:lnTo>
                    <a:pt x="902" y="0"/>
                  </a:lnTo>
                  <a:lnTo>
                    <a:pt x="685" y="91"/>
                  </a:lnTo>
                  <a:lnTo>
                    <a:pt x="434" y="69"/>
                  </a:lnTo>
                  <a:lnTo>
                    <a:pt x="1" y="228"/>
                  </a:lnTo>
                  <a:lnTo>
                    <a:pt x="46" y="411"/>
                  </a:lnTo>
                  <a:lnTo>
                    <a:pt x="286" y="605"/>
                  </a:lnTo>
                  <a:lnTo>
                    <a:pt x="286" y="742"/>
                  </a:lnTo>
                  <a:lnTo>
                    <a:pt x="457" y="993"/>
                  </a:lnTo>
                  <a:lnTo>
                    <a:pt x="800" y="1061"/>
                  </a:lnTo>
                  <a:lnTo>
                    <a:pt x="1210" y="1438"/>
                  </a:lnTo>
                  <a:lnTo>
                    <a:pt x="1587" y="993"/>
                  </a:lnTo>
                  <a:lnTo>
                    <a:pt x="1827" y="1004"/>
                  </a:lnTo>
                  <a:lnTo>
                    <a:pt x="2032" y="867"/>
                  </a:lnTo>
                  <a:lnTo>
                    <a:pt x="2215" y="867"/>
                  </a:lnTo>
                  <a:lnTo>
                    <a:pt x="2329" y="742"/>
                  </a:lnTo>
                  <a:lnTo>
                    <a:pt x="2272" y="434"/>
                  </a:lnTo>
                  <a:lnTo>
                    <a:pt x="2352" y="34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3907700" y="3060175"/>
              <a:ext cx="39675" cy="28850"/>
            </a:xfrm>
            <a:custGeom>
              <a:avLst/>
              <a:gdLst/>
              <a:ahLst/>
              <a:cxnLst/>
              <a:rect l="l" t="t" r="r" b="b"/>
              <a:pathLst>
                <a:path w="1587" h="1154" extrusionOk="0">
                  <a:moveTo>
                    <a:pt x="1587" y="24"/>
                  </a:moveTo>
                  <a:lnTo>
                    <a:pt x="275" y="1"/>
                  </a:lnTo>
                  <a:lnTo>
                    <a:pt x="1" y="1028"/>
                  </a:lnTo>
                  <a:lnTo>
                    <a:pt x="149" y="1153"/>
                  </a:lnTo>
                  <a:lnTo>
                    <a:pt x="423" y="1119"/>
                  </a:lnTo>
                  <a:lnTo>
                    <a:pt x="1587" y="111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4094300" y="2162625"/>
              <a:ext cx="123275" cy="157225"/>
            </a:xfrm>
            <a:custGeom>
              <a:avLst/>
              <a:gdLst/>
              <a:ahLst/>
              <a:cxnLst/>
              <a:rect l="l" t="t" r="r" b="b"/>
              <a:pathLst>
                <a:path w="4931" h="6289" extrusionOk="0">
                  <a:moveTo>
                    <a:pt x="2945" y="5558"/>
                  </a:moveTo>
                  <a:lnTo>
                    <a:pt x="2830" y="5957"/>
                  </a:lnTo>
                  <a:lnTo>
                    <a:pt x="3766" y="6128"/>
                  </a:lnTo>
                  <a:lnTo>
                    <a:pt x="3766" y="6288"/>
                  </a:lnTo>
                  <a:lnTo>
                    <a:pt x="4850" y="6208"/>
                  </a:lnTo>
                  <a:lnTo>
                    <a:pt x="4930" y="5934"/>
                  </a:lnTo>
                  <a:lnTo>
                    <a:pt x="4531" y="6049"/>
                  </a:lnTo>
                  <a:lnTo>
                    <a:pt x="4531" y="5889"/>
                  </a:lnTo>
                  <a:lnTo>
                    <a:pt x="3972" y="5820"/>
                  </a:lnTo>
                  <a:lnTo>
                    <a:pt x="3390" y="5877"/>
                  </a:lnTo>
                  <a:close/>
                  <a:moveTo>
                    <a:pt x="4588" y="228"/>
                  </a:moveTo>
                  <a:lnTo>
                    <a:pt x="4200" y="0"/>
                  </a:lnTo>
                  <a:lnTo>
                    <a:pt x="4246" y="422"/>
                  </a:lnTo>
                  <a:lnTo>
                    <a:pt x="3584" y="514"/>
                  </a:lnTo>
                  <a:lnTo>
                    <a:pt x="3024" y="206"/>
                  </a:lnTo>
                  <a:lnTo>
                    <a:pt x="2465" y="457"/>
                  </a:lnTo>
                  <a:lnTo>
                    <a:pt x="1929" y="422"/>
                  </a:lnTo>
                  <a:lnTo>
                    <a:pt x="1792" y="457"/>
                  </a:lnTo>
                  <a:lnTo>
                    <a:pt x="1689" y="616"/>
                  </a:lnTo>
                  <a:lnTo>
                    <a:pt x="1290" y="594"/>
                  </a:lnTo>
                  <a:lnTo>
                    <a:pt x="1016" y="776"/>
                  </a:lnTo>
                  <a:lnTo>
                    <a:pt x="548" y="867"/>
                  </a:lnTo>
                  <a:lnTo>
                    <a:pt x="548" y="1096"/>
                  </a:lnTo>
                  <a:lnTo>
                    <a:pt x="320" y="1221"/>
                  </a:lnTo>
                  <a:lnTo>
                    <a:pt x="308" y="1529"/>
                  </a:lnTo>
                  <a:lnTo>
                    <a:pt x="0" y="1952"/>
                  </a:lnTo>
                  <a:lnTo>
                    <a:pt x="80" y="2226"/>
                  </a:lnTo>
                  <a:lnTo>
                    <a:pt x="491" y="2739"/>
                  </a:lnTo>
                  <a:lnTo>
                    <a:pt x="822" y="3161"/>
                  </a:lnTo>
                  <a:lnTo>
                    <a:pt x="1005" y="3778"/>
                  </a:lnTo>
                  <a:lnTo>
                    <a:pt x="1335" y="4508"/>
                  </a:lnTo>
                  <a:lnTo>
                    <a:pt x="1986" y="4919"/>
                  </a:lnTo>
                  <a:lnTo>
                    <a:pt x="2477" y="4907"/>
                  </a:lnTo>
                  <a:lnTo>
                    <a:pt x="2134" y="4097"/>
                  </a:lnTo>
                  <a:lnTo>
                    <a:pt x="2602" y="3994"/>
                  </a:lnTo>
                  <a:lnTo>
                    <a:pt x="2328" y="3527"/>
                  </a:lnTo>
                  <a:lnTo>
                    <a:pt x="3036" y="3766"/>
                  </a:lnTo>
                  <a:lnTo>
                    <a:pt x="2979" y="3241"/>
                  </a:lnTo>
                  <a:lnTo>
                    <a:pt x="2602" y="2979"/>
                  </a:lnTo>
                  <a:lnTo>
                    <a:pt x="2146" y="2556"/>
                  </a:lnTo>
                  <a:lnTo>
                    <a:pt x="2397" y="2351"/>
                  </a:lnTo>
                  <a:lnTo>
                    <a:pt x="1997" y="1929"/>
                  </a:lnTo>
                  <a:lnTo>
                    <a:pt x="1769" y="1381"/>
                  </a:lnTo>
                  <a:lnTo>
                    <a:pt x="1895" y="1198"/>
                  </a:lnTo>
                  <a:lnTo>
                    <a:pt x="2328" y="1655"/>
                  </a:lnTo>
                  <a:lnTo>
                    <a:pt x="2739" y="1655"/>
                  </a:lnTo>
                  <a:lnTo>
                    <a:pt x="3104" y="1507"/>
                  </a:lnTo>
                  <a:lnTo>
                    <a:pt x="2545" y="993"/>
                  </a:lnTo>
                  <a:lnTo>
                    <a:pt x="3413" y="765"/>
                  </a:lnTo>
                  <a:lnTo>
                    <a:pt x="3801" y="856"/>
                  </a:lnTo>
                  <a:lnTo>
                    <a:pt x="4257" y="879"/>
                  </a:lnTo>
                  <a:lnTo>
                    <a:pt x="4405" y="77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2778475" y="1342375"/>
              <a:ext cx="794300" cy="424550"/>
            </a:xfrm>
            <a:custGeom>
              <a:avLst/>
              <a:gdLst/>
              <a:ahLst/>
              <a:cxnLst/>
              <a:rect l="l" t="t" r="r" b="b"/>
              <a:pathLst>
                <a:path w="31772" h="16982" extrusionOk="0">
                  <a:moveTo>
                    <a:pt x="24982" y="57"/>
                  </a:moveTo>
                  <a:lnTo>
                    <a:pt x="21273" y="0"/>
                  </a:lnTo>
                  <a:lnTo>
                    <a:pt x="19584" y="34"/>
                  </a:lnTo>
                  <a:lnTo>
                    <a:pt x="18876" y="228"/>
                  </a:lnTo>
                  <a:lnTo>
                    <a:pt x="17233" y="206"/>
                  </a:lnTo>
                  <a:lnTo>
                    <a:pt x="15418" y="514"/>
                  </a:lnTo>
                  <a:lnTo>
                    <a:pt x="15190" y="753"/>
                  </a:lnTo>
                  <a:lnTo>
                    <a:pt x="16148" y="1050"/>
                  </a:lnTo>
                  <a:lnTo>
                    <a:pt x="15258" y="867"/>
                  </a:lnTo>
                  <a:lnTo>
                    <a:pt x="14619" y="822"/>
                  </a:lnTo>
                  <a:lnTo>
                    <a:pt x="13626" y="628"/>
                  </a:lnTo>
                  <a:lnTo>
                    <a:pt x="12109" y="925"/>
                  </a:lnTo>
                  <a:lnTo>
                    <a:pt x="11721" y="753"/>
                  </a:lnTo>
                  <a:lnTo>
                    <a:pt x="10237" y="753"/>
                  </a:lnTo>
                  <a:lnTo>
                    <a:pt x="8685" y="833"/>
                  </a:lnTo>
                  <a:lnTo>
                    <a:pt x="7418" y="982"/>
                  </a:lnTo>
                  <a:lnTo>
                    <a:pt x="7384" y="1233"/>
                  </a:lnTo>
                  <a:lnTo>
                    <a:pt x="6631" y="1313"/>
                  </a:lnTo>
                  <a:lnTo>
                    <a:pt x="4554" y="1723"/>
                  </a:lnTo>
                  <a:lnTo>
                    <a:pt x="3892" y="1963"/>
                  </a:lnTo>
                  <a:lnTo>
                    <a:pt x="5044" y="2180"/>
                  </a:lnTo>
                  <a:lnTo>
                    <a:pt x="4645" y="2408"/>
                  </a:lnTo>
                  <a:lnTo>
                    <a:pt x="2522" y="2716"/>
                  </a:lnTo>
                  <a:lnTo>
                    <a:pt x="308" y="3036"/>
                  </a:lnTo>
                  <a:lnTo>
                    <a:pt x="0" y="3275"/>
                  </a:lnTo>
                  <a:lnTo>
                    <a:pt x="913" y="3561"/>
                  </a:lnTo>
                  <a:lnTo>
                    <a:pt x="2979" y="3732"/>
                  </a:lnTo>
                  <a:lnTo>
                    <a:pt x="1906" y="3766"/>
                  </a:lnTo>
                  <a:lnTo>
                    <a:pt x="354" y="3972"/>
                  </a:lnTo>
                  <a:lnTo>
                    <a:pt x="890" y="4417"/>
                  </a:lnTo>
                  <a:lnTo>
                    <a:pt x="1324" y="4633"/>
                  </a:lnTo>
                  <a:lnTo>
                    <a:pt x="2659" y="4588"/>
                  </a:lnTo>
                  <a:lnTo>
                    <a:pt x="4109" y="4565"/>
                  </a:lnTo>
                  <a:lnTo>
                    <a:pt x="5193" y="4599"/>
                  </a:lnTo>
                  <a:lnTo>
                    <a:pt x="6334" y="5022"/>
                  </a:lnTo>
                  <a:lnTo>
                    <a:pt x="6129" y="5318"/>
                  </a:lnTo>
                  <a:lnTo>
                    <a:pt x="6642" y="5592"/>
                  </a:lnTo>
                  <a:lnTo>
                    <a:pt x="6848" y="6345"/>
                  </a:lnTo>
                  <a:lnTo>
                    <a:pt x="6984" y="6859"/>
                  </a:lnTo>
                  <a:lnTo>
                    <a:pt x="7190" y="7133"/>
                  </a:lnTo>
                  <a:lnTo>
                    <a:pt x="6186" y="7817"/>
                  </a:lnTo>
                  <a:lnTo>
                    <a:pt x="6562" y="8000"/>
                  </a:lnTo>
                  <a:lnTo>
                    <a:pt x="7190" y="7886"/>
                  </a:lnTo>
                  <a:lnTo>
                    <a:pt x="7555" y="8148"/>
                  </a:lnTo>
                  <a:lnTo>
                    <a:pt x="8308" y="8628"/>
                  </a:lnTo>
                  <a:lnTo>
                    <a:pt x="7247" y="8434"/>
                  </a:lnTo>
                  <a:lnTo>
                    <a:pt x="6699" y="8434"/>
                  </a:lnTo>
                  <a:lnTo>
                    <a:pt x="6277" y="8833"/>
                  </a:lnTo>
                  <a:lnTo>
                    <a:pt x="6060" y="9347"/>
                  </a:lnTo>
                  <a:lnTo>
                    <a:pt x="6665" y="9598"/>
                  </a:lnTo>
                  <a:lnTo>
                    <a:pt x="7236" y="9484"/>
                  </a:lnTo>
                  <a:lnTo>
                    <a:pt x="7601" y="9370"/>
                  </a:lnTo>
                  <a:lnTo>
                    <a:pt x="8388" y="9096"/>
                  </a:lnTo>
                  <a:lnTo>
                    <a:pt x="7989" y="9701"/>
                  </a:lnTo>
                  <a:lnTo>
                    <a:pt x="7612" y="10020"/>
                  </a:lnTo>
                  <a:lnTo>
                    <a:pt x="6608" y="10305"/>
                  </a:lnTo>
                  <a:lnTo>
                    <a:pt x="5604" y="11207"/>
                  </a:lnTo>
                  <a:lnTo>
                    <a:pt x="5889" y="11492"/>
                  </a:lnTo>
                  <a:lnTo>
                    <a:pt x="5410" y="12063"/>
                  </a:lnTo>
                  <a:lnTo>
                    <a:pt x="5935" y="12805"/>
                  </a:lnTo>
                  <a:lnTo>
                    <a:pt x="5718" y="13524"/>
                  </a:lnTo>
                  <a:lnTo>
                    <a:pt x="5820" y="14049"/>
                  </a:lnTo>
                  <a:lnTo>
                    <a:pt x="6505" y="15064"/>
                  </a:lnTo>
                  <a:lnTo>
                    <a:pt x="6619" y="15863"/>
                  </a:lnTo>
                  <a:lnTo>
                    <a:pt x="7064" y="16320"/>
                  </a:lnTo>
                  <a:lnTo>
                    <a:pt x="8331" y="16320"/>
                  </a:lnTo>
                  <a:lnTo>
                    <a:pt x="9039" y="16981"/>
                  </a:lnTo>
                  <a:lnTo>
                    <a:pt x="9974" y="16947"/>
                  </a:lnTo>
                  <a:lnTo>
                    <a:pt x="10556" y="16126"/>
                  </a:lnTo>
                  <a:lnTo>
                    <a:pt x="11059" y="15441"/>
                  </a:lnTo>
                  <a:lnTo>
                    <a:pt x="11013" y="14813"/>
                  </a:lnTo>
                  <a:lnTo>
                    <a:pt x="12234" y="14163"/>
                  </a:lnTo>
                  <a:lnTo>
                    <a:pt x="12713" y="13638"/>
                  </a:lnTo>
                  <a:lnTo>
                    <a:pt x="12907" y="13079"/>
                  </a:lnTo>
                  <a:lnTo>
                    <a:pt x="13581" y="12576"/>
                  </a:lnTo>
                  <a:lnTo>
                    <a:pt x="14505" y="12394"/>
                  </a:lnTo>
                  <a:lnTo>
                    <a:pt x="15372" y="12188"/>
                  </a:lnTo>
                  <a:lnTo>
                    <a:pt x="15806" y="12166"/>
                  </a:lnTo>
                  <a:lnTo>
                    <a:pt x="17255" y="11606"/>
                  </a:lnTo>
                  <a:lnTo>
                    <a:pt x="18317" y="10796"/>
                  </a:lnTo>
                  <a:lnTo>
                    <a:pt x="19002" y="10499"/>
                  </a:lnTo>
                  <a:lnTo>
                    <a:pt x="19652" y="10477"/>
                  </a:lnTo>
                  <a:lnTo>
                    <a:pt x="21444" y="10225"/>
                  </a:lnTo>
                  <a:lnTo>
                    <a:pt x="23167" y="9609"/>
                  </a:lnTo>
                  <a:lnTo>
                    <a:pt x="24867" y="8959"/>
                  </a:lnTo>
                  <a:lnTo>
                    <a:pt x="24080" y="8913"/>
                  </a:lnTo>
                  <a:lnTo>
                    <a:pt x="22562" y="8879"/>
                  </a:lnTo>
                  <a:lnTo>
                    <a:pt x="23327" y="8479"/>
                  </a:lnTo>
                  <a:lnTo>
                    <a:pt x="23247" y="7966"/>
                  </a:lnTo>
                  <a:lnTo>
                    <a:pt x="23852" y="8400"/>
                  </a:lnTo>
                  <a:lnTo>
                    <a:pt x="24240" y="8696"/>
                  </a:lnTo>
                  <a:lnTo>
                    <a:pt x="25278" y="8559"/>
                  </a:lnTo>
                  <a:lnTo>
                    <a:pt x="25187" y="7943"/>
                  </a:lnTo>
                  <a:lnTo>
                    <a:pt x="24548" y="7498"/>
                  </a:lnTo>
                  <a:lnTo>
                    <a:pt x="23840" y="7315"/>
                  </a:lnTo>
                  <a:lnTo>
                    <a:pt x="24183" y="7110"/>
                  </a:lnTo>
                  <a:lnTo>
                    <a:pt x="25210" y="7418"/>
                  </a:lnTo>
                  <a:lnTo>
                    <a:pt x="25278" y="7087"/>
                  </a:lnTo>
                  <a:lnTo>
                    <a:pt x="24696" y="6596"/>
                  </a:lnTo>
                  <a:lnTo>
                    <a:pt x="25461" y="6596"/>
                  </a:lnTo>
                  <a:lnTo>
                    <a:pt x="26260" y="6482"/>
                  </a:lnTo>
                  <a:lnTo>
                    <a:pt x="26499" y="6231"/>
                  </a:lnTo>
                  <a:lnTo>
                    <a:pt x="25929" y="5934"/>
                  </a:lnTo>
                  <a:lnTo>
                    <a:pt x="27161" y="5889"/>
                  </a:lnTo>
                  <a:lnTo>
                    <a:pt x="26591" y="5273"/>
                  </a:lnTo>
                  <a:lnTo>
                    <a:pt x="27173" y="5204"/>
                  </a:lnTo>
                  <a:lnTo>
                    <a:pt x="27184" y="4599"/>
                  </a:lnTo>
                  <a:lnTo>
                    <a:pt x="26305" y="4245"/>
                  </a:lnTo>
                  <a:lnTo>
                    <a:pt x="27218" y="4017"/>
                  </a:lnTo>
                  <a:lnTo>
                    <a:pt x="28040" y="4006"/>
                  </a:lnTo>
                  <a:lnTo>
                    <a:pt x="27526" y="3549"/>
                  </a:lnTo>
                  <a:lnTo>
                    <a:pt x="27686" y="2819"/>
                  </a:lnTo>
                  <a:lnTo>
                    <a:pt x="28200" y="2408"/>
                  </a:lnTo>
                  <a:lnTo>
                    <a:pt x="28896" y="1952"/>
                  </a:lnTo>
                  <a:lnTo>
                    <a:pt x="27755" y="1917"/>
                  </a:lnTo>
                  <a:lnTo>
                    <a:pt x="29375" y="1826"/>
                  </a:lnTo>
                  <a:lnTo>
                    <a:pt x="29683" y="1678"/>
                  </a:lnTo>
                  <a:lnTo>
                    <a:pt x="31772" y="1267"/>
                  </a:lnTo>
                  <a:lnTo>
                    <a:pt x="31544" y="1027"/>
                  </a:lnTo>
                  <a:lnTo>
                    <a:pt x="30117" y="913"/>
                  </a:lnTo>
                  <a:lnTo>
                    <a:pt x="27698" y="1119"/>
                  </a:lnTo>
                  <a:lnTo>
                    <a:pt x="26385" y="1335"/>
                  </a:lnTo>
                  <a:lnTo>
                    <a:pt x="27036" y="1004"/>
                  </a:lnTo>
                  <a:lnTo>
                    <a:pt x="26705" y="810"/>
                  </a:lnTo>
                  <a:lnTo>
                    <a:pt x="25700" y="982"/>
                  </a:lnTo>
                  <a:lnTo>
                    <a:pt x="24320" y="776"/>
                  </a:lnTo>
                  <a:lnTo>
                    <a:pt x="22596" y="856"/>
                  </a:lnTo>
                  <a:lnTo>
                    <a:pt x="22391" y="753"/>
                  </a:lnTo>
                  <a:lnTo>
                    <a:pt x="25004" y="696"/>
                  </a:lnTo>
                  <a:lnTo>
                    <a:pt x="26842" y="662"/>
                  </a:lnTo>
                  <a:lnTo>
                    <a:pt x="27789" y="46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5"/>
            <p:cNvSpPr/>
            <p:nvPr/>
          </p:nvSpPr>
          <p:spPr>
            <a:xfrm>
              <a:off x="1890025" y="2707825"/>
              <a:ext cx="82475" cy="92750"/>
            </a:xfrm>
            <a:custGeom>
              <a:avLst/>
              <a:gdLst/>
              <a:ahLst/>
              <a:cxnLst/>
              <a:rect l="l" t="t" r="r" b="b"/>
              <a:pathLst>
                <a:path w="3299" h="3710" extrusionOk="0">
                  <a:moveTo>
                    <a:pt x="2797" y="12"/>
                  </a:moveTo>
                  <a:lnTo>
                    <a:pt x="2066" y="1"/>
                  </a:lnTo>
                  <a:lnTo>
                    <a:pt x="1324" y="1"/>
                  </a:lnTo>
                  <a:lnTo>
                    <a:pt x="1267" y="514"/>
                  </a:lnTo>
                  <a:lnTo>
                    <a:pt x="902" y="514"/>
                  </a:lnTo>
                  <a:lnTo>
                    <a:pt x="1153" y="811"/>
                  </a:lnTo>
                  <a:lnTo>
                    <a:pt x="1427" y="1028"/>
                  </a:lnTo>
                  <a:lnTo>
                    <a:pt x="1496" y="1233"/>
                  </a:lnTo>
                  <a:lnTo>
                    <a:pt x="1610" y="1279"/>
                  </a:lnTo>
                  <a:lnTo>
                    <a:pt x="1553" y="1587"/>
                  </a:lnTo>
                  <a:lnTo>
                    <a:pt x="548" y="1587"/>
                  </a:lnTo>
                  <a:lnTo>
                    <a:pt x="69" y="2329"/>
                  </a:lnTo>
                  <a:lnTo>
                    <a:pt x="172" y="2500"/>
                  </a:lnTo>
                  <a:lnTo>
                    <a:pt x="58" y="2706"/>
                  </a:lnTo>
                  <a:lnTo>
                    <a:pt x="1" y="2979"/>
                  </a:lnTo>
                  <a:lnTo>
                    <a:pt x="389" y="3356"/>
                  </a:lnTo>
                  <a:lnTo>
                    <a:pt x="742" y="3539"/>
                  </a:lnTo>
                  <a:lnTo>
                    <a:pt x="1222" y="3550"/>
                  </a:lnTo>
                  <a:lnTo>
                    <a:pt x="1633" y="3710"/>
                  </a:lnTo>
                  <a:lnTo>
                    <a:pt x="1655" y="3573"/>
                  </a:lnTo>
                  <a:lnTo>
                    <a:pt x="1952" y="3345"/>
                  </a:lnTo>
                  <a:lnTo>
                    <a:pt x="2112" y="3242"/>
                  </a:lnTo>
                  <a:lnTo>
                    <a:pt x="2089" y="3139"/>
                  </a:lnTo>
                  <a:lnTo>
                    <a:pt x="2283" y="3082"/>
                  </a:lnTo>
                  <a:lnTo>
                    <a:pt x="2466" y="2854"/>
                  </a:lnTo>
                  <a:lnTo>
                    <a:pt x="2431" y="2671"/>
                  </a:lnTo>
                  <a:lnTo>
                    <a:pt x="2500" y="2500"/>
                  </a:lnTo>
                  <a:lnTo>
                    <a:pt x="2899" y="2238"/>
                  </a:lnTo>
                  <a:lnTo>
                    <a:pt x="3299" y="1895"/>
                  </a:lnTo>
                  <a:lnTo>
                    <a:pt x="3082" y="1781"/>
                  </a:lnTo>
                  <a:lnTo>
                    <a:pt x="3002" y="1918"/>
                  </a:lnTo>
                  <a:lnTo>
                    <a:pt x="2751" y="1758"/>
                  </a:lnTo>
                  <a:lnTo>
                    <a:pt x="2523" y="1758"/>
                  </a:lnTo>
                  <a:lnTo>
                    <a:pt x="2694" y="73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5"/>
            <p:cNvSpPr/>
            <p:nvPr/>
          </p:nvSpPr>
          <p:spPr>
            <a:xfrm>
              <a:off x="2492600" y="2922100"/>
              <a:ext cx="95875" cy="161225"/>
            </a:xfrm>
            <a:custGeom>
              <a:avLst/>
              <a:gdLst/>
              <a:ahLst/>
              <a:cxnLst/>
              <a:rect l="l" t="t" r="r" b="b"/>
              <a:pathLst>
                <a:path w="3835" h="6449" extrusionOk="0">
                  <a:moveTo>
                    <a:pt x="3412" y="2191"/>
                  </a:moveTo>
                  <a:lnTo>
                    <a:pt x="3116" y="1861"/>
                  </a:lnTo>
                  <a:lnTo>
                    <a:pt x="2705" y="1415"/>
                  </a:lnTo>
                  <a:lnTo>
                    <a:pt x="2408" y="1404"/>
                  </a:lnTo>
                  <a:lnTo>
                    <a:pt x="2385" y="936"/>
                  </a:lnTo>
                  <a:lnTo>
                    <a:pt x="1917" y="343"/>
                  </a:lnTo>
                  <a:lnTo>
                    <a:pt x="1404" y="0"/>
                  </a:lnTo>
                  <a:lnTo>
                    <a:pt x="753" y="548"/>
                  </a:lnTo>
                  <a:lnTo>
                    <a:pt x="662" y="879"/>
                  </a:lnTo>
                  <a:lnTo>
                    <a:pt x="936" y="1199"/>
                  </a:lnTo>
                  <a:lnTo>
                    <a:pt x="719" y="1370"/>
                  </a:lnTo>
                  <a:lnTo>
                    <a:pt x="228" y="1530"/>
                  </a:lnTo>
                  <a:lnTo>
                    <a:pt x="228" y="1940"/>
                  </a:lnTo>
                  <a:lnTo>
                    <a:pt x="0" y="2203"/>
                  </a:lnTo>
                  <a:lnTo>
                    <a:pt x="537" y="2888"/>
                  </a:lnTo>
                  <a:lnTo>
                    <a:pt x="947" y="2842"/>
                  </a:lnTo>
                  <a:lnTo>
                    <a:pt x="1130" y="3059"/>
                  </a:lnTo>
                  <a:lnTo>
                    <a:pt x="1016" y="3458"/>
                  </a:lnTo>
                  <a:lnTo>
                    <a:pt x="1290" y="3584"/>
                  </a:lnTo>
                  <a:lnTo>
                    <a:pt x="1461" y="4006"/>
                  </a:lnTo>
                  <a:lnTo>
                    <a:pt x="1233" y="4326"/>
                  </a:lnTo>
                  <a:lnTo>
                    <a:pt x="1084" y="5090"/>
                  </a:lnTo>
                  <a:lnTo>
                    <a:pt x="1290" y="5570"/>
                  </a:lnTo>
                  <a:lnTo>
                    <a:pt x="1335" y="5980"/>
                  </a:lnTo>
                  <a:lnTo>
                    <a:pt x="1826" y="6403"/>
                  </a:lnTo>
                  <a:lnTo>
                    <a:pt x="2214" y="6448"/>
                  </a:lnTo>
                  <a:lnTo>
                    <a:pt x="2317" y="6266"/>
                  </a:lnTo>
                  <a:lnTo>
                    <a:pt x="2557" y="6231"/>
                  </a:lnTo>
                  <a:lnTo>
                    <a:pt x="2933" y="6083"/>
                  </a:lnTo>
                  <a:lnTo>
                    <a:pt x="3184" y="5832"/>
                  </a:lnTo>
                  <a:lnTo>
                    <a:pt x="3629" y="5912"/>
                  </a:lnTo>
                  <a:lnTo>
                    <a:pt x="3835" y="5878"/>
                  </a:lnTo>
                  <a:lnTo>
                    <a:pt x="3355" y="5079"/>
                  </a:lnTo>
                  <a:lnTo>
                    <a:pt x="3264" y="4577"/>
                  </a:lnTo>
                  <a:lnTo>
                    <a:pt x="3002" y="4565"/>
                  </a:lnTo>
                  <a:lnTo>
                    <a:pt x="2659" y="3915"/>
                  </a:lnTo>
                  <a:lnTo>
                    <a:pt x="2819" y="3435"/>
                  </a:lnTo>
                  <a:lnTo>
                    <a:pt x="2773" y="3230"/>
                  </a:lnTo>
                  <a:lnTo>
                    <a:pt x="3275" y="300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1947100" y="2748925"/>
              <a:ext cx="124400" cy="68775"/>
            </a:xfrm>
            <a:custGeom>
              <a:avLst/>
              <a:gdLst/>
              <a:ahLst/>
              <a:cxnLst/>
              <a:rect l="l" t="t" r="r" b="b"/>
              <a:pathLst>
                <a:path w="4976" h="2751" extrusionOk="0">
                  <a:moveTo>
                    <a:pt x="4976" y="925"/>
                  </a:moveTo>
                  <a:lnTo>
                    <a:pt x="4793" y="673"/>
                  </a:lnTo>
                  <a:lnTo>
                    <a:pt x="4519" y="525"/>
                  </a:lnTo>
                  <a:lnTo>
                    <a:pt x="4314" y="331"/>
                  </a:lnTo>
                  <a:lnTo>
                    <a:pt x="4086" y="160"/>
                  </a:lnTo>
                  <a:lnTo>
                    <a:pt x="3972" y="137"/>
                  </a:lnTo>
                  <a:lnTo>
                    <a:pt x="3606" y="12"/>
                  </a:lnTo>
                  <a:lnTo>
                    <a:pt x="3458" y="80"/>
                  </a:lnTo>
                  <a:lnTo>
                    <a:pt x="3241" y="114"/>
                  </a:lnTo>
                  <a:lnTo>
                    <a:pt x="3059" y="57"/>
                  </a:lnTo>
                  <a:lnTo>
                    <a:pt x="2807" y="0"/>
                  </a:lnTo>
                  <a:lnTo>
                    <a:pt x="2693" y="103"/>
                  </a:lnTo>
                  <a:lnTo>
                    <a:pt x="2442" y="194"/>
                  </a:lnTo>
                  <a:lnTo>
                    <a:pt x="2066" y="228"/>
                  </a:lnTo>
                  <a:lnTo>
                    <a:pt x="1712" y="137"/>
                  </a:lnTo>
                  <a:lnTo>
                    <a:pt x="1586" y="194"/>
                  </a:lnTo>
                  <a:lnTo>
                    <a:pt x="1518" y="114"/>
                  </a:lnTo>
                  <a:lnTo>
                    <a:pt x="1290" y="126"/>
                  </a:lnTo>
                  <a:lnTo>
                    <a:pt x="1096" y="285"/>
                  </a:lnTo>
                  <a:lnTo>
                    <a:pt x="1016" y="251"/>
                  </a:lnTo>
                  <a:lnTo>
                    <a:pt x="616" y="594"/>
                  </a:lnTo>
                  <a:lnTo>
                    <a:pt x="217" y="856"/>
                  </a:lnTo>
                  <a:lnTo>
                    <a:pt x="137" y="1027"/>
                  </a:lnTo>
                  <a:lnTo>
                    <a:pt x="183" y="1210"/>
                  </a:lnTo>
                  <a:lnTo>
                    <a:pt x="0" y="1438"/>
                  </a:lnTo>
                  <a:lnTo>
                    <a:pt x="217" y="1507"/>
                  </a:lnTo>
                  <a:lnTo>
                    <a:pt x="365" y="1701"/>
                  </a:lnTo>
                  <a:lnTo>
                    <a:pt x="605" y="1838"/>
                  </a:lnTo>
                  <a:lnTo>
                    <a:pt x="616" y="1963"/>
                  </a:lnTo>
                  <a:lnTo>
                    <a:pt x="970" y="1849"/>
                  </a:lnTo>
                  <a:lnTo>
                    <a:pt x="1130" y="1929"/>
                  </a:lnTo>
                  <a:lnTo>
                    <a:pt x="1233" y="2020"/>
                  </a:lnTo>
                  <a:lnTo>
                    <a:pt x="1141" y="2385"/>
                  </a:lnTo>
                  <a:lnTo>
                    <a:pt x="1381" y="2465"/>
                  </a:lnTo>
                  <a:lnTo>
                    <a:pt x="1484" y="2751"/>
                  </a:lnTo>
                  <a:lnTo>
                    <a:pt x="1746" y="2705"/>
                  </a:lnTo>
                  <a:lnTo>
                    <a:pt x="1860" y="2499"/>
                  </a:lnTo>
                  <a:lnTo>
                    <a:pt x="1974" y="2499"/>
                  </a:lnTo>
                  <a:lnTo>
                    <a:pt x="1997" y="2054"/>
                  </a:lnTo>
                  <a:lnTo>
                    <a:pt x="2180" y="2020"/>
                  </a:lnTo>
                  <a:lnTo>
                    <a:pt x="2351" y="2020"/>
                  </a:lnTo>
                  <a:lnTo>
                    <a:pt x="2556" y="1780"/>
                  </a:lnTo>
                  <a:lnTo>
                    <a:pt x="2773" y="1963"/>
                  </a:lnTo>
                  <a:lnTo>
                    <a:pt x="2853" y="1849"/>
                  </a:lnTo>
                  <a:lnTo>
                    <a:pt x="3013" y="1758"/>
                  </a:lnTo>
                  <a:lnTo>
                    <a:pt x="3310" y="1495"/>
                  </a:lnTo>
                  <a:lnTo>
                    <a:pt x="3355" y="1313"/>
                  </a:lnTo>
                  <a:lnTo>
                    <a:pt x="3424" y="1324"/>
                  </a:lnTo>
                  <a:lnTo>
                    <a:pt x="3538" y="1107"/>
                  </a:lnTo>
                  <a:lnTo>
                    <a:pt x="3629" y="1084"/>
                  </a:lnTo>
                  <a:lnTo>
                    <a:pt x="3755" y="1210"/>
                  </a:lnTo>
                  <a:lnTo>
                    <a:pt x="3914" y="1256"/>
                  </a:lnTo>
                  <a:lnTo>
                    <a:pt x="4097" y="1141"/>
                  </a:lnTo>
                  <a:lnTo>
                    <a:pt x="4291" y="1141"/>
                  </a:lnTo>
                  <a:lnTo>
                    <a:pt x="4576" y="1027"/>
                  </a:lnTo>
                  <a:lnTo>
                    <a:pt x="4713" y="90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3966475" y="2059325"/>
              <a:ext cx="102725" cy="88475"/>
            </a:xfrm>
            <a:custGeom>
              <a:avLst/>
              <a:gdLst/>
              <a:ahLst/>
              <a:cxnLst/>
              <a:rect l="l" t="t" r="r" b="b"/>
              <a:pathLst>
                <a:path w="4109" h="3539" extrusionOk="0">
                  <a:moveTo>
                    <a:pt x="2797" y="492"/>
                  </a:moveTo>
                  <a:lnTo>
                    <a:pt x="2226" y="115"/>
                  </a:lnTo>
                  <a:lnTo>
                    <a:pt x="1998" y="1"/>
                  </a:lnTo>
                  <a:lnTo>
                    <a:pt x="1439" y="252"/>
                  </a:lnTo>
                  <a:lnTo>
                    <a:pt x="1393" y="606"/>
                  </a:lnTo>
                  <a:lnTo>
                    <a:pt x="1153" y="686"/>
                  </a:lnTo>
                  <a:lnTo>
                    <a:pt x="1176" y="937"/>
                  </a:lnTo>
                  <a:lnTo>
                    <a:pt x="891" y="914"/>
                  </a:lnTo>
                  <a:lnTo>
                    <a:pt x="640" y="777"/>
                  </a:lnTo>
                  <a:lnTo>
                    <a:pt x="526" y="914"/>
                  </a:lnTo>
                  <a:lnTo>
                    <a:pt x="23" y="891"/>
                  </a:lnTo>
                  <a:lnTo>
                    <a:pt x="1" y="903"/>
                  </a:lnTo>
                  <a:lnTo>
                    <a:pt x="1" y="1222"/>
                  </a:lnTo>
                  <a:lnTo>
                    <a:pt x="240" y="1507"/>
                  </a:lnTo>
                  <a:lnTo>
                    <a:pt x="423" y="1131"/>
                  </a:lnTo>
                  <a:lnTo>
                    <a:pt x="891" y="1279"/>
                  </a:lnTo>
                  <a:lnTo>
                    <a:pt x="936" y="1564"/>
                  </a:lnTo>
                  <a:lnTo>
                    <a:pt x="1290" y="1930"/>
                  </a:lnTo>
                  <a:lnTo>
                    <a:pt x="1153" y="1998"/>
                  </a:lnTo>
                  <a:lnTo>
                    <a:pt x="1804" y="2649"/>
                  </a:lnTo>
                  <a:lnTo>
                    <a:pt x="2488" y="2900"/>
                  </a:lnTo>
                  <a:lnTo>
                    <a:pt x="2934" y="3219"/>
                  </a:lnTo>
                  <a:lnTo>
                    <a:pt x="3641" y="3539"/>
                  </a:lnTo>
                  <a:lnTo>
                    <a:pt x="3641" y="3539"/>
                  </a:lnTo>
                  <a:lnTo>
                    <a:pt x="3721" y="3402"/>
                  </a:lnTo>
                  <a:lnTo>
                    <a:pt x="3048" y="3059"/>
                  </a:lnTo>
                  <a:lnTo>
                    <a:pt x="2728" y="2706"/>
                  </a:lnTo>
                  <a:lnTo>
                    <a:pt x="2443" y="2500"/>
                  </a:lnTo>
                  <a:lnTo>
                    <a:pt x="2089" y="2181"/>
                  </a:lnTo>
                  <a:lnTo>
                    <a:pt x="1906" y="1907"/>
                  </a:lnTo>
                  <a:lnTo>
                    <a:pt x="1518" y="1496"/>
                  </a:lnTo>
                  <a:lnTo>
                    <a:pt x="1644" y="1131"/>
                  </a:lnTo>
                  <a:lnTo>
                    <a:pt x="1918" y="1336"/>
                  </a:lnTo>
                  <a:lnTo>
                    <a:pt x="2066" y="1154"/>
                  </a:lnTo>
                  <a:lnTo>
                    <a:pt x="2386" y="1131"/>
                  </a:lnTo>
                  <a:lnTo>
                    <a:pt x="3013" y="1279"/>
                  </a:lnTo>
                  <a:lnTo>
                    <a:pt x="3516" y="1256"/>
                  </a:lnTo>
                  <a:lnTo>
                    <a:pt x="3858" y="1462"/>
                  </a:lnTo>
                  <a:lnTo>
                    <a:pt x="3858" y="1462"/>
                  </a:lnTo>
                  <a:lnTo>
                    <a:pt x="4109" y="1131"/>
                  </a:lnTo>
                  <a:lnTo>
                    <a:pt x="3858" y="880"/>
                  </a:lnTo>
                  <a:lnTo>
                    <a:pt x="3653" y="537"/>
                  </a:lnTo>
                  <a:lnTo>
                    <a:pt x="3653" y="537"/>
                  </a:lnTo>
                  <a:lnTo>
                    <a:pt x="3390" y="66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2251225" y="2660475"/>
              <a:ext cx="58225" cy="42525"/>
            </a:xfrm>
            <a:custGeom>
              <a:avLst/>
              <a:gdLst/>
              <a:ahLst/>
              <a:cxnLst/>
              <a:rect l="l" t="t" r="r" b="b"/>
              <a:pathLst>
                <a:path w="2329" h="1701" extrusionOk="0">
                  <a:moveTo>
                    <a:pt x="2306" y="172"/>
                  </a:moveTo>
                  <a:lnTo>
                    <a:pt x="1644" y="23"/>
                  </a:lnTo>
                  <a:lnTo>
                    <a:pt x="1165" y="0"/>
                  </a:lnTo>
                  <a:lnTo>
                    <a:pt x="959" y="240"/>
                  </a:lnTo>
                  <a:lnTo>
                    <a:pt x="1450" y="388"/>
                  </a:lnTo>
                  <a:lnTo>
                    <a:pt x="1404" y="731"/>
                  </a:lnTo>
                  <a:lnTo>
                    <a:pt x="1712" y="1130"/>
                  </a:lnTo>
                  <a:lnTo>
                    <a:pt x="1416" y="1324"/>
                  </a:lnTo>
                  <a:lnTo>
                    <a:pt x="822" y="1256"/>
                  </a:lnTo>
                  <a:lnTo>
                    <a:pt x="103" y="1130"/>
                  </a:lnTo>
                  <a:lnTo>
                    <a:pt x="0" y="1427"/>
                  </a:lnTo>
                  <a:lnTo>
                    <a:pt x="400" y="1701"/>
                  </a:lnTo>
                  <a:lnTo>
                    <a:pt x="788" y="1541"/>
                  </a:lnTo>
                  <a:lnTo>
                    <a:pt x="1256" y="1598"/>
                  </a:lnTo>
                  <a:lnTo>
                    <a:pt x="1644" y="1541"/>
                  </a:lnTo>
                  <a:lnTo>
                    <a:pt x="2157" y="1701"/>
                  </a:lnTo>
                  <a:lnTo>
                    <a:pt x="2192" y="1438"/>
                  </a:lnTo>
                  <a:lnTo>
                    <a:pt x="2020" y="1164"/>
                  </a:lnTo>
                  <a:lnTo>
                    <a:pt x="2226" y="1016"/>
                  </a:lnTo>
                  <a:lnTo>
                    <a:pt x="2329" y="67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5"/>
            <p:cNvSpPr/>
            <p:nvPr/>
          </p:nvSpPr>
          <p:spPr>
            <a:xfrm>
              <a:off x="4009275" y="2012550"/>
              <a:ext cx="113000" cy="63350"/>
            </a:xfrm>
            <a:custGeom>
              <a:avLst/>
              <a:gdLst/>
              <a:ahLst/>
              <a:cxnLst/>
              <a:rect l="l" t="t" r="r" b="b"/>
              <a:pathLst>
                <a:path w="4520" h="2534" extrusionOk="0">
                  <a:moveTo>
                    <a:pt x="3093" y="0"/>
                  </a:moveTo>
                  <a:lnTo>
                    <a:pt x="2865" y="57"/>
                  </a:lnTo>
                  <a:lnTo>
                    <a:pt x="2717" y="263"/>
                  </a:lnTo>
                  <a:lnTo>
                    <a:pt x="2408" y="366"/>
                  </a:lnTo>
                  <a:lnTo>
                    <a:pt x="2317" y="308"/>
                  </a:lnTo>
                  <a:lnTo>
                    <a:pt x="1998" y="457"/>
                  </a:lnTo>
                  <a:lnTo>
                    <a:pt x="1724" y="480"/>
                  </a:lnTo>
                  <a:lnTo>
                    <a:pt x="1678" y="651"/>
                  </a:lnTo>
                  <a:lnTo>
                    <a:pt x="1096" y="765"/>
                  </a:lnTo>
                  <a:lnTo>
                    <a:pt x="822" y="662"/>
                  </a:lnTo>
                  <a:lnTo>
                    <a:pt x="457" y="434"/>
                  </a:lnTo>
                  <a:lnTo>
                    <a:pt x="423" y="811"/>
                  </a:lnTo>
                  <a:lnTo>
                    <a:pt x="23" y="811"/>
                  </a:lnTo>
                  <a:lnTo>
                    <a:pt x="183" y="993"/>
                  </a:lnTo>
                  <a:lnTo>
                    <a:pt x="0" y="1564"/>
                  </a:lnTo>
                  <a:lnTo>
                    <a:pt x="115" y="1575"/>
                  </a:lnTo>
                  <a:lnTo>
                    <a:pt x="286" y="1883"/>
                  </a:lnTo>
                  <a:lnTo>
                    <a:pt x="514" y="1997"/>
                  </a:lnTo>
                  <a:lnTo>
                    <a:pt x="1085" y="2363"/>
                  </a:lnTo>
                  <a:lnTo>
                    <a:pt x="1678" y="2534"/>
                  </a:lnTo>
                  <a:lnTo>
                    <a:pt x="1941" y="2408"/>
                  </a:lnTo>
                  <a:lnTo>
                    <a:pt x="1941" y="2408"/>
                  </a:lnTo>
                  <a:lnTo>
                    <a:pt x="2465" y="2180"/>
                  </a:lnTo>
                  <a:lnTo>
                    <a:pt x="2922" y="2203"/>
                  </a:lnTo>
                  <a:lnTo>
                    <a:pt x="3458" y="2055"/>
                  </a:lnTo>
                  <a:lnTo>
                    <a:pt x="3835" y="1438"/>
                  </a:lnTo>
                  <a:lnTo>
                    <a:pt x="4109" y="833"/>
                  </a:lnTo>
                  <a:lnTo>
                    <a:pt x="4520" y="651"/>
                  </a:lnTo>
                  <a:lnTo>
                    <a:pt x="4428" y="423"/>
                  </a:lnTo>
                  <a:lnTo>
                    <a:pt x="4018" y="183"/>
                  </a:lnTo>
                  <a:lnTo>
                    <a:pt x="3881" y="26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a:off x="5628375" y="2987725"/>
              <a:ext cx="917850" cy="359500"/>
            </a:xfrm>
            <a:custGeom>
              <a:avLst/>
              <a:gdLst/>
              <a:ahLst/>
              <a:cxnLst/>
              <a:rect l="l" t="t" r="r" b="b"/>
              <a:pathLst>
                <a:path w="36714" h="14380" extrusionOk="0">
                  <a:moveTo>
                    <a:pt x="20040" y="14265"/>
                  </a:moveTo>
                  <a:lnTo>
                    <a:pt x="20109" y="14026"/>
                  </a:lnTo>
                  <a:lnTo>
                    <a:pt x="19858" y="13752"/>
                  </a:lnTo>
                  <a:lnTo>
                    <a:pt x="19458" y="13467"/>
                  </a:lnTo>
                  <a:lnTo>
                    <a:pt x="18694" y="13649"/>
                  </a:lnTo>
                  <a:lnTo>
                    <a:pt x="19698" y="14277"/>
                  </a:lnTo>
                  <a:close/>
                  <a:moveTo>
                    <a:pt x="23019" y="14185"/>
                  </a:moveTo>
                  <a:lnTo>
                    <a:pt x="23590" y="13501"/>
                  </a:lnTo>
                  <a:lnTo>
                    <a:pt x="23601" y="13227"/>
                  </a:lnTo>
                  <a:lnTo>
                    <a:pt x="23533" y="13044"/>
                  </a:lnTo>
                  <a:lnTo>
                    <a:pt x="22722" y="13409"/>
                  </a:lnTo>
                  <a:lnTo>
                    <a:pt x="22323" y="13969"/>
                  </a:lnTo>
                  <a:lnTo>
                    <a:pt x="22220" y="14265"/>
                  </a:lnTo>
                  <a:lnTo>
                    <a:pt x="22311" y="14380"/>
                  </a:lnTo>
                  <a:close/>
                  <a:moveTo>
                    <a:pt x="17941" y="12325"/>
                  </a:moveTo>
                  <a:lnTo>
                    <a:pt x="17712" y="12645"/>
                  </a:lnTo>
                  <a:lnTo>
                    <a:pt x="17267" y="12656"/>
                  </a:lnTo>
                  <a:lnTo>
                    <a:pt x="16959" y="13170"/>
                  </a:lnTo>
                  <a:lnTo>
                    <a:pt x="17381" y="13181"/>
                  </a:lnTo>
                  <a:lnTo>
                    <a:pt x="17941" y="13056"/>
                  </a:lnTo>
                  <a:lnTo>
                    <a:pt x="18888" y="12885"/>
                  </a:lnTo>
                  <a:lnTo>
                    <a:pt x="18717" y="12485"/>
                  </a:lnTo>
                  <a:lnTo>
                    <a:pt x="18215" y="12576"/>
                  </a:lnTo>
                  <a:close/>
                  <a:moveTo>
                    <a:pt x="21946" y="12325"/>
                  </a:moveTo>
                  <a:lnTo>
                    <a:pt x="21205" y="12656"/>
                  </a:lnTo>
                  <a:lnTo>
                    <a:pt x="20668" y="12725"/>
                  </a:lnTo>
                  <a:lnTo>
                    <a:pt x="20177" y="12451"/>
                  </a:lnTo>
                  <a:lnTo>
                    <a:pt x="19538" y="12645"/>
                  </a:lnTo>
                  <a:lnTo>
                    <a:pt x="19516" y="12964"/>
                  </a:lnTo>
                  <a:lnTo>
                    <a:pt x="20565" y="13079"/>
                  </a:lnTo>
                  <a:lnTo>
                    <a:pt x="21798" y="12827"/>
                  </a:lnTo>
                  <a:close/>
                  <a:moveTo>
                    <a:pt x="10614" y="11127"/>
                  </a:moveTo>
                  <a:lnTo>
                    <a:pt x="10511" y="10807"/>
                  </a:lnTo>
                  <a:lnTo>
                    <a:pt x="10180" y="10728"/>
                  </a:lnTo>
                  <a:lnTo>
                    <a:pt x="9553" y="10385"/>
                  </a:lnTo>
                  <a:lnTo>
                    <a:pt x="8583" y="10328"/>
                  </a:lnTo>
                  <a:lnTo>
                    <a:pt x="8001" y="11207"/>
                  </a:lnTo>
                  <a:lnTo>
                    <a:pt x="8731" y="11264"/>
                  </a:lnTo>
                  <a:lnTo>
                    <a:pt x="8845" y="11663"/>
                  </a:lnTo>
                  <a:lnTo>
                    <a:pt x="10272" y="12029"/>
                  </a:lnTo>
                  <a:lnTo>
                    <a:pt x="10614" y="11914"/>
                  </a:lnTo>
                  <a:lnTo>
                    <a:pt x="11196" y="12006"/>
                  </a:lnTo>
                  <a:lnTo>
                    <a:pt x="12098" y="12348"/>
                  </a:lnTo>
                  <a:lnTo>
                    <a:pt x="12839" y="12519"/>
                  </a:lnTo>
                  <a:lnTo>
                    <a:pt x="13661" y="12588"/>
                  </a:lnTo>
                  <a:lnTo>
                    <a:pt x="14391" y="12554"/>
                  </a:lnTo>
                  <a:lnTo>
                    <a:pt x="15236" y="12919"/>
                  </a:lnTo>
                  <a:lnTo>
                    <a:pt x="16172" y="12576"/>
                  </a:lnTo>
                  <a:lnTo>
                    <a:pt x="15236" y="12029"/>
                  </a:lnTo>
                  <a:lnTo>
                    <a:pt x="14049" y="11869"/>
                  </a:lnTo>
                  <a:lnTo>
                    <a:pt x="13787" y="11287"/>
                  </a:lnTo>
                  <a:lnTo>
                    <a:pt x="12326" y="10842"/>
                  </a:lnTo>
                  <a:lnTo>
                    <a:pt x="12132" y="11218"/>
                  </a:lnTo>
                  <a:close/>
                  <a:moveTo>
                    <a:pt x="31521" y="10613"/>
                  </a:moveTo>
                  <a:lnTo>
                    <a:pt x="31555" y="10191"/>
                  </a:lnTo>
                  <a:lnTo>
                    <a:pt x="31384" y="9917"/>
                  </a:lnTo>
                  <a:lnTo>
                    <a:pt x="31190" y="10237"/>
                  </a:lnTo>
                  <a:lnTo>
                    <a:pt x="31019" y="10545"/>
                  </a:lnTo>
                  <a:lnTo>
                    <a:pt x="31065" y="11230"/>
                  </a:lnTo>
                  <a:close/>
                  <a:moveTo>
                    <a:pt x="25678" y="8114"/>
                  </a:moveTo>
                  <a:lnTo>
                    <a:pt x="25473" y="7817"/>
                  </a:lnTo>
                  <a:lnTo>
                    <a:pt x="24662" y="7863"/>
                  </a:lnTo>
                  <a:lnTo>
                    <a:pt x="24799" y="8251"/>
                  </a:lnTo>
                  <a:lnTo>
                    <a:pt x="25359" y="8422"/>
                  </a:lnTo>
                  <a:close/>
                  <a:moveTo>
                    <a:pt x="28257" y="7772"/>
                  </a:moveTo>
                  <a:lnTo>
                    <a:pt x="27390" y="7521"/>
                  </a:lnTo>
                  <a:lnTo>
                    <a:pt x="26397" y="7566"/>
                  </a:lnTo>
                  <a:lnTo>
                    <a:pt x="26192" y="8057"/>
                  </a:lnTo>
                  <a:lnTo>
                    <a:pt x="26739" y="8091"/>
                  </a:lnTo>
                  <a:lnTo>
                    <a:pt x="27196" y="8034"/>
                  </a:lnTo>
                  <a:lnTo>
                    <a:pt x="27858" y="8103"/>
                  </a:lnTo>
                  <a:lnTo>
                    <a:pt x="28531" y="8479"/>
                  </a:lnTo>
                  <a:close/>
                  <a:moveTo>
                    <a:pt x="31247" y="6026"/>
                  </a:moveTo>
                  <a:lnTo>
                    <a:pt x="31133" y="5683"/>
                  </a:lnTo>
                  <a:lnTo>
                    <a:pt x="29855" y="5307"/>
                  </a:lnTo>
                  <a:lnTo>
                    <a:pt x="29444" y="5615"/>
                  </a:lnTo>
                  <a:lnTo>
                    <a:pt x="28360" y="5820"/>
                  </a:lnTo>
                  <a:lnTo>
                    <a:pt x="28679" y="6277"/>
                  </a:lnTo>
                  <a:lnTo>
                    <a:pt x="29398" y="6448"/>
                  </a:lnTo>
                  <a:lnTo>
                    <a:pt x="29695" y="6984"/>
                  </a:lnTo>
                  <a:lnTo>
                    <a:pt x="30882" y="6996"/>
                  </a:lnTo>
                  <a:lnTo>
                    <a:pt x="30939" y="7224"/>
                  </a:lnTo>
                  <a:lnTo>
                    <a:pt x="30369" y="7213"/>
                  </a:lnTo>
                  <a:lnTo>
                    <a:pt x="29478" y="7532"/>
                  </a:lnTo>
                  <a:lnTo>
                    <a:pt x="30083" y="7977"/>
                  </a:lnTo>
                  <a:lnTo>
                    <a:pt x="30072" y="8377"/>
                  </a:lnTo>
                  <a:lnTo>
                    <a:pt x="30243" y="8708"/>
                  </a:lnTo>
                  <a:lnTo>
                    <a:pt x="30540" y="8639"/>
                  </a:lnTo>
                  <a:lnTo>
                    <a:pt x="30791" y="8194"/>
                  </a:lnTo>
                  <a:lnTo>
                    <a:pt x="31966" y="9039"/>
                  </a:lnTo>
                  <a:lnTo>
                    <a:pt x="32617" y="9107"/>
                  </a:lnTo>
                  <a:lnTo>
                    <a:pt x="34135" y="9872"/>
                  </a:lnTo>
                  <a:lnTo>
                    <a:pt x="34454" y="10625"/>
                  </a:lnTo>
                  <a:lnTo>
                    <a:pt x="34602" y="11618"/>
                  </a:lnTo>
                  <a:lnTo>
                    <a:pt x="34077" y="11869"/>
                  </a:lnTo>
                  <a:lnTo>
                    <a:pt x="33678" y="12611"/>
                  </a:lnTo>
                  <a:lnTo>
                    <a:pt x="34682" y="12588"/>
                  </a:lnTo>
                  <a:lnTo>
                    <a:pt x="34911" y="12325"/>
                  </a:lnTo>
                  <a:lnTo>
                    <a:pt x="35698" y="12508"/>
                  </a:lnTo>
                  <a:lnTo>
                    <a:pt x="36360" y="13250"/>
                  </a:lnTo>
                  <a:lnTo>
                    <a:pt x="36565" y="10294"/>
                  </a:lnTo>
                  <a:lnTo>
                    <a:pt x="36714" y="7338"/>
                  </a:lnTo>
                  <a:lnTo>
                    <a:pt x="35858" y="7167"/>
                  </a:lnTo>
                  <a:lnTo>
                    <a:pt x="35276" y="6836"/>
                  </a:lnTo>
                  <a:lnTo>
                    <a:pt x="34602" y="6517"/>
                  </a:lnTo>
                  <a:lnTo>
                    <a:pt x="33883" y="6517"/>
                  </a:lnTo>
                  <a:lnTo>
                    <a:pt x="32948" y="7064"/>
                  </a:lnTo>
                  <a:lnTo>
                    <a:pt x="32252" y="8034"/>
                  </a:lnTo>
                  <a:lnTo>
                    <a:pt x="31430" y="7487"/>
                  </a:lnTo>
                  <a:close/>
                  <a:moveTo>
                    <a:pt x="24115" y="3686"/>
                  </a:moveTo>
                  <a:lnTo>
                    <a:pt x="23978" y="3481"/>
                  </a:lnTo>
                  <a:lnTo>
                    <a:pt x="23190" y="4143"/>
                  </a:lnTo>
                  <a:lnTo>
                    <a:pt x="22266" y="4188"/>
                  </a:lnTo>
                  <a:lnTo>
                    <a:pt x="21250" y="4051"/>
                  </a:lnTo>
                  <a:lnTo>
                    <a:pt x="20622" y="3789"/>
                  </a:lnTo>
                  <a:lnTo>
                    <a:pt x="19949" y="4474"/>
                  </a:lnTo>
                  <a:lnTo>
                    <a:pt x="19778" y="4839"/>
                  </a:lnTo>
                  <a:lnTo>
                    <a:pt x="19367" y="6208"/>
                  </a:lnTo>
                  <a:lnTo>
                    <a:pt x="19242" y="6927"/>
                  </a:lnTo>
                  <a:lnTo>
                    <a:pt x="18899" y="7521"/>
                  </a:lnTo>
                  <a:lnTo>
                    <a:pt x="19127" y="8137"/>
                  </a:lnTo>
                  <a:lnTo>
                    <a:pt x="19447" y="8148"/>
                  </a:lnTo>
                  <a:lnTo>
                    <a:pt x="19538" y="9016"/>
                  </a:lnTo>
                  <a:lnTo>
                    <a:pt x="19264" y="9860"/>
                  </a:lnTo>
                  <a:lnTo>
                    <a:pt x="19595" y="10134"/>
                  </a:lnTo>
                  <a:lnTo>
                    <a:pt x="20109" y="9986"/>
                  </a:lnTo>
                  <a:lnTo>
                    <a:pt x="20155" y="8696"/>
                  </a:lnTo>
                  <a:lnTo>
                    <a:pt x="20120" y="7635"/>
                  </a:lnTo>
                  <a:lnTo>
                    <a:pt x="20668" y="7361"/>
                  </a:lnTo>
                  <a:lnTo>
                    <a:pt x="20565" y="8251"/>
                  </a:lnTo>
                  <a:lnTo>
                    <a:pt x="21125" y="8776"/>
                  </a:lnTo>
                  <a:lnTo>
                    <a:pt x="21010" y="9130"/>
                  </a:lnTo>
                  <a:lnTo>
                    <a:pt x="21193" y="9381"/>
                  </a:lnTo>
                  <a:lnTo>
                    <a:pt x="21992" y="9039"/>
                  </a:lnTo>
                  <a:lnTo>
                    <a:pt x="21558" y="9780"/>
                  </a:lnTo>
                  <a:lnTo>
                    <a:pt x="21866" y="10089"/>
                  </a:lnTo>
                  <a:lnTo>
                    <a:pt x="22300" y="9815"/>
                  </a:lnTo>
                  <a:lnTo>
                    <a:pt x="22346" y="9233"/>
                  </a:lnTo>
                  <a:lnTo>
                    <a:pt x="21672" y="8183"/>
                  </a:lnTo>
                  <a:lnTo>
                    <a:pt x="21832" y="7863"/>
                  </a:lnTo>
                  <a:lnTo>
                    <a:pt x="21102" y="6711"/>
                  </a:lnTo>
                  <a:lnTo>
                    <a:pt x="21821" y="6357"/>
                  </a:lnTo>
                  <a:lnTo>
                    <a:pt x="22186" y="5820"/>
                  </a:lnTo>
                  <a:lnTo>
                    <a:pt x="22528" y="5957"/>
                  </a:lnTo>
                  <a:lnTo>
                    <a:pt x="22608" y="5535"/>
                  </a:lnTo>
                  <a:lnTo>
                    <a:pt x="21102" y="5843"/>
                  </a:lnTo>
                  <a:lnTo>
                    <a:pt x="20668" y="6254"/>
                  </a:lnTo>
                  <a:lnTo>
                    <a:pt x="19949" y="5455"/>
                  </a:lnTo>
                  <a:lnTo>
                    <a:pt x="20075" y="4770"/>
                  </a:lnTo>
                  <a:lnTo>
                    <a:pt x="20782" y="4622"/>
                  </a:lnTo>
                  <a:lnTo>
                    <a:pt x="22106" y="4588"/>
                  </a:lnTo>
                  <a:lnTo>
                    <a:pt x="22871" y="4770"/>
                  </a:lnTo>
                  <a:lnTo>
                    <a:pt x="23487" y="4588"/>
                  </a:lnTo>
                  <a:close/>
                  <a:moveTo>
                    <a:pt x="26888" y="3960"/>
                  </a:moveTo>
                  <a:lnTo>
                    <a:pt x="26796" y="3584"/>
                  </a:lnTo>
                  <a:lnTo>
                    <a:pt x="26329" y="3492"/>
                  </a:lnTo>
                  <a:lnTo>
                    <a:pt x="26260" y="3002"/>
                  </a:lnTo>
                  <a:lnTo>
                    <a:pt x="25998" y="3321"/>
                  </a:lnTo>
                  <a:lnTo>
                    <a:pt x="25861" y="4051"/>
                  </a:lnTo>
                  <a:lnTo>
                    <a:pt x="26100" y="5227"/>
                  </a:lnTo>
                  <a:lnTo>
                    <a:pt x="26420" y="5798"/>
                  </a:lnTo>
                  <a:lnTo>
                    <a:pt x="26648" y="5683"/>
                  </a:lnTo>
                  <a:lnTo>
                    <a:pt x="26317" y="5216"/>
                  </a:lnTo>
                  <a:lnTo>
                    <a:pt x="26443" y="4656"/>
                  </a:lnTo>
                  <a:lnTo>
                    <a:pt x="26854" y="4736"/>
                  </a:lnTo>
                  <a:close/>
                  <a:moveTo>
                    <a:pt x="18203" y="3310"/>
                  </a:moveTo>
                  <a:lnTo>
                    <a:pt x="18329" y="2899"/>
                  </a:lnTo>
                  <a:lnTo>
                    <a:pt x="17712" y="2043"/>
                  </a:lnTo>
                  <a:lnTo>
                    <a:pt x="18146" y="1221"/>
                  </a:lnTo>
                  <a:lnTo>
                    <a:pt x="17427" y="1073"/>
                  </a:lnTo>
                  <a:lnTo>
                    <a:pt x="16514" y="1073"/>
                  </a:lnTo>
                  <a:lnTo>
                    <a:pt x="16274" y="2100"/>
                  </a:lnTo>
                  <a:lnTo>
                    <a:pt x="15989" y="2420"/>
                  </a:lnTo>
                  <a:lnTo>
                    <a:pt x="15601" y="3686"/>
                  </a:lnTo>
                  <a:lnTo>
                    <a:pt x="14962" y="3869"/>
                  </a:lnTo>
                  <a:lnTo>
                    <a:pt x="14186" y="3618"/>
                  </a:lnTo>
                  <a:lnTo>
                    <a:pt x="13798" y="3698"/>
                  </a:lnTo>
                  <a:lnTo>
                    <a:pt x="13342" y="4154"/>
                  </a:lnTo>
                  <a:lnTo>
                    <a:pt x="12839" y="4097"/>
                  </a:lnTo>
                  <a:lnTo>
                    <a:pt x="12326" y="4268"/>
                  </a:lnTo>
                  <a:lnTo>
                    <a:pt x="11767" y="3766"/>
                  </a:lnTo>
                  <a:lnTo>
                    <a:pt x="11618" y="3161"/>
                  </a:lnTo>
                  <a:lnTo>
                    <a:pt x="11150" y="3755"/>
                  </a:lnTo>
                  <a:lnTo>
                    <a:pt x="11070" y="4599"/>
                  </a:lnTo>
                  <a:lnTo>
                    <a:pt x="11185" y="5398"/>
                  </a:lnTo>
                  <a:lnTo>
                    <a:pt x="11550" y="6163"/>
                  </a:lnTo>
                  <a:lnTo>
                    <a:pt x="11949" y="6425"/>
                  </a:lnTo>
                  <a:lnTo>
                    <a:pt x="12052" y="7635"/>
                  </a:lnTo>
                  <a:lnTo>
                    <a:pt x="12702" y="7749"/>
                  </a:lnTo>
                  <a:lnTo>
                    <a:pt x="13216" y="7692"/>
                  </a:lnTo>
                  <a:lnTo>
                    <a:pt x="13501" y="8137"/>
                  </a:lnTo>
                  <a:lnTo>
                    <a:pt x="14460" y="7806"/>
                  </a:lnTo>
                  <a:lnTo>
                    <a:pt x="14859" y="8091"/>
                  </a:lnTo>
                  <a:lnTo>
                    <a:pt x="15430" y="8148"/>
                  </a:lnTo>
                  <a:lnTo>
                    <a:pt x="15715" y="8708"/>
                  </a:lnTo>
                  <a:lnTo>
                    <a:pt x="16640" y="8297"/>
                  </a:lnTo>
                  <a:lnTo>
                    <a:pt x="16754" y="8616"/>
                  </a:lnTo>
                  <a:lnTo>
                    <a:pt x="17108" y="7235"/>
                  </a:lnTo>
                  <a:lnTo>
                    <a:pt x="17153" y="6323"/>
                  </a:lnTo>
                  <a:lnTo>
                    <a:pt x="17941" y="5706"/>
                  </a:lnTo>
                  <a:lnTo>
                    <a:pt x="17906" y="4885"/>
                  </a:lnTo>
                  <a:lnTo>
                    <a:pt x="18169" y="4268"/>
                  </a:lnTo>
                  <a:lnTo>
                    <a:pt x="19127" y="4154"/>
                  </a:lnTo>
                  <a:close/>
                  <a:moveTo>
                    <a:pt x="8400" y="10294"/>
                  </a:moveTo>
                  <a:lnTo>
                    <a:pt x="8503" y="8890"/>
                  </a:lnTo>
                  <a:lnTo>
                    <a:pt x="8742" y="7749"/>
                  </a:lnTo>
                  <a:lnTo>
                    <a:pt x="8366" y="7178"/>
                  </a:lnTo>
                  <a:lnTo>
                    <a:pt x="7784" y="7110"/>
                  </a:lnTo>
                  <a:lnTo>
                    <a:pt x="7510" y="6596"/>
                  </a:lnTo>
                  <a:lnTo>
                    <a:pt x="7384" y="5969"/>
                  </a:lnTo>
                  <a:lnTo>
                    <a:pt x="7099" y="5934"/>
                  </a:lnTo>
                  <a:lnTo>
                    <a:pt x="6643" y="5626"/>
                  </a:lnTo>
                  <a:lnTo>
                    <a:pt x="6973" y="4885"/>
                  </a:lnTo>
                  <a:lnTo>
                    <a:pt x="6357" y="4462"/>
                  </a:lnTo>
                  <a:lnTo>
                    <a:pt x="5889" y="3709"/>
                  </a:lnTo>
                  <a:lnTo>
                    <a:pt x="5205" y="3081"/>
                  </a:lnTo>
                  <a:lnTo>
                    <a:pt x="4394" y="3070"/>
                  </a:lnTo>
                  <a:lnTo>
                    <a:pt x="3607" y="2100"/>
                  </a:lnTo>
                  <a:lnTo>
                    <a:pt x="3150" y="1712"/>
                  </a:lnTo>
                  <a:lnTo>
                    <a:pt x="2511" y="1107"/>
                  </a:lnTo>
                  <a:lnTo>
                    <a:pt x="1770" y="217"/>
                  </a:lnTo>
                  <a:lnTo>
                    <a:pt x="514" y="46"/>
                  </a:lnTo>
                  <a:lnTo>
                    <a:pt x="1" y="0"/>
                  </a:lnTo>
                  <a:lnTo>
                    <a:pt x="81" y="457"/>
                  </a:lnTo>
                  <a:lnTo>
                    <a:pt x="948" y="1461"/>
                  </a:lnTo>
                  <a:lnTo>
                    <a:pt x="1576" y="1974"/>
                  </a:lnTo>
                  <a:lnTo>
                    <a:pt x="2021" y="2762"/>
                  </a:lnTo>
                  <a:lnTo>
                    <a:pt x="2751" y="3333"/>
                  </a:lnTo>
                  <a:lnTo>
                    <a:pt x="3059" y="4029"/>
                  </a:lnTo>
                  <a:lnTo>
                    <a:pt x="3310" y="4816"/>
                  </a:lnTo>
                  <a:lnTo>
                    <a:pt x="4006" y="5569"/>
                  </a:lnTo>
                  <a:lnTo>
                    <a:pt x="4588" y="6836"/>
                  </a:lnTo>
                  <a:lnTo>
                    <a:pt x="4976" y="7521"/>
                  </a:lnTo>
                  <a:lnTo>
                    <a:pt x="5558" y="8263"/>
                  </a:lnTo>
                  <a:lnTo>
                    <a:pt x="5878" y="8799"/>
                  </a:lnTo>
                  <a:lnTo>
                    <a:pt x="6871" y="9541"/>
                  </a:lnTo>
                  <a:lnTo>
                    <a:pt x="7510" y="1030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5054350" y="2306700"/>
              <a:ext cx="552950" cy="624825"/>
            </a:xfrm>
            <a:custGeom>
              <a:avLst/>
              <a:gdLst/>
              <a:ahLst/>
              <a:cxnLst/>
              <a:rect l="l" t="t" r="r" b="b"/>
              <a:pathLst>
                <a:path w="22118" h="24993" extrusionOk="0">
                  <a:moveTo>
                    <a:pt x="9073" y="4816"/>
                  </a:moveTo>
                  <a:lnTo>
                    <a:pt x="7863" y="4189"/>
                  </a:lnTo>
                  <a:lnTo>
                    <a:pt x="6985" y="3618"/>
                  </a:lnTo>
                  <a:lnTo>
                    <a:pt x="6517" y="2625"/>
                  </a:lnTo>
                  <a:lnTo>
                    <a:pt x="7110" y="2751"/>
                  </a:lnTo>
                  <a:lnTo>
                    <a:pt x="7019" y="2283"/>
                  </a:lnTo>
                  <a:lnTo>
                    <a:pt x="6597" y="1815"/>
                  </a:lnTo>
                  <a:lnTo>
                    <a:pt x="6482" y="1073"/>
                  </a:lnTo>
                  <a:lnTo>
                    <a:pt x="5398" y="0"/>
                  </a:lnTo>
                  <a:lnTo>
                    <a:pt x="4873" y="765"/>
                  </a:lnTo>
                  <a:lnTo>
                    <a:pt x="4052" y="913"/>
                  </a:lnTo>
                  <a:lnTo>
                    <a:pt x="2842" y="685"/>
                  </a:lnTo>
                  <a:lnTo>
                    <a:pt x="2568" y="1084"/>
                  </a:lnTo>
                  <a:lnTo>
                    <a:pt x="3025" y="1883"/>
                  </a:lnTo>
                  <a:lnTo>
                    <a:pt x="3447" y="2500"/>
                  </a:lnTo>
                  <a:lnTo>
                    <a:pt x="4154" y="2933"/>
                  </a:lnTo>
                  <a:lnTo>
                    <a:pt x="3629" y="3470"/>
                  </a:lnTo>
                  <a:lnTo>
                    <a:pt x="3766" y="4109"/>
                  </a:lnTo>
                  <a:lnTo>
                    <a:pt x="3207" y="5010"/>
                  </a:lnTo>
                  <a:lnTo>
                    <a:pt x="2910" y="5935"/>
                  </a:lnTo>
                  <a:lnTo>
                    <a:pt x="2271" y="6893"/>
                  </a:lnTo>
                  <a:lnTo>
                    <a:pt x="1358" y="6813"/>
                  </a:lnTo>
                  <a:lnTo>
                    <a:pt x="662" y="7761"/>
                  </a:lnTo>
                  <a:lnTo>
                    <a:pt x="1233" y="8171"/>
                  </a:lnTo>
                  <a:lnTo>
                    <a:pt x="1415" y="8868"/>
                  </a:lnTo>
                  <a:lnTo>
                    <a:pt x="1918" y="9324"/>
                  </a:lnTo>
                  <a:lnTo>
                    <a:pt x="2169" y="10111"/>
                  </a:lnTo>
                  <a:lnTo>
                    <a:pt x="457" y="10111"/>
                  </a:lnTo>
                  <a:lnTo>
                    <a:pt x="0" y="10716"/>
                  </a:lnTo>
                  <a:lnTo>
                    <a:pt x="1016" y="11481"/>
                  </a:lnTo>
                  <a:lnTo>
                    <a:pt x="1290" y="11835"/>
                  </a:lnTo>
                  <a:lnTo>
                    <a:pt x="948" y="12166"/>
                  </a:lnTo>
                  <a:lnTo>
                    <a:pt x="2089" y="13261"/>
                  </a:lnTo>
                  <a:lnTo>
                    <a:pt x="2659" y="13375"/>
                  </a:lnTo>
                  <a:lnTo>
                    <a:pt x="3744" y="12839"/>
                  </a:lnTo>
                  <a:lnTo>
                    <a:pt x="3983" y="13672"/>
                  </a:lnTo>
                  <a:lnTo>
                    <a:pt x="4097" y="14790"/>
                  </a:lnTo>
                  <a:lnTo>
                    <a:pt x="4451" y="15943"/>
                  </a:lnTo>
                  <a:lnTo>
                    <a:pt x="4965" y="17701"/>
                  </a:lnTo>
                  <a:lnTo>
                    <a:pt x="5798" y="18956"/>
                  </a:lnTo>
                  <a:lnTo>
                    <a:pt x="5980" y="19515"/>
                  </a:lnTo>
                  <a:lnTo>
                    <a:pt x="6266" y="20656"/>
                  </a:lnTo>
                  <a:lnTo>
                    <a:pt x="6745" y="21524"/>
                  </a:lnTo>
                  <a:lnTo>
                    <a:pt x="7064" y="21957"/>
                  </a:lnTo>
                  <a:lnTo>
                    <a:pt x="7418" y="22870"/>
                  </a:lnTo>
                  <a:lnTo>
                    <a:pt x="7863" y="24137"/>
                  </a:lnTo>
                  <a:lnTo>
                    <a:pt x="8651" y="24993"/>
                  </a:lnTo>
                  <a:lnTo>
                    <a:pt x="8959" y="24730"/>
                  </a:lnTo>
                  <a:lnTo>
                    <a:pt x="9199" y="24103"/>
                  </a:lnTo>
                  <a:lnTo>
                    <a:pt x="9918" y="23852"/>
                  </a:lnTo>
                  <a:lnTo>
                    <a:pt x="9655" y="23555"/>
                  </a:lnTo>
                  <a:lnTo>
                    <a:pt x="9975" y="22870"/>
                  </a:lnTo>
                  <a:lnTo>
                    <a:pt x="10385" y="22825"/>
                  </a:lnTo>
                  <a:lnTo>
                    <a:pt x="10283" y="21284"/>
                  </a:lnTo>
                  <a:lnTo>
                    <a:pt x="10557" y="20417"/>
                  </a:lnTo>
                  <a:lnTo>
                    <a:pt x="10454" y="19652"/>
                  </a:lnTo>
                  <a:lnTo>
                    <a:pt x="10191" y="18488"/>
                  </a:lnTo>
                  <a:lnTo>
                    <a:pt x="10363" y="17792"/>
                  </a:lnTo>
                  <a:lnTo>
                    <a:pt x="10716" y="17746"/>
                  </a:lnTo>
                  <a:lnTo>
                    <a:pt x="11401" y="17415"/>
                  </a:lnTo>
                  <a:lnTo>
                    <a:pt x="11766" y="17187"/>
                  </a:lnTo>
                  <a:lnTo>
                    <a:pt x="11732" y="16776"/>
                  </a:lnTo>
                  <a:lnTo>
                    <a:pt x="12440" y="16171"/>
                  </a:lnTo>
                  <a:lnTo>
                    <a:pt x="12965" y="15601"/>
                  </a:lnTo>
                  <a:lnTo>
                    <a:pt x="13729" y="14539"/>
                  </a:lnTo>
                  <a:lnTo>
                    <a:pt x="14779" y="13935"/>
                  </a:lnTo>
                  <a:lnTo>
                    <a:pt x="15121" y="13398"/>
                  </a:lnTo>
                  <a:lnTo>
                    <a:pt x="14996" y="12713"/>
                  </a:lnTo>
                  <a:lnTo>
                    <a:pt x="15932" y="12519"/>
                  </a:lnTo>
                  <a:lnTo>
                    <a:pt x="16468" y="12542"/>
                  </a:lnTo>
                  <a:lnTo>
                    <a:pt x="16537" y="12200"/>
                  </a:lnTo>
                  <a:lnTo>
                    <a:pt x="16308" y="11458"/>
                  </a:lnTo>
                  <a:lnTo>
                    <a:pt x="15932" y="10773"/>
                  </a:lnTo>
                  <a:lnTo>
                    <a:pt x="15989" y="10226"/>
                  </a:lnTo>
                  <a:lnTo>
                    <a:pt x="15464" y="9986"/>
                  </a:lnTo>
                  <a:lnTo>
                    <a:pt x="15578" y="9655"/>
                  </a:lnTo>
                  <a:lnTo>
                    <a:pt x="16023" y="9313"/>
                  </a:lnTo>
                  <a:lnTo>
                    <a:pt x="15361" y="8833"/>
                  </a:lnTo>
                  <a:lnTo>
                    <a:pt x="15532" y="8217"/>
                  </a:lnTo>
                  <a:lnTo>
                    <a:pt x="16217" y="8605"/>
                  </a:lnTo>
                  <a:lnTo>
                    <a:pt x="16605" y="8662"/>
                  </a:lnTo>
                  <a:lnTo>
                    <a:pt x="16776" y="9290"/>
                  </a:lnTo>
                  <a:lnTo>
                    <a:pt x="17552" y="9415"/>
                  </a:lnTo>
                  <a:lnTo>
                    <a:pt x="18260" y="9404"/>
                  </a:lnTo>
                  <a:lnTo>
                    <a:pt x="18751" y="9552"/>
                  </a:lnTo>
                  <a:lnTo>
                    <a:pt x="18522" y="10317"/>
                  </a:lnTo>
                  <a:lnTo>
                    <a:pt x="18180" y="10374"/>
                  </a:lnTo>
                  <a:lnTo>
                    <a:pt x="18020" y="10888"/>
                  </a:lnTo>
                  <a:lnTo>
                    <a:pt x="18522" y="11355"/>
                  </a:lnTo>
                  <a:lnTo>
                    <a:pt x="18545" y="10785"/>
                  </a:lnTo>
                  <a:lnTo>
                    <a:pt x="18762" y="10773"/>
                  </a:lnTo>
                  <a:lnTo>
                    <a:pt x="19401" y="12211"/>
                  </a:lnTo>
                  <a:lnTo>
                    <a:pt x="19743" y="11994"/>
                  </a:lnTo>
                  <a:lnTo>
                    <a:pt x="19618" y="11606"/>
                  </a:lnTo>
                  <a:lnTo>
                    <a:pt x="19743" y="11310"/>
                  </a:lnTo>
                  <a:lnTo>
                    <a:pt x="19618" y="10374"/>
                  </a:lnTo>
                  <a:lnTo>
                    <a:pt x="20280" y="10568"/>
                  </a:lnTo>
                  <a:lnTo>
                    <a:pt x="20485" y="9826"/>
                  </a:lnTo>
                  <a:lnTo>
                    <a:pt x="20451" y="9381"/>
                  </a:lnTo>
                  <a:lnTo>
                    <a:pt x="20748" y="8616"/>
                  </a:lnTo>
                  <a:lnTo>
                    <a:pt x="20611" y="8103"/>
                  </a:lnTo>
                  <a:lnTo>
                    <a:pt x="21489" y="7475"/>
                  </a:lnTo>
                  <a:lnTo>
                    <a:pt x="22071" y="7635"/>
                  </a:lnTo>
                  <a:lnTo>
                    <a:pt x="21889" y="7076"/>
                  </a:lnTo>
                  <a:lnTo>
                    <a:pt x="22117" y="6905"/>
                  </a:lnTo>
                  <a:lnTo>
                    <a:pt x="21980" y="6562"/>
                  </a:lnTo>
                  <a:lnTo>
                    <a:pt x="21113" y="6437"/>
                  </a:lnTo>
                  <a:lnTo>
                    <a:pt x="21284" y="6049"/>
                  </a:lnTo>
                  <a:lnTo>
                    <a:pt x="20782" y="5490"/>
                  </a:lnTo>
                  <a:lnTo>
                    <a:pt x="20325" y="5866"/>
                  </a:lnTo>
                  <a:lnTo>
                    <a:pt x="19629" y="5649"/>
                  </a:lnTo>
                  <a:lnTo>
                    <a:pt x="18876" y="6220"/>
                  </a:lnTo>
                  <a:lnTo>
                    <a:pt x="18317" y="6905"/>
                  </a:lnTo>
                  <a:lnTo>
                    <a:pt x="17723" y="7019"/>
                  </a:lnTo>
                  <a:lnTo>
                    <a:pt x="18100" y="7304"/>
                  </a:lnTo>
                  <a:lnTo>
                    <a:pt x="18157" y="7863"/>
                  </a:lnTo>
                  <a:lnTo>
                    <a:pt x="17529" y="7886"/>
                  </a:lnTo>
                  <a:lnTo>
                    <a:pt x="16868" y="7829"/>
                  </a:lnTo>
                  <a:lnTo>
                    <a:pt x="16411" y="7977"/>
                  </a:lnTo>
                  <a:lnTo>
                    <a:pt x="15624" y="7612"/>
                  </a:lnTo>
                  <a:lnTo>
                    <a:pt x="15578" y="7441"/>
                  </a:lnTo>
                  <a:lnTo>
                    <a:pt x="15361" y="6722"/>
                  </a:lnTo>
                  <a:lnTo>
                    <a:pt x="14939" y="6916"/>
                  </a:lnTo>
                  <a:lnTo>
                    <a:pt x="14950" y="7304"/>
                  </a:lnTo>
                  <a:lnTo>
                    <a:pt x="15167" y="7886"/>
                  </a:lnTo>
                  <a:lnTo>
                    <a:pt x="15156" y="8240"/>
                  </a:lnTo>
                  <a:lnTo>
                    <a:pt x="14494" y="8263"/>
                  </a:lnTo>
                  <a:lnTo>
                    <a:pt x="13524" y="8046"/>
                  </a:lnTo>
                  <a:lnTo>
                    <a:pt x="12907" y="7955"/>
                  </a:lnTo>
                  <a:lnTo>
                    <a:pt x="12371" y="7498"/>
                  </a:lnTo>
                  <a:lnTo>
                    <a:pt x="11287" y="7373"/>
                  </a:lnTo>
                  <a:lnTo>
                    <a:pt x="10191" y="6870"/>
                  </a:lnTo>
                  <a:lnTo>
                    <a:pt x="9358" y="6437"/>
                  </a:lnTo>
                  <a:lnTo>
                    <a:pt x="8548" y="6072"/>
                  </a:lnTo>
                  <a:lnTo>
                    <a:pt x="8674" y="523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3550225" y="1870750"/>
              <a:ext cx="68775" cy="74775"/>
            </a:xfrm>
            <a:custGeom>
              <a:avLst/>
              <a:gdLst/>
              <a:ahLst/>
              <a:cxnLst/>
              <a:rect l="l" t="t" r="r" b="b"/>
              <a:pathLst>
                <a:path w="2751" h="2991" extrusionOk="0">
                  <a:moveTo>
                    <a:pt x="2648" y="1085"/>
                  </a:moveTo>
                  <a:lnTo>
                    <a:pt x="2157" y="902"/>
                  </a:lnTo>
                  <a:lnTo>
                    <a:pt x="1735" y="913"/>
                  </a:lnTo>
                  <a:lnTo>
                    <a:pt x="1895" y="457"/>
                  </a:lnTo>
                  <a:lnTo>
                    <a:pt x="1781" y="1"/>
                  </a:lnTo>
                  <a:lnTo>
                    <a:pt x="1256" y="400"/>
                  </a:lnTo>
                  <a:lnTo>
                    <a:pt x="297" y="1073"/>
                  </a:lnTo>
                  <a:lnTo>
                    <a:pt x="594" y="1941"/>
                  </a:lnTo>
                  <a:lnTo>
                    <a:pt x="0" y="2854"/>
                  </a:lnTo>
                  <a:lnTo>
                    <a:pt x="959" y="2990"/>
                  </a:lnTo>
                  <a:lnTo>
                    <a:pt x="2191" y="2477"/>
                  </a:lnTo>
                  <a:lnTo>
                    <a:pt x="2751" y="170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4538525" y="2209700"/>
              <a:ext cx="412575" cy="333525"/>
            </a:xfrm>
            <a:custGeom>
              <a:avLst/>
              <a:gdLst/>
              <a:ahLst/>
              <a:cxnLst/>
              <a:rect l="l" t="t" r="r" b="b"/>
              <a:pathLst>
                <a:path w="16503" h="13341" extrusionOk="0">
                  <a:moveTo>
                    <a:pt x="1096" y="753"/>
                  </a:moveTo>
                  <a:lnTo>
                    <a:pt x="639" y="343"/>
                  </a:lnTo>
                  <a:lnTo>
                    <a:pt x="468" y="0"/>
                  </a:lnTo>
                  <a:lnTo>
                    <a:pt x="0" y="251"/>
                  </a:lnTo>
                  <a:lnTo>
                    <a:pt x="411" y="1301"/>
                  </a:lnTo>
                  <a:lnTo>
                    <a:pt x="308" y="1586"/>
                  </a:lnTo>
                  <a:lnTo>
                    <a:pt x="833" y="2328"/>
                  </a:lnTo>
                  <a:lnTo>
                    <a:pt x="833" y="2328"/>
                  </a:lnTo>
                  <a:lnTo>
                    <a:pt x="1506" y="3435"/>
                  </a:lnTo>
                  <a:lnTo>
                    <a:pt x="2031" y="3709"/>
                  </a:lnTo>
                  <a:lnTo>
                    <a:pt x="2180" y="4245"/>
                  </a:lnTo>
                  <a:lnTo>
                    <a:pt x="1849" y="4565"/>
                  </a:lnTo>
                  <a:lnTo>
                    <a:pt x="1780" y="5273"/>
                  </a:lnTo>
                  <a:lnTo>
                    <a:pt x="2431" y="6151"/>
                  </a:lnTo>
                  <a:lnTo>
                    <a:pt x="3435" y="6631"/>
                  </a:lnTo>
                  <a:lnTo>
                    <a:pt x="3937" y="7327"/>
                  </a:lnTo>
                  <a:lnTo>
                    <a:pt x="3903" y="7989"/>
                  </a:lnTo>
                  <a:lnTo>
                    <a:pt x="4143" y="7989"/>
                  </a:lnTo>
                  <a:lnTo>
                    <a:pt x="4223" y="8457"/>
                  </a:lnTo>
                  <a:lnTo>
                    <a:pt x="4702" y="8947"/>
                  </a:lnTo>
                  <a:lnTo>
                    <a:pt x="4942" y="8582"/>
                  </a:lnTo>
                  <a:lnTo>
                    <a:pt x="5478" y="8890"/>
                  </a:lnTo>
                  <a:lnTo>
                    <a:pt x="5877" y="8742"/>
                  </a:lnTo>
                  <a:lnTo>
                    <a:pt x="6596" y="9940"/>
                  </a:lnTo>
                  <a:lnTo>
                    <a:pt x="7213" y="10807"/>
                  </a:lnTo>
                  <a:lnTo>
                    <a:pt x="8000" y="11070"/>
                  </a:lnTo>
                  <a:lnTo>
                    <a:pt x="8867" y="11766"/>
                  </a:lnTo>
                  <a:lnTo>
                    <a:pt x="9849" y="12063"/>
                  </a:lnTo>
                  <a:lnTo>
                    <a:pt x="10579" y="11629"/>
                  </a:lnTo>
                  <a:lnTo>
                    <a:pt x="11150" y="11469"/>
                  </a:lnTo>
                  <a:lnTo>
                    <a:pt x="11549" y="11629"/>
                  </a:lnTo>
                  <a:lnTo>
                    <a:pt x="12006" y="12736"/>
                  </a:lnTo>
                  <a:lnTo>
                    <a:pt x="12907" y="12850"/>
                  </a:lnTo>
                  <a:lnTo>
                    <a:pt x="13775" y="13067"/>
                  </a:lnTo>
                  <a:lnTo>
                    <a:pt x="15270" y="13341"/>
                  </a:lnTo>
                  <a:lnTo>
                    <a:pt x="15441" y="12280"/>
                  </a:lnTo>
                  <a:lnTo>
                    <a:pt x="16502" y="11812"/>
                  </a:lnTo>
                  <a:lnTo>
                    <a:pt x="16377" y="11401"/>
                  </a:lnTo>
                  <a:lnTo>
                    <a:pt x="15989" y="11253"/>
                  </a:lnTo>
                  <a:lnTo>
                    <a:pt x="15840" y="10442"/>
                  </a:lnTo>
                  <a:lnTo>
                    <a:pt x="15041" y="10054"/>
                  </a:lnTo>
                  <a:lnTo>
                    <a:pt x="14642" y="9495"/>
                  </a:lnTo>
                  <a:lnTo>
                    <a:pt x="14185" y="9027"/>
                  </a:lnTo>
                  <a:lnTo>
                    <a:pt x="14745" y="8206"/>
                  </a:lnTo>
                  <a:lnTo>
                    <a:pt x="14585" y="7635"/>
                  </a:lnTo>
                  <a:lnTo>
                    <a:pt x="13980" y="7475"/>
                  </a:lnTo>
                  <a:lnTo>
                    <a:pt x="13820" y="6905"/>
                  </a:lnTo>
                  <a:lnTo>
                    <a:pt x="13432" y="6174"/>
                  </a:lnTo>
                  <a:lnTo>
                    <a:pt x="13660" y="5672"/>
                  </a:lnTo>
                  <a:lnTo>
                    <a:pt x="13307" y="5546"/>
                  </a:lnTo>
                  <a:lnTo>
                    <a:pt x="13375" y="4873"/>
                  </a:lnTo>
                  <a:lnTo>
                    <a:pt x="13444" y="3732"/>
                  </a:lnTo>
                  <a:lnTo>
                    <a:pt x="13215" y="2956"/>
                  </a:lnTo>
                  <a:lnTo>
                    <a:pt x="12668" y="2922"/>
                  </a:lnTo>
                  <a:lnTo>
                    <a:pt x="11618" y="2111"/>
                  </a:lnTo>
                  <a:lnTo>
                    <a:pt x="11013" y="2009"/>
                  </a:lnTo>
                  <a:lnTo>
                    <a:pt x="10077" y="1541"/>
                  </a:lnTo>
                  <a:lnTo>
                    <a:pt x="9541" y="1450"/>
                  </a:lnTo>
                  <a:lnTo>
                    <a:pt x="9244" y="1621"/>
                  </a:lnTo>
                  <a:lnTo>
                    <a:pt x="8742" y="1598"/>
                  </a:lnTo>
                  <a:lnTo>
                    <a:pt x="8308" y="2123"/>
                  </a:lnTo>
                  <a:lnTo>
                    <a:pt x="7680" y="2294"/>
                  </a:lnTo>
                  <a:lnTo>
                    <a:pt x="7658" y="2522"/>
                  </a:lnTo>
                  <a:lnTo>
                    <a:pt x="6528" y="2762"/>
                  </a:lnTo>
                  <a:lnTo>
                    <a:pt x="5444" y="2614"/>
                  </a:lnTo>
                  <a:lnTo>
                    <a:pt x="4827" y="2134"/>
                  </a:lnTo>
                  <a:lnTo>
                    <a:pt x="4086" y="1952"/>
                  </a:lnTo>
                  <a:lnTo>
                    <a:pt x="3732" y="1267"/>
                  </a:lnTo>
                  <a:lnTo>
                    <a:pt x="3549" y="1313"/>
                  </a:lnTo>
                  <a:lnTo>
                    <a:pt x="3001" y="822"/>
                  </a:lnTo>
                  <a:lnTo>
                    <a:pt x="3173" y="388"/>
                  </a:lnTo>
                  <a:lnTo>
                    <a:pt x="2910" y="114"/>
                  </a:lnTo>
                  <a:lnTo>
                    <a:pt x="2636" y="183"/>
                  </a:lnTo>
                  <a:lnTo>
                    <a:pt x="1883" y="856"/>
                  </a:lnTo>
                  <a:lnTo>
                    <a:pt x="1621" y="87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5"/>
            <p:cNvSpPr/>
            <p:nvPr/>
          </p:nvSpPr>
          <p:spPr>
            <a:xfrm>
              <a:off x="4458925" y="2262750"/>
              <a:ext cx="197150" cy="189200"/>
            </a:xfrm>
            <a:custGeom>
              <a:avLst/>
              <a:gdLst/>
              <a:ahLst/>
              <a:cxnLst/>
              <a:rect l="l" t="t" r="r" b="b"/>
              <a:pathLst>
                <a:path w="7886" h="7568" extrusionOk="0">
                  <a:moveTo>
                    <a:pt x="3389" y="126"/>
                  </a:moveTo>
                  <a:lnTo>
                    <a:pt x="2511" y="1"/>
                  </a:lnTo>
                  <a:lnTo>
                    <a:pt x="2214" y="149"/>
                  </a:lnTo>
                  <a:lnTo>
                    <a:pt x="1906" y="731"/>
                  </a:lnTo>
                  <a:lnTo>
                    <a:pt x="1529" y="959"/>
                  </a:lnTo>
                  <a:lnTo>
                    <a:pt x="1700" y="1633"/>
                  </a:lnTo>
                  <a:lnTo>
                    <a:pt x="1564" y="2740"/>
                  </a:lnTo>
                  <a:lnTo>
                    <a:pt x="0" y="3698"/>
                  </a:lnTo>
                  <a:lnTo>
                    <a:pt x="434" y="4794"/>
                  </a:lnTo>
                  <a:lnTo>
                    <a:pt x="1392" y="5034"/>
                  </a:lnTo>
                  <a:lnTo>
                    <a:pt x="2613" y="5684"/>
                  </a:lnTo>
                  <a:lnTo>
                    <a:pt x="4987" y="7487"/>
                  </a:lnTo>
                  <a:lnTo>
                    <a:pt x="6448" y="7567"/>
                  </a:lnTo>
                  <a:lnTo>
                    <a:pt x="6904" y="6688"/>
                  </a:lnTo>
                  <a:lnTo>
                    <a:pt x="7429" y="6768"/>
                  </a:lnTo>
                  <a:lnTo>
                    <a:pt x="7886" y="6814"/>
                  </a:lnTo>
                  <a:lnTo>
                    <a:pt x="7407" y="6335"/>
                  </a:lnTo>
                  <a:lnTo>
                    <a:pt x="7327" y="5867"/>
                  </a:lnTo>
                  <a:lnTo>
                    <a:pt x="7087" y="5867"/>
                  </a:lnTo>
                  <a:lnTo>
                    <a:pt x="7121" y="5205"/>
                  </a:lnTo>
                  <a:lnTo>
                    <a:pt x="6619" y="4509"/>
                  </a:lnTo>
                  <a:lnTo>
                    <a:pt x="5615" y="4029"/>
                  </a:lnTo>
                  <a:lnTo>
                    <a:pt x="4964" y="3151"/>
                  </a:lnTo>
                  <a:lnTo>
                    <a:pt x="5033" y="2443"/>
                  </a:lnTo>
                  <a:lnTo>
                    <a:pt x="5364" y="2123"/>
                  </a:lnTo>
                  <a:lnTo>
                    <a:pt x="5215" y="1587"/>
                  </a:lnTo>
                  <a:lnTo>
                    <a:pt x="4690" y="1313"/>
                  </a:lnTo>
                  <a:lnTo>
                    <a:pt x="4017" y="206"/>
                  </a:lnTo>
                  <a:lnTo>
                    <a:pt x="4017" y="206"/>
                  </a:lnTo>
                  <a:lnTo>
                    <a:pt x="3698" y="35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5"/>
            <p:cNvSpPr/>
            <p:nvPr/>
          </p:nvSpPr>
          <p:spPr>
            <a:xfrm>
              <a:off x="3353350" y="1635650"/>
              <a:ext cx="161225" cy="60525"/>
            </a:xfrm>
            <a:custGeom>
              <a:avLst/>
              <a:gdLst/>
              <a:ahLst/>
              <a:cxnLst/>
              <a:rect l="l" t="t" r="r" b="b"/>
              <a:pathLst>
                <a:path w="6449" h="2421" extrusionOk="0">
                  <a:moveTo>
                    <a:pt x="6015" y="69"/>
                  </a:moveTo>
                  <a:lnTo>
                    <a:pt x="5034" y="1"/>
                  </a:lnTo>
                  <a:lnTo>
                    <a:pt x="3995" y="423"/>
                  </a:lnTo>
                  <a:lnTo>
                    <a:pt x="3265" y="206"/>
                  </a:lnTo>
                  <a:lnTo>
                    <a:pt x="2283" y="640"/>
                  </a:lnTo>
                  <a:lnTo>
                    <a:pt x="1439" y="92"/>
                  </a:lnTo>
                  <a:lnTo>
                    <a:pt x="514" y="206"/>
                  </a:lnTo>
                  <a:lnTo>
                    <a:pt x="1" y="731"/>
                  </a:lnTo>
                  <a:lnTo>
                    <a:pt x="1245" y="925"/>
                  </a:lnTo>
                  <a:lnTo>
                    <a:pt x="1222" y="1154"/>
                  </a:lnTo>
                  <a:lnTo>
                    <a:pt x="115" y="1302"/>
                  </a:lnTo>
                  <a:lnTo>
                    <a:pt x="1370" y="1690"/>
                  </a:lnTo>
                  <a:lnTo>
                    <a:pt x="708" y="2044"/>
                  </a:lnTo>
                  <a:lnTo>
                    <a:pt x="2386" y="2306"/>
                  </a:lnTo>
                  <a:lnTo>
                    <a:pt x="3185" y="2420"/>
                  </a:lnTo>
                  <a:lnTo>
                    <a:pt x="3733" y="2272"/>
                  </a:lnTo>
                  <a:lnTo>
                    <a:pt x="5581" y="1724"/>
                  </a:lnTo>
                  <a:lnTo>
                    <a:pt x="6449" y="1119"/>
                  </a:lnTo>
                  <a:lnTo>
                    <a:pt x="5821" y="57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4377875" y="2357200"/>
              <a:ext cx="26000" cy="85600"/>
            </a:xfrm>
            <a:custGeom>
              <a:avLst/>
              <a:gdLst/>
              <a:ahLst/>
              <a:cxnLst/>
              <a:rect l="l" t="t" r="r" b="b"/>
              <a:pathLst>
                <a:path w="1040" h="3424" extrusionOk="0">
                  <a:moveTo>
                    <a:pt x="1005" y="0"/>
                  </a:moveTo>
                  <a:lnTo>
                    <a:pt x="800" y="23"/>
                  </a:lnTo>
                  <a:lnTo>
                    <a:pt x="743" y="171"/>
                  </a:lnTo>
                  <a:lnTo>
                    <a:pt x="480" y="171"/>
                  </a:lnTo>
                  <a:lnTo>
                    <a:pt x="469" y="194"/>
                  </a:lnTo>
                  <a:lnTo>
                    <a:pt x="389" y="423"/>
                  </a:lnTo>
                  <a:lnTo>
                    <a:pt x="298" y="1107"/>
                  </a:lnTo>
                  <a:lnTo>
                    <a:pt x="149" y="1518"/>
                  </a:lnTo>
                  <a:lnTo>
                    <a:pt x="206" y="1575"/>
                  </a:lnTo>
                  <a:lnTo>
                    <a:pt x="1" y="1872"/>
                  </a:lnTo>
                  <a:lnTo>
                    <a:pt x="1" y="1872"/>
                  </a:lnTo>
                  <a:lnTo>
                    <a:pt x="560" y="3184"/>
                  </a:lnTo>
                  <a:lnTo>
                    <a:pt x="663" y="3424"/>
                  </a:lnTo>
                  <a:lnTo>
                    <a:pt x="903" y="1975"/>
                  </a:lnTo>
                  <a:lnTo>
                    <a:pt x="845" y="1632"/>
                  </a:lnTo>
                  <a:lnTo>
                    <a:pt x="503" y="1746"/>
                  </a:lnTo>
                  <a:lnTo>
                    <a:pt x="515" y="1507"/>
                  </a:lnTo>
                  <a:lnTo>
                    <a:pt x="686" y="1393"/>
                  </a:lnTo>
                  <a:lnTo>
                    <a:pt x="492" y="1290"/>
                  </a:lnTo>
                  <a:lnTo>
                    <a:pt x="583" y="674"/>
                  </a:lnTo>
                  <a:lnTo>
                    <a:pt x="868" y="799"/>
                  </a:lnTo>
                  <a:lnTo>
                    <a:pt x="971" y="514"/>
                  </a:lnTo>
                  <a:lnTo>
                    <a:pt x="960" y="514"/>
                  </a:lnTo>
                  <a:lnTo>
                    <a:pt x="1039" y="37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3842650" y="2045925"/>
              <a:ext cx="219725" cy="234550"/>
            </a:xfrm>
            <a:custGeom>
              <a:avLst/>
              <a:gdLst/>
              <a:ahLst/>
              <a:cxnLst/>
              <a:rect l="l" t="t" r="r" b="b"/>
              <a:pathLst>
                <a:path w="8789" h="9382" extrusionOk="0">
                  <a:moveTo>
                    <a:pt x="6722" y="7909"/>
                  </a:moveTo>
                  <a:lnTo>
                    <a:pt x="6152" y="7978"/>
                  </a:lnTo>
                  <a:lnTo>
                    <a:pt x="5399" y="8080"/>
                  </a:lnTo>
                  <a:lnTo>
                    <a:pt x="4520" y="7989"/>
                  </a:lnTo>
                  <a:lnTo>
                    <a:pt x="4440" y="8480"/>
                  </a:lnTo>
                  <a:lnTo>
                    <a:pt x="5501" y="8948"/>
                  </a:lnTo>
                  <a:lnTo>
                    <a:pt x="5889" y="9050"/>
                  </a:lnTo>
                  <a:lnTo>
                    <a:pt x="6494" y="9381"/>
                  </a:lnTo>
                  <a:lnTo>
                    <a:pt x="6620" y="8913"/>
                  </a:lnTo>
                  <a:lnTo>
                    <a:pt x="6494" y="8628"/>
                  </a:lnTo>
                  <a:close/>
                  <a:moveTo>
                    <a:pt x="1907" y="5205"/>
                  </a:moveTo>
                  <a:lnTo>
                    <a:pt x="1553" y="5478"/>
                  </a:lnTo>
                  <a:lnTo>
                    <a:pt x="1153" y="5433"/>
                  </a:lnTo>
                  <a:lnTo>
                    <a:pt x="1336" y="5946"/>
                  </a:lnTo>
                  <a:lnTo>
                    <a:pt x="1393" y="7030"/>
                  </a:lnTo>
                  <a:lnTo>
                    <a:pt x="1690" y="7282"/>
                  </a:lnTo>
                  <a:lnTo>
                    <a:pt x="1975" y="6973"/>
                  </a:lnTo>
                  <a:lnTo>
                    <a:pt x="2329" y="7030"/>
                  </a:lnTo>
                  <a:lnTo>
                    <a:pt x="2386" y="5832"/>
                  </a:lnTo>
                  <a:close/>
                  <a:moveTo>
                    <a:pt x="3949" y="320"/>
                  </a:moveTo>
                  <a:lnTo>
                    <a:pt x="3767" y="1"/>
                  </a:lnTo>
                  <a:lnTo>
                    <a:pt x="3082" y="160"/>
                  </a:lnTo>
                  <a:lnTo>
                    <a:pt x="3014" y="332"/>
                  </a:lnTo>
                  <a:lnTo>
                    <a:pt x="2568" y="206"/>
                  </a:lnTo>
                  <a:lnTo>
                    <a:pt x="2523" y="560"/>
                  </a:lnTo>
                  <a:lnTo>
                    <a:pt x="2226" y="720"/>
                  </a:lnTo>
                  <a:lnTo>
                    <a:pt x="1678" y="605"/>
                  </a:lnTo>
                  <a:lnTo>
                    <a:pt x="1553" y="959"/>
                  </a:lnTo>
                  <a:lnTo>
                    <a:pt x="1210" y="982"/>
                  </a:lnTo>
                  <a:lnTo>
                    <a:pt x="1085" y="845"/>
                  </a:lnTo>
                  <a:lnTo>
                    <a:pt x="697" y="1142"/>
                  </a:lnTo>
                  <a:lnTo>
                    <a:pt x="354" y="1187"/>
                  </a:lnTo>
                  <a:lnTo>
                    <a:pt x="46" y="1005"/>
                  </a:lnTo>
                  <a:lnTo>
                    <a:pt x="12" y="1245"/>
                  </a:lnTo>
                  <a:lnTo>
                    <a:pt x="240" y="1587"/>
                  </a:lnTo>
                  <a:lnTo>
                    <a:pt x="1" y="1838"/>
                  </a:lnTo>
                  <a:lnTo>
                    <a:pt x="218" y="2523"/>
                  </a:lnTo>
                  <a:lnTo>
                    <a:pt x="594" y="2637"/>
                  </a:lnTo>
                  <a:lnTo>
                    <a:pt x="526" y="3025"/>
                  </a:lnTo>
                  <a:lnTo>
                    <a:pt x="822" y="2956"/>
                  </a:lnTo>
                  <a:lnTo>
                    <a:pt x="1222" y="2557"/>
                  </a:lnTo>
                  <a:lnTo>
                    <a:pt x="1553" y="2431"/>
                  </a:lnTo>
                  <a:lnTo>
                    <a:pt x="2158" y="2728"/>
                  </a:lnTo>
                  <a:lnTo>
                    <a:pt x="2523" y="2831"/>
                  </a:lnTo>
                  <a:lnTo>
                    <a:pt x="2797" y="3687"/>
                  </a:lnTo>
                  <a:lnTo>
                    <a:pt x="3310" y="4200"/>
                  </a:lnTo>
                  <a:lnTo>
                    <a:pt x="4006" y="4771"/>
                  </a:lnTo>
                  <a:lnTo>
                    <a:pt x="4611" y="5170"/>
                  </a:lnTo>
                  <a:lnTo>
                    <a:pt x="5159" y="5227"/>
                  </a:lnTo>
                  <a:lnTo>
                    <a:pt x="5490" y="5581"/>
                  </a:lnTo>
                  <a:lnTo>
                    <a:pt x="5981" y="5752"/>
                  </a:lnTo>
                  <a:lnTo>
                    <a:pt x="6220" y="6140"/>
                  </a:lnTo>
                  <a:lnTo>
                    <a:pt x="6528" y="6254"/>
                  </a:lnTo>
                  <a:lnTo>
                    <a:pt x="6791" y="6711"/>
                  </a:lnTo>
                  <a:lnTo>
                    <a:pt x="7122" y="7236"/>
                  </a:lnTo>
                  <a:lnTo>
                    <a:pt x="6962" y="7418"/>
                  </a:lnTo>
                  <a:lnTo>
                    <a:pt x="6848" y="7921"/>
                  </a:lnTo>
                  <a:lnTo>
                    <a:pt x="6859" y="8206"/>
                  </a:lnTo>
                  <a:lnTo>
                    <a:pt x="7156" y="8137"/>
                  </a:lnTo>
                  <a:lnTo>
                    <a:pt x="7521" y="7339"/>
                  </a:lnTo>
                  <a:lnTo>
                    <a:pt x="7818" y="7282"/>
                  </a:lnTo>
                  <a:lnTo>
                    <a:pt x="7875" y="6802"/>
                  </a:lnTo>
                  <a:lnTo>
                    <a:pt x="7316" y="6483"/>
                  </a:lnTo>
                  <a:lnTo>
                    <a:pt x="7590" y="5889"/>
                  </a:lnTo>
                  <a:lnTo>
                    <a:pt x="8229" y="6038"/>
                  </a:lnTo>
                  <a:lnTo>
                    <a:pt x="8674" y="6460"/>
                  </a:lnTo>
                  <a:lnTo>
                    <a:pt x="8788" y="6140"/>
                  </a:lnTo>
                  <a:lnTo>
                    <a:pt x="8697" y="5969"/>
                  </a:lnTo>
                  <a:lnTo>
                    <a:pt x="8035" y="5513"/>
                  </a:lnTo>
                  <a:lnTo>
                    <a:pt x="7476" y="5239"/>
                  </a:lnTo>
                  <a:lnTo>
                    <a:pt x="6791" y="4908"/>
                  </a:lnTo>
                  <a:lnTo>
                    <a:pt x="6985" y="4737"/>
                  </a:lnTo>
                  <a:lnTo>
                    <a:pt x="6791" y="4543"/>
                  </a:lnTo>
                  <a:lnTo>
                    <a:pt x="6220" y="4554"/>
                  </a:lnTo>
                  <a:lnTo>
                    <a:pt x="5364" y="3835"/>
                  </a:lnTo>
                  <a:lnTo>
                    <a:pt x="4954" y="3116"/>
                  </a:lnTo>
                  <a:lnTo>
                    <a:pt x="4246" y="2671"/>
                  </a:lnTo>
                  <a:lnTo>
                    <a:pt x="3972" y="2226"/>
                  </a:lnTo>
                  <a:lnTo>
                    <a:pt x="4052" y="1975"/>
                  </a:lnTo>
                  <a:lnTo>
                    <a:pt x="3995" y="1541"/>
                  </a:lnTo>
                  <a:lnTo>
                    <a:pt x="4543" y="1233"/>
                  </a:lnTo>
                  <a:lnTo>
                    <a:pt x="5136" y="1359"/>
                  </a:lnTo>
                  <a:lnTo>
                    <a:pt x="4931" y="971"/>
                  </a:lnTo>
                  <a:lnTo>
                    <a:pt x="4976" y="54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5"/>
            <p:cNvSpPr/>
            <p:nvPr/>
          </p:nvSpPr>
          <p:spPr>
            <a:xfrm>
              <a:off x="2174750" y="2691850"/>
              <a:ext cx="41400" cy="18575"/>
            </a:xfrm>
            <a:custGeom>
              <a:avLst/>
              <a:gdLst/>
              <a:ahLst/>
              <a:cxnLst/>
              <a:rect l="l" t="t" r="r" b="b"/>
              <a:pathLst>
                <a:path w="1656" h="743" extrusionOk="0">
                  <a:moveTo>
                    <a:pt x="1097" y="594"/>
                  </a:moveTo>
                  <a:lnTo>
                    <a:pt x="1656" y="583"/>
                  </a:lnTo>
                  <a:lnTo>
                    <a:pt x="1542" y="332"/>
                  </a:lnTo>
                  <a:lnTo>
                    <a:pt x="1154" y="115"/>
                  </a:lnTo>
                  <a:lnTo>
                    <a:pt x="629" y="24"/>
                  </a:lnTo>
                  <a:lnTo>
                    <a:pt x="446" y="1"/>
                  </a:lnTo>
                  <a:lnTo>
                    <a:pt x="104" y="58"/>
                  </a:lnTo>
                  <a:lnTo>
                    <a:pt x="1" y="263"/>
                  </a:lnTo>
                  <a:lnTo>
                    <a:pt x="412" y="594"/>
                  </a:lnTo>
                  <a:lnTo>
                    <a:pt x="834" y="74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5"/>
            <p:cNvSpPr/>
            <p:nvPr/>
          </p:nvSpPr>
          <p:spPr>
            <a:xfrm>
              <a:off x="4394425" y="2355200"/>
              <a:ext cx="75350" cy="94450"/>
            </a:xfrm>
            <a:custGeom>
              <a:avLst/>
              <a:gdLst/>
              <a:ahLst/>
              <a:cxnLst/>
              <a:rect l="l" t="t" r="r" b="b"/>
              <a:pathLst>
                <a:path w="3014" h="3778" extrusionOk="0">
                  <a:moveTo>
                    <a:pt x="3014" y="1096"/>
                  </a:moveTo>
                  <a:lnTo>
                    <a:pt x="2580" y="0"/>
                  </a:lnTo>
                  <a:lnTo>
                    <a:pt x="1211" y="959"/>
                  </a:lnTo>
                  <a:lnTo>
                    <a:pt x="309" y="594"/>
                  </a:lnTo>
                  <a:lnTo>
                    <a:pt x="206" y="879"/>
                  </a:lnTo>
                  <a:lnTo>
                    <a:pt x="263" y="1438"/>
                  </a:lnTo>
                  <a:lnTo>
                    <a:pt x="183" y="1712"/>
                  </a:lnTo>
                  <a:lnTo>
                    <a:pt x="241" y="2055"/>
                  </a:lnTo>
                  <a:lnTo>
                    <a:pt x="1" y="3504"/>
                  </a:lnTo>
                  <a:lnTo>
                    <a:pt x="35" y="3629"/>
                  </a:lnTo>
                  <a:lnTo>
                    <a:pt x="914" y="3778"/>
                  </a:lnTo>
                  <a:lnTo>
                    <a:pt x="1211" y="3492"/>
                  </a:lnTo>
                  <a:lnTo>
                    <a:pt x="1370" y="3162"/>
                  </a:lnTo>
                  <a:lnTo>
                    <a:pt x="1941" y="3047"/>
                  </a:lnTo>
                  <a:lnTo>
                    <a:pt x="2032" y="2739"/>
                  </a:lnTo>
                  <a:lnTo>
                    <a:pt x="2283" y="2591"/>
                  </a:lnTo>
                  <a:lnTo>
                    <a:pt x="1405" y="1678"/>
                  </a:lnTo>
                  <a:lnTo>
                    <a:pt x="2888" y="123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6182725" y="2080450"/>
              <a:ext cx="189475" cy="327850"/>
            </a:xfrm>
            <a:custGeom>
              <a:avLst/>
              <a:gdLst/>
              <a:ahLst/>
              <a:cxnLst/>
              <a:rect l="l" t="t" r="r" b="b"/>
              <a:pathLst>
                <a:path w="7579" h="13114" extrusionOk="0">
                  <a:moveTo>
                    <a:pt x="3652" y="10271"/>
                  </a:moveTo>
                  <a:lnTo>
                    <a:pt x="3013" y="10089"/>
                  </a:lnTo>
                  <a:lnTo>
                    <a:pt x="2854" y="10477"/>
                  </a:lnTo>
                  <a:lnTo>
                    <a:pt x="2386" y="10363"/>
                  </a:lnTo>
                  <a:lnTo>
                    <a:pt x="2203" y="10899"/>
                  </a:lnTo>
                  <a:lnTo>
                    <a:pt x="2374" y="11333"/>
                  </a:lnTo>
                  <a:lnTo>
                    <a:pt x="2968" y="11584"/>
                  </a:lnTo>
                  <a:lnTo>
                    <a:pt x="2956" y="11059"/>
                  </a:lnTo>
                  <a:lnTo>
                    <a:pt x="3253" y="10842"/>
                  </a:lnTo>
                  <a:lnTo>
                    <a:pt x="3698" y="11150"/>
                  </a:lnTo>
                  <a:lnTo>
                    <a:pt x="3881" y="10591"/>
                  </a:lnTo>
                  <a:close/>
                  <a:moveTo>
                    <a:pt x="7133" y="7521"/>
                  </a:moveTo>
                  <a:lnTo>
                    <a:pt x="6620" y="6562"/>
                  </a:lnTo>
                  <a:lnTo>
                    <a:pt x="6814" y="5649"/>
                  </a:lnTo>
                  <a:lnTo>
                    <a:pt x="6414" y="4908"/>
                  </a:lnTo>
                  <a:lnTo>
                    <a:pt x="5250" y="3675"/>
                  </a:lnTo>
                  <a:lnTo>
                    <a:pt x="4565" y="3846"/>
                  </a:lnTo>
                  <a:lnTo>
                    <a:pt x="4600" y="4394"/>
                  </a:lnTo>
                  <a:lnTo>
                    <a:pt x="5330" y="5410"/>
                  </a:lnTo>
                  <a:lnTo>
                    <a:pt x="5467" y="6540"/>
                  </a:lnTo>
                  <a:lnTo>
                    <a:pt x="5227" y="6893"/>
                  </a:lnTo>
                  <a:lnTo>
                    <a:pt x="4588" y="7818"/>
                  </a:lnTo>
                  <a:lnTo>
                    <a:pt x="3869" y="7384"/>
                  </a:lnTo>
                  <a:lnTo>
                    <a:pt x="3869" y="9016"/>
                  </a:lnTo>
                  <a:lnTo>
                    <a:pt x="2968" y="8833"/>
                  </a:lnTo>
                  <a:lnTo>
                    <a:pt x="1598" y="9107"/>
                  </a:lnTo>
                  <a:lnTo>
                    <a:pt x="1336" y="9735"/>
                  </a:lnTo>
                  <a:lnTo>
                    <a:pt x="777" y="10203"/>
                  </a:lnTo>
                  <a:lnTo>
                    <a:pt x="617" y="10774"/>
                  </a:lnTo>
                  <a:lnTo>
                    <a:pt x="1" y="11059"/>
                  </a:lnTo>
                  <a:lnTo>
                    <a:pt x="571" y="11675"/>
                  </a:lnTo>
                  <a:lnTo>
                    <a:pt x="1165" y="11938"/>
                  </a:lnTo>
                  <a:lnTo>
                    <a:pt x="1290" y="12759"/>
                  </a:lnTo>
                  <a:lnTo>
                    <a:pt x="1792" y="13113"/>
                  </a:lnTo>
                  <a:lnTo>
                    <a:pt x="2146" y="12725"/>
                  </a:lnTo>
                  <a:lnTo>
                    <a:pt x="2032" y="11184"/>
                  </a:lnTo>
                  <a:lnTo>
                    <a:pt x="993" y="10511"/>
                  </a:lnTo>
                  <a:lnTo>
                    <a:pt x="1861" y="10500"/>
                  </a:lnTo>
                  <a:lnTo>
                    <a:pt x="2568" y="10077"/>
                  </a:lnTo>
                  <a:lnTo>
                    <a:pt x="3801" y="9872"/>
                  </a:lnTo>
                  <a:lnTo>
                    <a:pt x="4143" y="10557"/>
                  </a:lnTo>
                  <a:lnTo>
                    <a:pt x="4794" y="10899"/>
                  </a:lnTo>
                  <a:lnTo>
                    <a:pt x="5421" y="9861"/>
                  </a:lnTo>
                  <a:lnTo>
                    <a:pt x="6722" y="9804"/>
                  </a:lnTo>
                  <a:lnTo>
                    <a:pt x="7498" y="9370"/>
                  </a:lnTo>
                  <a:lnTo>
                    <a:pt x="7578" y="8719"/>
                  </a:lnTo>
                  <a:lnTo>
                    <a:pt x="7224" y="8263"/>
                  </a:lnTo>
                  <a:close/>
                  <a:moveTo>
                    <a:pt x="5456" y="1210"/>
                  </a:moveTo>
                  <a:lnTo>
                    <a:pt x="4702" y="913"/>
                  </a:lnTo>
                  <a:lnTo>
                    <a:pt x="3219" y="0"/>
                  </a:lnTo>
                  <a:lnTo>
                    <a:pt x="3481" y="685"/>
                  </a:lnTo>
                  <a:lnTo>
                    <a:pt x="4098" y="1906"/>
                  </a:lnTo>
                  <a:lnTo>
                    <a:pt x="3356" y="1952"/>
                  </a:lnTo>
                  <a:lnTo>
                    <a:pt x="3447" y="2625"/>
                  </a:lnTo>
                  <a:lnTo>
                    <a:pt x="4098" y="3493"/>
                  </a:lnTo>
                  <a:lnTo>
                    <a:pt x="4908" y="3493"/>
                  </a:lnTo>
                  <a:lnTo>
                    <a:pt x="4680" y="2523"/>
                  </a:lnTo>
                  <a:lnTo>
                    <a:pt x="6220" y="3127"/>
                  </a:lnTo>
                  <a:lnTo>
                    <a:pt x="6277" y="2260"/>
                  </a:lnTo>
                  <a:lnTo>
                    <a:pt x="7190" y="2009"/>
                  </a:lnTo>
                  <a:lnTo>
                    <a:pt x="6334" y="1028"/>
                  </a:lnTo>
                  <a:lnTo>
                    <a:pt x="6095" y="140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4538525" y="1865050"/>
              <a:ext cx="710700" cy="323275"/>
            </a:xfrm>
            <a:custGeom>
              <a:avLst/>
              <a:gdLst/>
              <a:ahLst/>
              <a:cxnLst/>
              <a:rect l="l" t="t" r="r" b="b"/>
              <a:pathLst>
                <a:path w="28428" h="12931" extrusionOk="0">
                  <a:moveTo>
                    <a:pt x="14688" y="194"/>
                  </a:moveTo>
                  <a:lnTo>
                    <a:pt x="13409" y="0"/>
                  </a:lnTo>
                  <a:lnTo>
                    <a:pt x="12964" y="365"/>
                  </a:lnTo>
                  <a:lnTo>
                    <a:pt x="11424" y="674"/>
                  </a:lnTo>
                  <a:lnTo>
                    <a:pt x="11184" y="890"/>
                  </a:lnTo>
                  <a:lnTo>
                    <a:pt x="8787" y="1187"/>
                  </a:lnTo>
                  <a:lnTo>
                    <a:pt x="8582" y="1484"/>
                  </a:lnTo>
                  <a:lnTo>
                    <a:pt x="9301" y="2066"/>
                  </a:lnTo>
                  <a:lnTo>
                    <a:pt x="8742" y="2294"/>
                  </a:lnTo>
                  <a:lnTo>
                    <a:pt x="8947" y="2545"/>
                  </a:lnTo>
                  <a:lnTo>
                    <a:pt x="8445" y="2956"/>
                  </a:lnTo>
                  <a:lnTo>
                    <a:pt x="9780" y="3549"/>
                  </a:lnTo>
                  <a:lnTo>
                    <a:pt x="9757" y="3983"/>
                  </a:lnTo>
                  <a:lnTo>
                    <a:pt x="8765" y="3937"/>
                  </a:lnTo>
                  <a:lnTo>
                    <a:pt x="8650" y="4200"/>
                  </a:lnTo>
                  <a:lnTo>
                    <a:pt x="7612" y="3743"/>
                  </a:lnTo>
                  <a:lnTo>
                    <a:pt x="6528" y="3766"/>
                  </a:lnTo>
                  <a:lnTo>
                    <a:pt x="5912" y="4120"/>
                  </a:lnTo>
                  <a:lnTo>
                    <a:pt x="4976" y="3778"/>
                  </a:lnTo>
                  <a:lnTo>
                    <a:pt x="3275" y="3173"/>
                  </a:lnTo>
                  <a:lnTo>
                    <a:pt x="2203" y="3196"/>
                  </a:lnTo>
                  <a:lnTo>
                    <a:pt x="1050" y="4143"/>
                  </a:lnTo>
                  <a:lnTo>
                    <a:pt x="1153" y="4793"/>
                  </a:lnTo>
                  <a:lnTo>
                    <a:pt x="297" y="4280"/>
                  </a:lnTo>
                  <a:lnTo>
                    <a:pt x="0" y="5250"/>
                  </a:lnTo>
                  <a:lnTo>
                    <a:pt x="240" y="5421"/>
                  </a:lnTo>
                  <a:lnTo>
                    <a:pt x="0" y="6094"/>
                  </a:lnTo>
                  <a:lnTo>
                    <a:pt x="753" y="6711"/>
                  </a:lnTo>
                  <a:lnTo>
                    <a:pt x="1267" y="6676"/>
                  </a:lnTo>
                  <a:lnTo>
                    <a:pt x="1860" y="7258"/>
                  </a:lnTo>
                  <a:lnTo>
                    <a:pt x="1894" y="7715"/>
                  </a:lnTo>
                  <a:lnTo>
                    <a:pt x="2294" y="7863"/>
                  </a:lnTo>
                  <a:lnTo>
                    <a:pt x="2922" y="7681"/>
                  </a:lnTo>
                  <a:lnTo>
                    <a:pt x="3629" y="7293"/>
                  </a:lnTo>
                  <a:lnTo>
                    <a:pt x="4302" y="7509"/>
                  </a:lnTo>
                  <a:lnTo>
                    <a:pt x="4999" y="7464"/>
                  </a:lnTo>
                  <a:lnTo>
                    <a:pt x="5272" y="8023"/>
                  </a:lnTo>
                  <a:lnTo>
                    <a:pt x="5364" y="8879"/>
                  </a:lnTo>
                  <a:lnTo>
                    <a:pt x="4702" y="8742"/>
                  </a:lnTo>
                  <a:lnTo>
                    <a:pt x="4131" y="8890"/>
                  </a:lnTo>
                  <a:lnTo>
                    <a:pt x="4257" y="9529"/>
                  </a:lnTo>
                  <a:lnTo>
                    <a:pt x="3549" y="9450"/>
                  </a:lnTo>
                  <a:lnTo>
                    <a:pt x="3629" y="9735"/>
                  </a:lnTo>
                  <a:lnTo>
                    <a:pt x="4086" y="9963"/>
                  </a:lnTo>
                  <a:lnTo>
                    <a:pt x="4622" y="10739"/>
                  </a:lnTo>
                  <a:lnTo>
                    <a:pt x="5535" y="11047"/>
                  </a:lnTo>
                  <a:lnTo>
                    <a:pt x="5740" y="11344"/>
                  </a:lnTo>
                  <a:lnTo>
                    <a:pt x="5649" y="11709"/>
                  </a:lnTo>
                  <a:lnTo>
                    <a:pt x="5740" y="11926"/>
                  </a:lnTo>
                  <a:lnTo>
                    <a:pt x="6003" y="11641"/>
                  </a:lnTo>
                  <a:lnTo>
                    <a:pt x="6790" y="11458"/>
                  </a:lnTo>
                  <a:lnTo>
                    <a:pt x="7327" y="11698"/>
                  </a:lnTo>
                  <a:lnTo>
                    <a:pt x="8023" y="12394"/>
                  </a:lnTo>
                  <a:lnTo>
                    <a:pt x="8388" y="12360"/>
                  </a:lnTo>
                  <a:lnTo>
                    <a:pt x="7498" y="9107"/>
                  </a:lnTo>
                  <a:lnTo>
                    <a:pt x="9198" y="8594"/>
                  </a:lnTo>
                  <a:lnTo>
                    <a:pt x="9358" y="8662"/>
                  </a:lnTo>
                  <a:lnTo>
                    <a:pt x="10648" y="9301"/>
                  </a:lnTo>
                  <a:lnTo>
                    <a:pt x="11332" y="9632"/>
                  </a:lnTo>
                  <a:lnTo>
                    <a:pt x="12268" y="10420"/>
                  </a:lnTo>
                  <a:lnTo>
                    <a:pt x="13078" y="10283"/>
                  </a:lnTo>
                  <a:lnTo>
                    <a:pt x="14300" y="10214"/>
                  </a:lnTo>
                  <a:lnTo>
                    <a:pt x="15372" y="10853"/>
                  </a:lnTo>
                  <a:lnTo>
                    <a:pt x="15589" y="11743"/>
                  </a:lnTo>
                  <a:lnTo>
                    <a:pt x="15943" y="11755"/>
                  </a:lnTo>
                  <a:lnTo>
                    <a:pt x="16319" y="12474"/>
                  </a:lnTo>
                  <a:lnTo>
                    <a:pt x="17255" y="12497"/>
                  </a:lnTo>
                  <a:lnTo>
                    <a:pt x="17586" y="12930"/>
                  </a:lnTo>
                  <a:lnTo>
                    <a:pt x="17860" y="12930"/>
                  </a:lnTo>
                  <a:lnTo>
                    <a:pt x="17986" y="12280"/>
                  </a:lnTo>
                  <a:lnTo>
                    <a:pt x="18750" y="11675"/>
                  </a:lnTo>
                  <a:lnTo>
                    <a:pt x="19115" y="11504"/>
                  </a:lnTo>
                  <a:lnTo>
                    <a:pt x="19150" y="11116"/>
                  </a:lnTo>
                  <a:lnTo>
                    <a:pt x="19595" y="11002"/>
                  </a:lnTo>
                  <a:lnTo>
                    <a:pt x="20896" y="11298"/>
                  </a:lnTo>
                  <a:lnTo>
                    <a:pt x="20827" y="10785"/>
                  </a:lnTo>
                  <a:lnTo>
                    <a:pt x="21181" y="10602"/>
                  </a:lnTo>
                  <a:lnTo>
                    <a:pt x="22334" y="10967"/>
                  </a:lnTo>
                  <a:lnTo>
                    <a:pt x="22562" y="10876"/>
                  </a:lnTo>
                  <a:lnTo>
                    <a:pt x="23794" y="10899"/>
                  </a:lnTo>
                  <a:lnTo>
                    <a:pt x="24901" y="10990"/>
                  </a:lnTo>
                  <a:lnTo>
                    <a:pt x="25369" y="11298"/>
                  </a:lnTo>
                  <a:lnTo>
                    <a:pt x="25872" y="11424"/>
                  </a:lnTo>
                  <a:lnTo>
                    <a:pt x="25632" y="10933"/>
                  </a:lnTo>
                  <a:lnTo>
                    <a:pt x="26043" y="10705"/>
                  </a:lnTo>
                  <a:lnTo>
                    <a:pt x="24799" y="9176"/>
                  </a:lnTo>
                  <a:lnTo>
                    <a:pt x="26088" y="8833"/>
                  </a:lnTo>
                  <a:lnTo>
                    <a:pt x="26374" y="8628"/>
                  </a:lnTo>
                  <a:lnTo>
                    <a:pt x="26225" y="7053"/>
                  </a:lnTo>
                  <a:lnTo>
                    <a:pt x="27755" y="7338"/>
                  </a:lnTo>
                  <a:lnTo>
                    <a:pt x="27983" y="6939"/>
                  </a:lnTo>
                  <a:lnTo>
                    <a:pt x="27629" y="6049"/>
                  </a:lnTo>
                  <a:lnTo>
                    <a:pt x="28165" y="5969"/>
                  </a:lnTo>
                  <a:lnTo>
                    <a:pt x="28428" y="5364"/>
                  </a:lnTo>
                  <a:lnTo>
                    <a:pt x="27812" y="4828"/>
                  </a:lnTo>
                  <a:lnTo>
                    <a:pt x="26956" y="4953"/>
                  </a:lnTo>
                  <a:lnTo>
                    <a:pt x="26488" y="4577"/>
                  </a:lnTo>
                  <a:lnTo>
                    <a:pt x="25929" y="4405"/>
                  </a:lnTo>
                  <a:lnTo>
                    <a:pt x="25347" y="3892"/>
                  </a:lnTo>
                  <a:lnTo>
                    <a:pt x="24890" y="3743"/>
                  </a:lnTo>
                  <a:lnTo>
                    <a:pt x="24000" y="3972"/>
                  </a:lnTo>
                  <a:lnTo>
                    <a:pt x="22824" y="3458"/>
                  </a:lnTo>
                  <a:lnTo>
                    <a:pt x="22665" y="3926"/>
                  </a:lnTo>
                  <a:lnTo>
                    <a:pt x="20086" y="1712"/>
                  </a:lnTo>
                  <a:lnTo>
                    <a:pt x="18899" y="1039"/>
                  </a:lnTo>
                  <a:lnTo>
                    <a:pt x="19013" y="776"/>
                  </a:lnTo>
                  <a:lnTo>
                    <a:pt x="17712" y="1587"/>
                  </a:lnTo>
                  <a:lnTo>
                    <a:pt x="17084" y="1644"/>
                  </a:lnTo>
                  <a:lnTo>
                    <a:pt x="16913" y="1176"/>
                  </a:lnTo>
                  <a:lnTo>
                    <a:pt x="15920" y="868"/>
                  </a:lnTo>
                  <a:lnTo>
                    <a:pt x="15304" y="108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5"/>
            <p:cNvSpPr/>
            <p:nvPr/>
          </p:nvSpPr>
          <p:spPr>
            <a:xfrm>
              <a:off x="4400700" y="2987150"/>
              <a:ext cx="158675" cy="231125"/>
            </a:xfrm>
            <a:custGeom>
              <a:avLst/>
              <a:gdLst/>
              <a:ahLst/>
              <a:cxnLst/>
              <a:rect l="l" t="t" r="r" b="b"/>
              <a:pathLst>
                <a:path w="6347" h="9245" extrusionOk="0">
                  <a:moveTo>
                    <a:pt x="6346" y="1438"/>
                  </a:moveTo>
                  <a:lnTo>
                    <a:pt x="5810" y="1438"/>
                  </a:lnTo>
                  <a:lnTo>
                    <a:pt x="5479" y="1142"/>
                  </a:lnTo>
                  <a:lnTo>
                    <a:pt x="4748" y="1507"/>
                  </a:lnTo>
                  <a:lnTo>
                    <a:pt x="4520" y="1895"/>
                  </a:lnTo>
                  <a:lnTo>
                    <a:pt x="3984" y="1826"/>
                  </a:lnTo>
                  <a:lnTo>
                    <a:pt x="3813" y="1724"/>
                  </a:lnTo>
                  <a:lnTo>
                    <a:pt x="3630" y="1735"/>
                  </a:lnTo>
                  <a:lnTo>
                    <a:pt x="3368" y="1735"/>
                  </a:lnTo>
                  <a:lnTo>
                    <a:pt x="2340" y="970"/>
                  </a:lnTo>
                  <a:lnTo>
                    <a:pt x="1781" y="970"/>
                  </a:lnTo>
                  <a:lnTo>
                    <a:pt x="1496" y="674"/>
                  </a:lnTo>
                  <a:lnTo>
                    <a:pt x="1496" y="160"/>
                  </a:lnTo>
                  <a:lnTo>
                    <a:pt x="1085" y="0"/>
                  </a:lnTo>
                  <a:lnTo>
                    <a:pt x="549" y="594"/>
                  </a:lnTo>
                  <a:lnTo>
                    <a:pt x="58" y="1142"/>
                  </a:lnTo>
                  <a:lnTo>
                    <a:pt x="446" y="1769"/>
                  </a:lnTo>
                  <a:lnTo>
                    <a:pt x="549" y="2226"/>
                  </a:lnTo>
                  <a:lnTo>
                    <a:pt x="914" y="3264"/>
                  </a:lnTo>
                  <a:lnTo>
                    <a:pt x="617" y="3938"/>
                  </a:lnTo>
                  <a:lnTo>
                    <a:pt x="229" y="4531"/>
                  </a:lnTo>
                  <a:lnTo>
                    <a:pt x="1" y="4908"/>
                  </a:lnTo>
                  <a:lnTo>
                    <a:pt x="1" y="4953"/>
                  </a:lnTo>
                  <a:lnTo>
                    <a:pt x="206" y="5296"/>
                  </a:lnTo>
                  <a:lnTo>
                    <a:pt x="149" y="5957"/>
                  </a:lnTo>
                  <a:lnTo>
                    <a:pt x="3025" y="7818"/>
                  </a:lnTo>
                  <a:lnTo>
                    <a:pt x="3082" y="8343"/>
                  </a:lnTo>
                  <a:lnTo>
                    <a:pt x="4223" y="9244"/>
                  </a:lnTo>
                  <a:lnTo>
                    <a:pt x="4543" y="8947"/>
                  </a:lnTo>
                  <a:lnTo>
                    <a:pt x="4714" y="8343"/>
                  </a:lnTo>
                  <a:lnTo>
                    <a:pt x="4965" y="7977"/>
                  </a:lnTo>
                  <a:lnTo>
                    <a:pt x="5091" y="7327"/>
                  </a:lnTo>
                  <a:lnTo>
                    <a:pt x="5399" y="7270"/>
                  </a:lnTo>
                  <a:lnTo>
                    <a:pt x="5593" y="6893"/>
                  </a:lnTo>
                  <a:lnTo>
                    <a:pt x="6164" y="6528"/>
                  </a:lnTo>
                  <a:lnTo>
                    <a:pt x="5696" y="5775"/>
                  </a:lnTo>
                  <a:lnTo>
                    <a:pt x="5661" y="246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5"/>
            <p:cNvSpPr/>
            <p:nvPr/>
          </p:nvSpPr>
          <p:spPr>
            <a:xfrm>
              <a:off x="5005550" y="2130100"/>
              <a:ext cx="179775" cy="89325"/>
            </a:xfrm>
            <a:custGeom>
              <a:avLst/>
              <a:gdLst/>
              <a:ahLst/>
              <a:cxnLst/>
              <a:rect l="l" t="t" r="r" b="b"/>
              <a:pathLst>
                <a:path w="7191" h="3573" extrusionOk="0">
                  <a:moveTo>
                    <a:pt x="7191" y="833"/>
                  </a:moveTo>
                  <a:lnTo>
                    <a:pt x="6688" y="696"/>
                  </a:lnTo>
                  <a:lnTo>
                    <a:pt x="6220" y="388"/>
                  </a:lnTo>
                  <a:lnTo>
                    <a:pt x="5113" y="297"/>
                  </a:lnTo>
                  <a:lnTo>
                    <a:pt x="3881" y="274"/>
                  </a:lnTo>
                  <a:lnTo>
                    <a:pt x="3653" y="377"/>
                  </a:lnTo>
                  <a:lnTo>
                    <a:pt x="2500" y="0"/>
                  </a:lnTo>
                  <a:lnTo>
                    <a:pt x="2146" y="183"/>
                  </a:lnTo>
                  <a:lnTo>
                    <a:pt x="2215" y="696"/>
                  </a:lnTo>
                  <a:lnTo>
                    <a:pt x="914" y="400"/>
                  </a:lnTo>
                  <a:lnTo>
                    <a:pt x="469" y="514"/>
                  </a:lnTo>
                  <a:lnTo>
                    <a:pt x="434" y="902"/>
                  </a:lnTo>
                  <a:lnTo>
                    <a:pt x="686" y="982"/>
                  </a:lnTo>
                  <a:lnTo>
                    <a:pt x="240" y="1575"/>
                  </a:lnTo>
                  <a:lnTo>
                    <a:pt x="902" y="1895"/>
                  </a:lnTo>
                  <a:lnTo>
                    <a:pt x="1359" y="1666"/>
                  </a:lnTo>
                  <a:lnTo>
                    <a:pt x="2375" y="2146"/>
                  </a:lnTo>
                  <a:lnTo>
                    <a:pt x="1633" y="2785"/>
                  </a:lnTo>
                  <a:lnTo>
                    <a:pt x="1039" y="2693"/>
                  </a:lnTo>
                  <a:lnTo>
                    <a:pt x="845" y="2979"/>
                  </a:lnTo>
                  <a:lnTo>
                    <a:pt x="1" y="2830"/>
                  </a:lnTo>
                  <a:lnTo>
                    <a:pt x="92" y="3355"/>
                  </a:lnTo>
                  <a:lnTo>
                    <a:pt x="857" y="3287"/>
                  </a:lnTo>
                  <a:lnTo>
                    <a:pt x="1872" y="3572"/>
                  </a:lnTo>
                  <a:lnTo>
                    <a:pt x="3230" y="3435"/>
                  </a:lnTo>
                  <a:lnTo>
                    <a:pt x="3367" y="3230"/>
                  </a:lnTo>
                  <a:lnTo>
                    <a:pt x="3208" y="3013"/>
                  </a:lnTo>
                  <a:lnTo>
                    <a:pt x="3778" y="2579"/>
                  </a:lnTo>
                  <a:lnTo>
                    <a:pt x="4235" y="2408"/>
                  </a:lnTo>
                  <a:lnTo>
                    <a:pt x="5056" y="2545"/>
                  </a:lnTo>
                  <a:lnTo>
                    <a:pt x="5136" y="1974"/>
                  </a:lnTo>
                  <a:lnTo>
                    <a:pt x="6049" y="1860"/>
                  </a:lnTo>
                  <a:lnTo>
                    <a:pt x="6198" y="1518"/>
                  </a:lnTo>
                  <a:lnTo>
                    <a:pt x="7168" y="102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5"/>
            <p:cNvSpPr/>
            <p:nvPr/>
          </p:nvSpPr>
          <p:spPr>
            <a:xfrm>
              <a:off x="5756200" y="2781725"/>
              <a:ext cx="105000" cy="92475"/>
            </a:xfrm>
            <a:custGeom>
              <a:avLst/>
              <a:gdLst/>
              <a:ahLst/>
              <a:cxnLst/>
              <a:rect l="l" t="t" r="r" b="b"/>
              <a:pathLst>
                <a:path w="4200" h="3699" extrusionOk="0">
                  <a:moveTo>
                    <a:pt x="3926" y="332"/>
                  </a:moveTo>
                  <a:lnTo>
                    <a:pt x="3184" y="1"/>
                  </a:lnTo>
                  <a:lnTo>
                    <a:pt x="2899" y="617"/>
                  </a:lnTo>
                  <a:lnTo>
                    <a:pt x="2203" y="274"/>
                  </a:lnTo>
                  <a:lnTo>
                    <a:pt x="1450" y="126"/>
                  </a:lnTo>
                  <a:lnTo>
                    <a:pt x="434" y="309"/>
                  </a:lnTo>
                  <a:lnTo>
                    <a:pt x="0" y="1050"/>
                  </a:lnTo>
                  <a:lnTo>
                    <a:pt x="308" y="2157"/>
                  </a:lnTo>
                  <a:lnTo>
                    <a:pt x="788" y="3093"/>
                  </a:lnTo>
                  <a:lnTo>
                    <a:pt x="1164" y="3561"/>
                  </a:lnTo>
                  <a:lnTo>
                    <a:pt x="1826" y="3698"/>
                  </a:lnTo>
                  <a:lnTo>
                    <a:pt x="2500" y="3333"/>
                  </a:lnTo>
                  <a:lnTo>
                    <a:pt x="3333" y="3264"/>
                  </a:lnTo>
                  <a:lnTo>
                    <a:pt x="2933" y="2728"/>
                  </a:lnTo>
                  <a:lnTo>
                    <a:pt x="4200" y="2021"/>
                  </a:lnTo>
                  <a:lnTo>
                    <a:pt x="4189" y="92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5"/>
            <p:cNvSpPr/>
            <p:nvPr/>
          </p:nvSpPr>
          <p:spPr>
            <a:xfrm>
              <a:off x="6077175" y="2234525"/>
              <a:ext cx="84175" cy="97575"/>
            </a:xfrm>
            <a:custGeom>
              <a:avLst/>
              <a:gdLst/>
              <a:ahLst/>
              <a:cxnLst/>
              <a:rect l="l" t="t" r="r" b="b"/>
              <a:pathLst>
                <a:path w="3367" h="3903" extrusionOk="0">
                  <a:moveTo>
                    <a:pt x="0" y="799"/>
                  </a:moveTo>
                  <a:lnTo>
                    <a:pt x="890" y="1586"/>
                  </a:lnTo>
                  <a:lnTo>
                    <a:pt x="399" y="1746"/>
                  </a:lnTo>
                  <a:lnTo>
                    <a:pt x="1141" y="2716"/>
                  </a:lnTo>
                  <a:lnTo>
                    <a:pt x="1301" y="3401"/>
                  </a:lnTo>
                  <a:lnTo>
                    <a:pt x="1598" y="3903"/>
                  </a:lnTo>
                  <a:lnTo>
                    <a:pt x="2237" y="3823"/>
                  </a:lnTo>
                  <a:lnTo>
                    <a:pt x="2693" y="3446"/>
                  </a:lnTo>
                  <a:lnTo>
                    <a:pt x="3298" y="3275"/>
                  </a:lnTo>
                  <a:lnTo>
                    <a:pt x="3367" y="2762"/>
                  </a:lnTo>
                  <a:lnTo>
                    <a:pt x="2887" y="1689"/>
                  </a:lnTo>
                  <a:lnTo>
                    <a:pt x="2408" y="1084"/>
                  </a:lnTo>
                  <a:lnTo>
                    <a:pt x="1244" y="0"/>
                  </a:lnTo>
                  <a:lnTo>
                    <a:pt x="1255" y="228"/>
                  </a:lnTo>
                  <a:lnTo>
                    <a:pt x="959" y="285"/>
                  </a:lnTo>
                  <a:lnTo>
                    <a:pt x="457" y="331"/>
                  </a:lnTo>
                  <a:lnTo>
                    <a:pt x="354" y="742"/>
                  </a:lnTo>
                  <a:lnTo>
                    <a:pt x="11" y="71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5"/>
            <p:cNvSpPr/>
            <p:nvPr/>
          </p:nvSpPr>
          <p:spPr>
            <a:xfrm>
              <a:off x="4620100" y="2429950"/>
              <a:ext cx="37125" cy="35125"/>
            </a:xfrm>
            <a:custGeom>
              <a:avLst/>
              <a:gdLst/>
              <a:ahLst/>
              <a:cxnLst/>
              <a:rect l="l" t="t" r="r" b="b"/>
              <a:pathLst>
                <a:path w="1485" h="1405" extrusionOk="0">
                  <a:moveTo>
                    <a:pt x="982" y="80"/>
                  </a:moveTo>
                  <a:lnTo>
                    <a:pt x="457" y="0"/>
                  </a:lnTo>
                  <a:lnTo>
                    <a:pt x="1" y="879"/>
                  </a:lnTo>
                  <a:lnTo>
                    <a:pt x="697" y="959"/>
                  </a:lnTo>
                  <a:lnTo>
                    <a:pt x="937" y="1404"/>
                  </a:lnTo>
                  <a:lnTo>
                    <a:pt x="1485" y="1370"/>
                  </a:lnTo>
                  <a:lnTo>
                    <a:pt x="1142" y="685"/>
                  </a:lnTo>
                  <a:lnTo>
                    <a:pt x="1176" y="48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5"/>
            <p:cNvSpPr/>
            <p:nvPr/>
          </p:nvSpPr>
          <p:spPr>
            <a:xfrm>
              <a:off x="5691150" y="2602275"/>
              <a:ext cx="164075" cy="194600"/>
            </a:xfrm>
            <a:custGeom>
              <a:avLst/>
              <a:gdLst/>
              <a:ahLst/>
              <a:cxnLst/>
              <a:rect l="l" t="t" r="r" b="b"/>
              <a:pathLst>
                <a:path w="6563" h="7784" extrusionOk="0">
                  <a:moveTo>
                    <a:pt x="6528" y="7510"/>
                  </a:moveTo>
                  <a:lnTo>
                    <a:pt x="6562" y="6597"/>
                  </a:lnTo>
                  <a:lnTo>
                    <a:pt x="6277" y="5946"/>
                  </a:lnTo>
                  <a:lnTo>
                    <a:pt x="5592" y="5318"/>
                  </a:lnTo>
                  <a:lnTo>
                    <a:pt x="4976" y="4520"/>
                  </a:lnTo>
                  <a:lnTo>
                    <a:pt x="4166" y="3458"/>
                  </a:lnTo>
                  <a:lnTo>
                    <a:pt x="3116" y="2910"/>
                  </a:lnTo>
                  <a:lnTo>
                    <a:pt x="3310" y="2579"/>
                  </a:lnTo>
                  <a:lnTo>
                    <a:pt x="3778" y="2340"/>
                  </a:lnTo>
                  <a:lnTo>
                    <a:pt x="3344" y="1552"/>
                  </a:lnTo>
                  <a:lnTo>
                    <a:pt x="2374" y="1541"/>
                  </a:lnTo>
                  <a:lnTo>
                    <a:pt x="1895" y="731"/>
                  </a:lnTo>
                  <a:lnTo>
                    <a:pt x="1324" y="0"/>
                  </a:lnTo>
                  <a:lnTo>
                    <a:pt x="936" y="149"/>
                  </a:lnTo>
                  <a:lnTo>
                    <a:pt x="1210" y="1176"/>
                  </a:lnTo>
                  <a:lnTo>
                    <a:pt x="799" y="1153"/>
                  </a:lnTo>
                  <a:lnTo>
                    <a:pt x="696" y="936"/>
                  </a:lnTo>
                  <a:lnTo>
                    <a:pt x="114" y="1530"/>
                  </a:lnTo>
                  <a:lnTo>
                    <a:pt x="0" y="1872"/>
                  </a:lnTo>
                  <a:lnTo>
                    <a:pt x="366" y="2134"/>
                  </a:lnTo>
                  <a:lnTo>
                    <a:pt x="491" y="2682"/>
                  </a:lnTo>
                  <a:lnTo>
                    <a:pt x="1039" y="2728"/>
                  </a:lnTo>
                  <a:lnTo>
                    <a:pt x="982" y="3675"/>
                  </a:lnTo>
                  <a:lnTo>
                    <a:pt x="1119" y="4497"/>
                  </a:lnTo>
                  <a:lnTo>
                    <a:pt x="1872" y="3949"/>
                  </a:lnTo>
                  <a:lnTo>
                    <a:pt x="2134" y="4120"/>
                  </a:lnTo>
                  <a:lnTo>
                    <a:pt x="2591" y="4097"/>
                  </a:lnTo>
                  <a:lnTo>
                    <a:pt x="2705" y="3778"/>
                  </a:lnTo>
                  <a:lnTo>
                    <a:pt x="3321" y="3835"/>
                  </a:lnTo>
                  <a:lnTo>
                    <a:pt x="4017" y="4577"/>
                  </a:lnTo>
                  <a:lnTo>
                    <a:pt x="4200" y="5478"/>
                  </a:lnTo>
                  <a:lnTo>
                    <a:pt x="4942" y="6266"/>
                  </a:lnTo>
                  <a:lnTo>
                    <a:pt x="5010" y="7030"/>
                  </a:lnTo>
                  <a:lnTo>
                    <a:pt x="4805" y="7441"/>
                  </a:lnTo>
                  <a:lnTo>
                    <a:pt x="5501" y="7783"/>
                  </a:lnTo>
                  <a:lnTo>
                    <a:pt x="5786" y="717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5"/>
            <p:cNvSpPr/>
            <p:nvPr/>
          </p:nvSpPr>
          <p:spPr>
            <a:xfrm>
              <a:off x="4390150" y="2326375"/>
              <a:ext cx="25125" cy="35125"/>
            </a:xfrm>
            <a:custGeom>
              <a:avLst/>
              <a:gdLst/>
              <a:ahLst/>
              <a:cxnLst/>
              <a:rect l="l" t="t" r="r" b="b"/>
              <a:pathLst>
                <a:path w="1005" h="1405" extrusionOk="0">
                  <a:moveTo>
                    <a:pt x="514" y="1233"/>
                  </a:moveTo>
                  <a:lnTo>
                    <a:pt x="640" y="743"/>
                  </a:lnTo>
                  <a:lnTo>
                    <a:pt x="1005" y="400"/>
                  </a:lnTo>
                  <a:lnTo>
                    <a:pt x="834" y="35"/>
                  </a:lnTo>
                  <a:lnTo>
                    <a:pt x="491" y="1"/>
                  </a:lnTo>
                  <a:lnTo>
                    <a:pt x="480" y="24"/>
                  </a:lnTo>
                  <a:lnTo>
                    <a:pt x="183" y="663"/>
                  </a:lnTo>
                  <a:lnTo>
                    <a:pt x="1" y="1404"/>
                  </a:lnTo>
                  <a:lnTo>
                    <a:pt x="252" y="1404"/>
                  </a:lnTo>
                  <a:lnTo>
                    <a:pt x="309" y="125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5"/>
            <p:cNvSpPr/>
            <p:nvPr/>
          </p:nvSpPr>
          <p:spPr>
            <a:xfrm>
              <a:off x="3492575" y="2918100"/>
              <a:ext cx="77925" cy="95325"/>
            </a:xfrm>
            <a:custGeom>
              <a:avLst/>
              <a:gdLst/>
              <a:ahLst/>
              <a:cxnLst/>
              <a:rect l="l" t="t" r="r" b="b"/>
              <a:pathLst>
                <a:path w="3117" h="3813" extrusionOk="0">
                  <a:moveTo>
                    <a:pt x="2409" y="788"/>
                  </a:moveTo>
                  <a:lnTo>
                    <a:pt x="2181" y="765"/>
                  </a:lnTo>
                  <a:lnTo>
                    <a:pt x="2021" y="1130"/>
                  </a:lnTo>
                  <a:lnTo>
                    <a:pt x="1793" y="1119"/>
                  </a:lnTo>
                  <a:lnTo>
                    <a:pt x="1633" y="936"/>
                  </a:lnTo>
                  <a:lnTo>
                    <a:pt x="1690" y="560"/>
                  </a:lnTo>
                  <a:lnTo>
                    <a:pt x="1359" y="1"/>
                  </a:lnTo>
                  <a:lnTo>
                    <a:pt x="1142" y="103"/>
                  </a:lnTo>
                  <a:lnTo>
                    <a:pt x="971" y="138"/>
                  </a:lnTo>
                  <a:lnTo>
                    <a:pt x="606" y="560"/>
                  </a:lnTo>
                  <a:lnTo>
                    <a:pt x="229" y="1051"/>
                  </a:lnTo>
                  <a:lnTo>
                    <a:pt x="195" y="1324"/>
                  </a:lnTo>
                  <a:lnTo>
                    <a:pt x="1" y="1610"/>
                  </a:lnTo>
                  <a:lnTo>
                    <a:pt x="537" y="2192"/>
                  </a:lnTo>
                  <a:lnTo>
                    <a:pt x="1222" y="2694"/>
                  </a:lnTo>
                  <a:lnTo>
                    <a:pt x="1952" y="3379"/>
                  </a:lnTo>
                  <a:lnTo>
                    <a:pt x="2763" y="3812"/>
                  </a:lnTo>
                  <a:lnTo>
                    <a:pt x="2980" y="3801"/>
                  </a:lnTo>
                  <a:lnTo>
                    <a:pt x="3048" y="3059"/>
                  </a:lnTo>
                  <a:lnTo>
                    <a:pt x="3116" y="2945"/>
                  </a:lnTo>
                  <a:lnTo>
                    <a:pt x="3094" y="2591"/>
                  </a:lnTo>
                  <a:lnTo>
                    <a:pt x="2763" y="2203"/>
                  </a:lnTo>
                  <a:lnTo>
                    <a:pt x="2500" y="2146"/>
                  </a:lnTo>
                  <a:lnTo>
                    <a:pt x="2272" y="1895"/>
                  </a:lnTo>
                  <a:lnTo>
                    <a:pt x="2443" y="1496"/>
                  </a:lnTo>
                  <a:lnTo>
                    <a:pt x="2363" y="105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5"/>
            <p:cNvSpPr/>
            <p:nvPr/>
          </p:nvSpPr>
          <p:spPr>
            <a:xfrm>
              <a:off x="3902575" y="2360625"/>
              <a:ext cx="311000" cy="307300"/>
            </a:xfrm>
            <a:custGeom>
              <a:avLst/>
              <a:gdLst/>
              <a:ahLst/>
              <a:cxnLst/>
              <a:rect l="l" t="t" r="r" b="b"/>
              <a:pathLst>
                <a:path w="12440" h="12292" extrusionOk="0">
                  <a:moveTo>
                    <a:pt x="12029" y="1427"/>
                  </a:moveTo>
                  <a:lnTo>
                    <a:pt x="11812" y="1119"/>
                  </a:lnTo>
                  <a:lnTo>
                    <a:pt x="11036" y="1004"/>
                  </a:lnTo>
                  <a:lnTo>
                    <a:pt x="10785" y="845"/>
                  </a:lnTo>
                  <a:lnTo>
                    <a:pt x="10499" y="845"/>
                  </a:lnTo>
                  <a:lnTo>
                    <a:pt x="10214" y="445"/>
                  </a:lnTo>
                  <a:lnTo>
                    <a:pt x="9176" y="263"/>
                  </a:lnTo>
                  <a:lnTo>
                    <a:pt x="8662" y="377"/>
                  </a:lnTo>
                  <a:lnTo>
                    <a:pt x="8126" y="810"/>
                  </a:lnTo>
                  <a:lnTo>
                    <a:pt x="7920" y="1244"/>
                  </a:lnTo>
                  <a:lnTo>
                    <a:pt x="8126" y="1929"/>
                  </a:lnTo>
                  <a:lnTo>
                    <a:pt x="7783" y="2363"/>
                  </a:lnTo>
                  <a:lnTo>
                    <a:pt x="7430" y="2591"/>
                  </a:lnTo>
                  <a:lnTo>
                    <a:pt x="6585" y="2146"/>
                  </a:lnTo>
                  <a:lnTo>
                    <a:pt x="5490" y="1758"/>
                  </a:lnTo>
                  <a:lnTo>
                    <a:pt x="4793" y="1598"/>
                  </a:lnTo>
                  <a:lnTo>
                    <a:pt x="4394" y="776"/>
                  </a:lnTo>
                  <a:lnTo>
                    <a:pt x="3367" y="377"/>
                  </a:lnTo>
                  <a:lnTo>
                    <a:pt x="2716" y="217"/>
                  </a:lnTo>
                  <a:lnTo>
                    <a:pt x="2408" y="308"/>
                  </a:lnTo>
                  <a:lnTo>
                    <a:pt x="1495" y="0"/>
                  </a:lnTo>
                  <a:lnTo>
                    <a:pt x="1484" y="696"/>
                  </a:lnTo>
                  <a:lnTo>
                    <a:pt x="1107" y="947"/>
                  </a:lnTo>
                  <a:lnTo>
                    <a:pt x="890" y="1233"/>
                  </a:lnTo>
                  <a:lnTo>
                    <a:pt x="365" y="1598"/>
                  </a:lnTo>
                  <a:lnTo>
                    <a:pt x="468" y="1963"/>
                  </a:lnTo>
                  <a:lnTo>
                    <a:pt x="411" y="2351"/>
                  </a:lnTo>
                  <a:lnTo>
                    <a:pt x="35" y="2545"/>
                  </a:lnTo>
                  <a:lnTo>
                    <a:pt x="308" y="3344"/>
                  </a:lnTo>
                  <a:lnTo>
                    <a:pt x="365" y="3778"/>
                  </a:lnTo>
                  <a:lnTo>
                    <a:pt x="240" y="4519"/>
                  </a:lnTo>
                  <a:lnTo>
                    <a:pt x="308" y="4930"/>
                  </a:lnTo>
                  <a:lnTo>
                    <a:pt x="229" y="5432"/>
                  </a:lnTo>
                  <a:lnTo>
                    <a:pt x="297" y="6003"/>
                  </a:lnTo>
                  <a:lnTo>
                    <a:pt x="0" y="6368"/>
                  </a:lnTo>
                  <a:lnTo>
                    <a:pt x="480" y="7042"/>
                  </a:lnTo>
                  <a:lnTo>
                    <a:pt x="514" y="7430"/>
                  </a:lnTo>
                  <a:lnTo>
                    <a:pt x="799" y="7943"/>
                  </a:lnTo>
                  <a:lnTo>
                    <a:pt x="1164" y="7772"/>
                  </a:lnTo>
                  <a:lnTo>
                    <a:pt x="1781" y="8183"/>
                  </a:lnTo>
                  <a:lnTo>
                    <a:pt x="2134" y="8753"/>
                  </a:lnTo>
                  <a:lnTo>
                    <a:pt x="3390" y="9153"/>
                  </a:lnTo>
                  <a:lnTo>
                    <a:pt x="3835" y="9655"/>
                  </a:lnTo>
                  <a:lnTo>
                    <a:pt x="4394" y="9313"/>
                  </a:lnTo>
                  <a:lnTo>
                    <a:pt x="5159" y="8810"/>
                  </a:lnTo>
                  <a:lnTo>
                    <a:pt x="8343" y="10556"/>
                  </a:lnTo>
                  <a:lnTo>
                    <a:pt x="11538" y="12291"/>
                  </a:lnTo>
                  <a:lnTo>
                    <a:pt x="11538" y="11903"/>
                  </a:lnTo>
                  <a:lnTo>
                    <a:pt x="12440" y="11903"/>
                  </a:lnTo>
                  <a:lnTo>
                    <a:pt x="12371" y="10100"/>
                  </a:lnTo>
                  <a:lnTo>
                    <a:pt x="12223" y="6756"/>
                  </a:lnTo>
                  <a:lnTo>
                    <a:pt x="12040" y="3515"/>
                  </a:lnTo>
                  <a:lnTo>
                    <a:pt x="11755" y="2796"/>
                  </a:lnTo>
                  <a:lnTo>
                    <a:pt x="11926" y="2237"/>
                  </a:lnTo>
                  <a:lnTo>
                    <a:pt x="11766" y="184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5"/>
            <p:cNvSpPr/>
            <p:nvPr/>
          </p:nvSpPr>
          <p:spPr>
            <a:xfrm>
              <a:off x="5313675" y="2889275"/>
              <a:ext cx="42550" cy="87625"/>
            </a:xfrm>
            <a:custGeom>
              <a:avLst/>
              <a:gdLst/>
              <a:ahLst/>
              <a:cxnLst/>
              <a:rect l="l" t="t" r="r" b="b"/>
              <a:pathLst>
                <a:path w="1702" h="3505" extrusionOk="0">
                  <a:moveTo>
                    <a:pt x="1291" y="3288"/>
                  </a:moveTo>
                  <a:lnTo>
                    <a:pt x="1610" y="3025"/>
                  </a:lnTo>
                  <a:lnTo>
                    <a:pt x="1701" y="2089"/>
                  </a:lnTo>
                  <a:lnTo>
                    <a:pt x="1268" y="1142"/>
                  </a:lnTo>
                  <a:lnTo>
                    <a:pt x="857" y="503"/>
                  </a:lnTo>
                  <a:lnTo>
                    <a:pt x="275" y="1"/>
                  </a:lnTo>
                  <a:lnTo>
                    <a:pt x="1" y="1473"/>
                  </a:lnTo>
                  <a:lnTo>
                    <a:pt x="206" y="2774"/>
                  </a:lnTo>
                  <a:lnTo>
                    <a:pt x="606" y="350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5"/>
            <p:cNvSpPr/>
            <p:nvPr/>
          </p:nvSpPr>
          <p:spPr>
            <a:xfrm>
              <a:off x="4240950" y="3762025"/>
              <a:ext cx="45950" cy="45400"/>
            </a:xfrm>
            <a:custGeom>
              <a:avLst/>
              <a:gdLst/>
              <a:ahLst/>
              <a:cxnLst/>
              <a:rect l="l" t="t" r="r" b="b"/>
              <a:pathLst>
                <a:path w="1838" h="1816" extrusionOk="0">
                  <a:moveTo>
                    <a:pt x="810" y="1724"/>
                  </a:moveTo>
                  <a:lnTo>
                    <a:pt x="970" y="1439"/>
                  </a:lnTo>
                  <a:lnTo>
                    <a:pt x="1415" y="1302"/>
                  </a:lnTo>
                  <a:lnTo>
                    <a:pt x="1564" y="1005"/>
                  </a:lnTo>
                  <a:lnTo>
                    <a:pt x="1837" y="560"/>
                  </a:lnTo>
                  <a:lnTo>
                    <a:pt x="1598" y="286"/>
                  </a:lnTo>
                  <a:lnTo>
                    <a:pt x="1267" y="1"/>
                  </a:lnTo>
                  <a:lnTo>
                    <a:pt x="902" y="183"/>
                  </a:lnTo>
                  <a:lnTo>
                    <a:pt x="457" y="549"/>
                  </a:lnTo>
                  <a:lnTo>
                    <a:pt x="0" y="1119"/>
                  </a:lnTo>
                  <a:lnTo>
                    <a:pt x="525" y="181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5"/>
            <p:cNvSpPr/>
            <p:nvPr/>
          </p:nvSpPr>
          <p:spPr>
            <a:xfrm>
              <a:off x="4070900" y="1843925"/>
              <a:ext cx="94750" cy="52825"/>
            </a:xfrm>
            <a:custGeom>
              <a:avLst/>
              <a:gdLst/>
              <a:ahLst/>
              <a:cxnLst/>
              <a:rect l="l" t="t" r="r" b="b"/>
              <a:pathLst>
                <a:path w="3790" h="2113" extrusionOk="0">
                  <a:moveTo>
                    <a:pt x="3664" y="663"/>
                  </a:moveTo>
                  <a:lnTo>
                    <a:pt x="2956" y="252"/>
                  </a:lnTo>
                  <a:lnTo>
                    <a:pt x="2591" y="195"/>
                  </a:lnTo>
                  <a:lnTo>
                    <a:pt x="2465" y="1"/>
                  </a:lnTo>
                  <a:lnTo>
                    <a:pt x="1838" y="92"/>
                  </a:lnTo>
                  <a:lnTo>
                    <a:pt x="708" y="35"/>
                  </a:lnTo>
                  <a:lnTo>
                    <a:pt x="0" y="309"/>
                  </a:lnTo>
                  <a:lnTo>
                    <a:pt x="240" y="1016"/>
                  </a:lnTo>
                  <a:lnTo>
                    <a:pt x="948" y="1176"/>
                  </a:lnTo>
                  <a:lnTo>
                    <a:pt x="1267" y="1302"/>
                  </a:lnTo>
                  <a:lnTo>
                    <a:pt x="1233" y="1541"/>
                  </a:lnTo>
                  <a:lnTo>
                    <a:pt x="1324" y="1758"/>
                  </a:lnTo>
                  <a:lnTo>
                    <a:pt x="1678" y="1850"/>
                  </a:lnTo>
                  <a:lnTo>
                    <a:pt x="1883" y="2112"/>
                  </a:lnTo>
                  <a:lnTo>
                    <a:pt x="2534" y="2112"/>
                  </a:lnTo>
                  <a:lnTo>
                    <a:pt x="3219" y="1804"/>
                  </a:lnTo>
                  <a:lnTo>
                    <a:pt x="3287" y="1313"/>
                  </a:lnTo>
                  <a:lnTo>
                    <a:pt x="3789" y="102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5"/>
            <p:cNvSpPr/>
            <p:nvPr/>
          </p:nvSpPr>
          <p:spPr>
            <a:xfrm>
              <a:off x="3820400" y="1979175"/>
              <a:ext cx="9725" cy="15125"/>
            </a:xfrm>
            <a:custGeom>
              <a:avLst/>
              <a:gdLst/>
              <a:ahLst/>
              <a:cxnLst/>
              <a:rect l="l" t="t" r="r" b="b"/>
              <a:pathLst>
                <a:path w="389" h="605" extrusionOk="0">
                  <a:moveTo>
                    <a:pt x="366" y="594"/>
                  </a:moveTo>
                  <a:lnTo>
                    <a:pt x="389" y="206"/>
                  </a:lnTo>
                  <a:lnTo>
                    <a:pt x="252" y="0"/>
                  </a:lnTo>
                  <a:lnTo>
                    <a:pt x="58" y="34"/>
                  </a:lnTo>
                  <a:lnTo>
                    <a:pt x="1" y="536"/>
                  </a:lnTo>
                  <a:lnTo>
                    <a:pt x="160" y="60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5"/>
            <p:cNvSpPr/>
            <p:nvPr/>
          </p:nvSpPr>
          <p:spPr>
            <a:xfrm>
              <a:off x="4068900" y="1810550"/>
              <a:ext cx="119275" cy="49950"/>
            </a:xfrm>
            <a:custGeom>
              <a:avLst/>
              <a:gdLst/>
              <a:ahLst/>
              <a:cxnLst/>
              <a:rect l="l" t="t" r="r" b="b"/>
              <a:pathLst>
                <a:path w="4771" h="1998" extrusionOk="0">
                  <a:moveTo>
                    <a:pt x="3983" y="411"/>
                  </a:moveTo>
                  <a:lnTo>
                    <a:pt x="3447" y="411"/>
                  </a:lnTo>
                  <a:lnTo>
                    <a:pt x="2819" y="103"/>
                  </a:lnTo>
                  <a:lnTo>
                    <a:pt x="2523" y="1"/>
                  </a:lnTo>
                  <a:lnTo>
                    <a:pt x="1986" y="149"/>
                  </a:lnTo>
                  <a:lnTo>
                    <a:pt x="1963" y="799"/>
                  </a:lnTo>
                  <a:lnTo>
                    <a:pt x="1450" y="811"/>
                  </a:lnTo>
                  <a:lnTo>
                    <a:pt x="822" y="172"/>
                  </a:lnTo>
                  <a:lnTo>
                    <a:pt x="252" y="468"/>
                  </a:lnTo>
                  <a:lnTo>
                    <a:pt x="1" y="1005"/>
                  </a:lnTo>
                  <a:lnTo>
                    <a:pt x="80" y="1644"/>
                  </a:lnTo>
                  <a:lnTo>
                    <a:pt x="788" y="1370"/>
                  </a:lnTo>
                  <a:lnTo>
                    <a:pt x="1918" y="1427"/>
                  </a:lnTo>
                  <a:lnTo>
                    <a:pt x="2545" y="1347"/>
                  </a:lnTo>
                  <a:lnTo>
                    <a:pt x="2671" y="1530"/>
                  </a:lnTo>
                  <a:lnTo>
                    <a:pt x="3036" y="1587"/>
                  </a:lnTo>
                  <a:lnTo>
                    <a:pt x="3744" y="1998"/>
                  </a:lnTo>
                  <a:lnTo>
                    <a:pt x="4120" y="1861"/>
                  </a:lnTo>
                  <a:lnTo>
                    <a:pt x="4771" y="1530"/>
                  </a:lnTo>
                  <a:lnTo>
                    <a:pt x="4474" y="1016"/>
                  </a:lnTo>
                  <a:lnTo>
                    <a:pt x="4326" y="61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5"/>
            <p:cNvSpPr/>
            <p:nvPr/>
          </p:nvSpPr>
          <p:spPr>
            <a:xfrm>
              <a:off x="3387025" y="2300700"/>
              <a:ext cx="313000" cy="325550"/>
            </a:xfrm>
            <a:custGeom>
              <a:avLst/>
              <a:gdLst/>
              <a:ahLst/>
              <a:cxnLst/>
              <a:rect l="l" t="t" r="r" b="b"/>
              <a:pathLst>
                <a:path w="12520" h="13022" extrusionOk="0">
                  <a:moveTo>
                    <a:pt x="11732" y="537"/>
                  </a:moveTo>
                  <a:lnTo>
                    <a:pt x="11401" y="526"/>
                  </a:lnTo>
                  <a:lnTo>
                    <a:pt x="10625" y="320"/>
                  </a:lnTo>
                  <a:lnTo>
                    <a:pt x="9906" y="377"/>
                  </a:lnTo>
                  <a:lnTo>
                    <a:pt x="9461" y="1"/>
                  </a:lnTo>
                  <a:lnTo>
                    <a:pt x="8913" y="1"/>
                  </a:lnTo>
                  <a:lnTo>
                    <a:pt x="8651" y="548"/>
                  </a:lnTo>
                  <a:lnTo>
                    <a:pt x="8126" y="1507"/>
                  </a:lnTo>
                  <a:lnTo>
                    <a:pt x="7555" y="1872"/>
                  </a:lnTo>
                  <a:lnTo>
                    <a:pt x="6779" y="2294"/>
                  </a:lnTo>
                  <a:lnTo>
                    <a:pt x="6289" y="2899"/>
                  </a:lnTo>
                  <a:lnTo>
                    <a:pt x="6152" y="3390"/>
                  </a:lnTo>
                  <a:lnTo>
                    <a:pt x="5855" y="4155"/>
                  </a:lnTo>
                  <a:lnTo>
                    <a:pt x="6015" y="5284"/>
                  </a:lnTo>
                  <a:lnTo>
                    <a:pt x="5341" y="6038"/>
                  </a:lnTo>
                  <a:lnTo>
                    <a:pt x="4953" y="6289"/>
                  </a:lnTo>
                  <a:lnTo>
                    <a:pt x="4326" y="6916"/>
                  </a:lnTo>
                  <a:lnTo>
                    <a:pt x="3607" y="7008"/>
                  </a:lnTo>
                  <a:lnTo>
                    <a:pt x="3207" y="7350"/>
                  </a:lnTo>
                  <a:lnTo>
                    <a:pt x="3184" y="7373"/>
                  </a:lnTo>
                  <a:lnTo>
                    <a:pt x="2671" y="8297"/>
                  </a:lnTo>
                  <a:lnTo>
                    <a:pt x="2146" y="8628"/>
                  </a:lnTo>
                  <a:lnTo>
                    <a:pt x="1849" y="9199"/>
                  </a:lnTo>
                  <a:lnTo>
                    <a:pt x="1815" y="9667"/>
                  </a:lnTo>
                  <a:lnTo>
                    <a:pt x="1587" y="10203"/>
                  </a:lnTo>
                  <a:lnTo>
                    <a:pt x="1324" y="10351"/>
                  </a:lnTo>
                  <a:lnTo>
                    <a:pt x="879" y="10922"/>
                  </a:lnTo>
                  <a:lnTo>
                    <a:pt x="594" y="11561"/>
                  </a:lnTo>
                  <a:lnTo>
                    <a:pt x="628" y="11881"/>
                  </a:lnTo>
                  <a:lnTo>
                    <a:pt x="366" y="12349"/>
                  </a:lnTo>
                  <a:lnTo>
                    <a:pt x="46" y="12588"/>
                  </a:lnTo>
                  <a:lnTo>
                    <a:pt x="0" y="13022"/>
                  </a:lnTo>
                  <a:lnTo>
                    <a:pt x="23" y="13022"/>
                  </a:lnTo>
                  <a:lnTo>
                    <a:pt x="1792" y="12942"/>
                  </a:lnTo>
                  <a:lnTo>
                    <a:pt x="1895" y="12623"/>
                  </a:lnTo>
                  <a:lnTo>
                    <a:pt x="2214" y="12200"/>
                  </a:lnTo>
                  <a:lnTo>
                    <a:pt x="2500" y="10945"/>
                  </a:lnTo>
                  <a:lnTo>
                    <a:pt x="3618" y="9975"/>
                  </a:lnTo>
                  <a:lnTo>
                    <a:pt x="4018" y="8822"/>
                  </a:lnTo>
                  <a:lnTo>
                    <a:pt x="4257" y="8765"/>
                  </a:lnTo>
                  <a:lnTo>
                    <a:pt x="4531" y="8058"/>
                  </a:lnTo>
                  <a:lnTo>
                    <a:pt x="5182" y="7955"/>
                  </a:lnTo>
                  <a:lnTo>
                    <a:pt x="5455" y="8080"/>
                  </a:lnTo>
                  <a:lnTo>
                    <a:pt x="5809" y="8080"/>
                  </a:lnTo>
                  <a:lnTo>
                    <a:pt x="6072" y="7864"/>
                  </a:lnTo>
                  <a:lnTo>
                    <a:pt x="6551" y="7841"/>
                  </a:lnTo>
                  <a:lnTo>
                    <a:pt x="6540" y="7350"/>
                  </a:lnTo>
                  <a:lnTo>
                    <a:pt x="6540" y="7350"/>
                  </a:lnTo>
                  <a:lnTo>
                    <a:pt x="6654" y="7350"/>
                  </a:lnTo>
                  <a:lnTo>
                    <a:pt x="6665" y="6289"/>
                  </a:lnTo>
                  <a:lnTo>
                    <a:pt x="7932" y="5615"/>
                  </a:lnTo>
                  <a:lnTo>
                    <a:pt x="8708" y="5467"/>
                  </a:lnTo>
                  <a:lnTo>
                    <a:pt x="9336" y="5227"/>
                  </a:lnTo>
                  <a:lnTo>
                    <a:pt x="9632" y="4771"/>
                  </a:lnTo>
                  <a:lnTo>
                    <a:pt x="10534" y="4417"/>
                  </a:lnTo>
                  <a:lnTo>
                    <a:pt x="10580" y="3744"/>
                  </a:lnTo>
                  <a:lnTo>
                    <a:pt x="11013" y="3675"/>
                  </a:lnTo>
                  <a:lnTo>
                    <a:pt x="11378" y="3333"/>
                  </a:lnTo>
                  <a:lnTo>
                    <a:pt x="12371" y="3185"/>
                  </a:lnTo>
                  <a:lnTo>
                    <a:pt x="12520" y="2831"/>
                  </a:lnTo>
                  <a:lnTo>
                    <a:pt x="12314" y="2637"/>
                  </a:lnTo>
                  <a:lnTo>
                    <a:pt x="12063" y="1678"/>
                  </a:lnTo>
                  <a:lnTo>
                    <a:pt x="12017" y="111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5"/>
            <p:cNvSpPr/>
            <p:nvPr/>
          </p:nvSpPr>
          <p:spPr>
            <a:xfrm>
              <a:off x="4189875" y="2015975"/>
              <a:ext cx="65925" cy="65925"/>
            </a:xfrm>
            <a:custGeom>
              <a:avLst/>
              <a:gdLst/>
              <a:ahLst/>
              <a:cxnLst/>
              <a:rect l="l" t="t" r="r" b="b"/>
              <a:pathLst>
                <a:path w="2637" h="2637" extrusionOk="0">
                  <a:moveTo>
                    <a:pt x="1484" y="2637"/>
                  </a:moveTo>
                  <a:lnTo>
                    <a:pt x="1655" y="2545"/>
                  </a:lnTo>
                  <a:lnTo>
                    <a:pt x="1735" y="2237"/>
                  </a:lnTo>
                  <a:lnTo>
                    <a:pt x="1883" y="1952"/>
                  </a:lnTo>
                  <a:lnTo>
                    <a:pt x="1815" y="1792"/>
                  </a:lnTo>
                  <a:lnTo>
                    <a:pt x="1963" y="1724"/>
                  </a:lnTo>
                  <a:lnTo>
                    <a:pt x="2043" y="1849"/>
                  </a:lnTo>
                  <a:lnTo>
                    <a:pt x="2465" y="1883"/>
                  </a:lnTo>
                  <a:lnTo>
                    <a:pt x="2637" y="1815"/>
                  </a:lnTo>
                  <a:lnTo>
                    <a:pt x="2500" y="1724"/>
                  </a:lnTo>
                  <a:lnTo>
                    <a:pt x="2534" y="1587"/>
                  </a:lnTo>
                  <a:lnTo>
                    <a:pt x="2249" y="1370"/>
                  </a:lnTo>
                  <a:lnTo>
                    <a:pt x="2089" y="993"/>
                  </a:lnTo>
                  <a:lnTo>
                    <a:pt x="1815" y="845"/>
                  </a:lnTo>
                  <a:lnTo>
                    <a:pt x="1815" y="537"/>
                  </a:lnTo>
                  <a:lnTo>
                    <a:pt x="1461" y="308"/>
                  </a:lnTo>
                  <a:lnTo>
                    <a:pt x="1176" y="274"/>
                  </a:lnTo>
                  <a:lnTo>
                    <a:pt x="617" y="0"/>
                  </a:lnTo>
                  <a:lnTo>
                    <a:pt x="160" y="80"/>
                  </a:lnTo>
                  <a:lnTo>
                    <a:pt x="0" y="217"/>
                  </a:lnTo>
                  <a:lnTo>
                    <a:pt x="229" y="297"/>
                  </a:lnTo>
                  <a:lnTo>
                    <a:pt x="491" y="571"/>
                  </a:lnTo>
                  <a:lnTo>
                    <a:pt x="754" y="936"/>
                  </a:lnTo>
                  <a:lnTo>
                    <a:pt x="1244" y="1472"/>
                  </a:lnTo>
                  <a:lnTo>
                    <a:pt x="1324" y="1849"/>
                  </a:lnTo>
                  <a:lnTo>
                    <a:pt x="1301" y="223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5"/>
            <p:cNvSpPr/>
            <p:nvPr/>
          </p:nvSpPr>
          <p:spPr>
            <a:xfrm>
              <a:off x="4569600" y="3385425"/>
              <a:ext cx="153250" cy="307875"/>
            </a:xfrm>
            <a:custGeom>
              <a:avLst/>
              <a:gdLst/>
              <a:ahLst/>
              <a:cxnLst/>
              <a:rect l="l" t="t" r="r" b="b"/>
              <a:pathLst>
                <a:path w="6130" h="12315" extrusionOk="0">
                  <a:moveTo>
                    <a:pt x="5867" y="1370"/>
                  </a:moveTo>
                  <a:lnTo>
                    <a:pt x="5718" y="765"/>
                  </a:lnTo>
                  <a:lnTo>
                    <a:pt x="5513" y="389"/>
                  </a:lnTo>
                  <a:lnTo>
                    <a:pt x="5262" y="1"/>
                  </a:lnTo>
                  <a:lnTo>
                    <a:pt x="4977" y="400"/>
                  </a:lnTo>
                  <a:lnTo>
                    <a:pt x="4931" y="937"/>
                  </a:lnTo>
                  <a:lnTo>
                    <a:pt x="4463" y="1587"/>
                  </a:lnTo>
                  <a:lnTo>
                    <a:pt x="4132" y="1473"/>
                  </a:lnTo>
                  <a:lnTo>
                    <a:pt x="4212" y="1850"/>
                  </a:lnTo>
                  <a:lnTo>
                    <a:pt x="3961" y="2306"/>
                  </a:lnTo>
                  <a:lnTo>
                    <a:pt x="3276" y="2865"/>
                  </a:lnTo>
                  <a:lnTo>
                    <a:pt x="2786" y="3390"/>
                  </a:lnTo>
                  <a:lnTo>
                    <a:pt x="2443" y="3390"/>
                  </a:lnTo>
                  <a:lnTo>
                    <a:pt x="2135" y="3573"/>
                  </a:lnTo>
                  <a:lnTo>
                    <a:pt x="1690" y="3755"/>
                  </a:lnTo>
                  <a:lnTo>
                    <a:pt x="1291" y="3778"/>
                  </a:lnTo>
                  <a:lnTo>
                    <a:pt x="1154" y="4372"/>
                  </a:lnTo>
                  <a:lnTo>
                    <a:pt x="834" y="4862"/>
                  </a:lnTo>
                  <a:lnTo>
                    <a:pt x="845" y="5707"/>
                  </a:lnTo>
                  <a:lnTo>
                    <a:pt x="960" y="6277"/>
                  </a:lnTo>
                  <a:lnTo>
                    <a:pt x="1119" y="6711"/>
                  </a:lnTo>
                  <a:lnTo>
                    <a:pt x="1005" y="7293"/>
                  </a:lnTo>
                  <a:lnTo>
                    <a:pt x="594" y="7978"/>
                  </a:lnTo>
                  <a:lnTo>
                    <a:pt x="560" y="8275"/>
                  </a:lnTo>
                  <a:lnTo>
                    <a:pt x="195" y="8434"/>
                  </a:lnTo>
                  <a:lnTo>
                    <a:pt x="1" y="9085"/>
                  </a:lnTo>
                  <a:lnTo>
                    <a:pt x="35" y="9747"/>
                  </a:lnTo>
                  <a:lnTo>
                    <a:pt x="263" y="10454"/>
                  </a:lnTo>
                  <a:lnTo>
                    <a:pt x="252" y="11276"/>
                  </a:lnTo>
                  <a:lnTo>
                    <a:pt x="423" y="11744"/>
                  </a:lnTo>
                  <a:lnTo>
                    <a:pt x="1017" y="12075"/>
                  </a:lnTo>
                  <a:lnTo>
                    <a:pt x="1450" y="12314"/>
                  </a:lnTo>
                  <a:lnTo>
                    <a:pt x="2158" y="11926"/>
                  </a:lnTo>
                  <a:lnTo>
                    <a:pt x="2820" y="11710"/>
                  </a:lnTo>
                  <a:lnTo>
                    <a:pt x="3253" y="10660"/>
                  </a:lnTo>
                  <a:lnTo>
                    <a:pt x="3653" y="9393"/>
                  </a:lnTo>
                  <a:lnTo>
                    <a:pt x="4269" y="7681"/>
                  </a:lnTo>
                  <a:lnTo>
                    <a:pt x="4737" y="6426"/>
                  </a:lnTo>
                  <a:lnTo>
                    <a:pt x="5125" y="5364"/>
                  </a:lnTo>
                  <a:lnTo>
                    <a:pt x="5239" y="4600"/>
                  </a:lnTo>
                  <a:lnTo>
                    <a:pt x="5467" y="4383"/>
                  </a:lnTo>
                  <a:lnTo>
                    <a:pt x="5570" y="3995"/>
                  </a:lnTo>
                  <a:lnTo>
                    <a:pt x="5456" y="3322"/>
                  </a:lnTo>
                  <a:lnTo>
                    <a:pt x="5627" y="3059"/>
                  </a:lnTo>
                  <a:lnTo>
                    <a:pt x="5855" y="3596"/>
                  </a:lnTo>
                  <a:lnTo>
                    <a:pt x="6015" y="3322"/>
                  </a:lnTo>
                  <a:lnTo>
                    <a:pt x="6129" y="2888"/>
                  </a:lnTo>
                  <a:lnTo>
                    <a:pt x="5935" y="246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5"/>
            <p:cNvSpPr/>
            <p:nvPr/>
          </p:nvSpPr>
          <p:spPr>
            <a:xfrm>
              <a:off x="1486900" y="2369750"/>
              <a:ext cx="529250" cy="412575"/>
            </a:xfrm>
            <a:custGeom>
              <a:avLst/>
              <a:gdLst/>
              <a:ahLst/>
              <a:cxnLst/>
              <a:rect l="l" t="t" r="r" b="b"/>
              <a:pathLst>
                <a:path w="21170" h="16503" extrusionOk="0">
                  <a:moveTo>
                    <a:pt x="13444" y="6254"/>
                  </a:moveTo>
                  <a:lnTo>
                    <a:pt x="12930" y="6049"/>
                  </a:lnTo>
                  <a:lnTo>
                    <a:pt x="12371" y="5764"/>
                  </a:lnTo>
                  <a:lnTo>
                    <a:pt x="12257" y="5341"/>
                  </a:lnTo>
                  <a:lnTo>
                    <a:pt x="12234" y="4691"/>
                  </a:lnTo>
                  <a:lnTo>
                    <a:pt x="11892" y="4177"/>
                  </a:lnTo>
                  <a:lnTo>
                    <a:pt x="11743" y="3652"/>
                  </a:lnTo>
                  <a:lnTo>
                    <a:pt x="11515" y="3025"/>
                  </a:lnTo>
                  <a:lnTo>
                    <a:pt x="11070" y="2671"/>
                  </a:lnTo>
                  <a:lnTo>
                    <a:pt x="10454" y="2682"/>
                  </a:lnTo>
                  <a:lnTo>
                    <a:pt x="9769" y="3401"/>
                  </a:lnTo>
                  <a:lnTo>
                    <a:pt x="9198" y="3127"/>
                  </a:lnTo>
                  <a:lnTo>
                    <a:pt x="8879" y="2853"/>
                  </a:lnTo>
                  <a:lnTo>
                    <a:pt x="8822" y="2351"/>
                  </a:lnTo>
                  <a:lnTo>
                    <a:pt x="8708" y="1883"/>
                  </a:lnTo>
                  <a:lnTo>
                    <a:pt x="8365" y="1484"/>
                  </a:lnTo>
                  <a:lnTo>
                    <a:pt x="8069" y="1199"/>
                  </a:lnTo>
                  <a:lnTo>
                    <a:pt x="7886" y="891"/>
                  </a:lnTo>
                  <a:lnTo>
                    <a:pt x="6551" y="891"/>
                  </a:lnTo>
                  <a:lnTo>
                    <a:pt x="6437" y="1256"/>
                  </a:lnTo>
                  <a:lnTo>
                    <a:pt x="5820" y="1256"/>
                  </a:lnTo>
                  <a:lnTo>
                    <a:pt x="4303" y="1256"/>
                  </a:lnTo>
                  <a:lnTo>
                    <a:pt x="2773" y="628"/>
                  </a:lnTo>
                  <a:lnTo>
                    <a:pt x="1758" y="183"/>
                  </a:lnTo>
                  <a:lnTo>
                    <a:pt x="1906" y="0"/>
                  </a:lnTo>
                  <a:lnTo>
                    <a:pt x="902" y="103"/>
                  </a:lnTo>
                  <a:lnTo>
                    <a:pt x="0" y="172"/>
                  </a:lnTo>
                  <a:lnTo>
                    <a:pt x="34" y="982"/>
                  </a:lnTo>
                  <a:lnTo>
                    <a:pt x="137" y="1712"/>
                  </a:lnTo>
                  <a:lnTo>
                    <a:pt x="228" y="2294"/>
                  </a:lnTo>
                  <a:lnTo>
                    <a:pt x="343" y="2865"/>
                  </a:lnTo>
                  <a:lnTo>
                    <a:pt x="719" y="3127"/>
                  </a:lnTo>
                  <a:lnTo>
                    <a:pt x="1130" y="3766"/>
                  </a:lnTo>
                  <a:lnTo>
                    <a:pt x="993" y="4177"/>
                  </a:lnTo>
                  <a:lnTo>
                    <a:pt x="605" y="4508"/>
                  </a:lnTo>
                  <a:lnTo>
                    <a:pt x="308" y="4463"/>
                  </a:lnTo>
                  <a:lnTo>
                    <a:pt x="217" y="4542"/>
                  </a:lnTo>
                  <a:lnTo>
                    <a:pt x="548" y="5067"/>
                  </a:lnTo>
                  <a:lnTo>
                    <a:pt x="959" y="5284"/>
                  </a:lnTo>
                  <a:lnTo>
                    <a:pt x="1107" y="5524"/>
                  </a:lnTo>
                  <a:lnTo>
                    <a:pt x="1233" y="5398"/>
                  </a:lnTo>
                  <a:lnTo>
                    <a:pt x="1678" y="5809"/>
                  </a:lnTo>
                  <a:lnTo>
                    <a:pt x="1974" y="6094"/>
                  </a:lnTo>
                  <a:lnTo>
                    <a:pt x="1986" y="6574"/>
                  </a:lnTo>
                  <a:lnTo>
                    <a:pt x="1815" y="7247"/>
                  </a:lnTo>
                  <a:lnTo>
                    <a:pt x="2169" y="7475"/>
                  </a:lnTo>
                  <a:lnTo>
                    <a:pt x="2648" y="7920"/>
                  </a:lnTo>
                  <a:lnTo>
                    <a:pt x="3059" y="8434"/>
                  </a:lnTo>
                  <a:lnTo>
                    <a:pt x="3161" y="8993"/>
                  </a:lnTo>
                  <a:lnTo>
                    <a:pt x="3298" y="8993"/>
                  </a:lnTo>
                  <a:lnTo>
                    <a:pt x="3686" y="8662"/>
                  </a:lnTo>
                  <a:lnTo>
                    <a:pt x="3743" y="8491"/>
                  </a:lnTo>
                  <a:lnTo>
                    <a:pt x="3527" y="8092"/>
                  </a:lnTo>
                  <a:lnTo>
                    <a:pt x="3298" y="7681"/>
                  </a:lnTo>
                  <a:lnTo>
                    <a:pt x="2933" y="7647"/>
                  </a:lnTo>
                  <a:lnTo>
                    <a:pt x="2990" y="7167"/>
                  </a:lnTo>
                  <a:lnTo>
                    <a:pt x="2853" y="6734"/>
                  </a:lnTo>
                  <a:lnTo>
                    <a:pt x="2716" y="6334"/>
                  </a:lnTo>
                  <a:lnTo>
                    <a:pt x="2648" y="5490"/>
                  </a:lnTo>
                  <a:lnTo>
                    <a:pt x="2271" y="5033"/>
                  </a:lnTo>
                  <a:lnTo>
                    <a:pt x="2191" y="4714"/>
                  </a:lnTo>
                  <a:lnTo>
                    <a:pt x="2020" y="4485"/>
                  </a:lnTo>
                  <a:lnTo>
                    <a:pt x="2020" y="3892"/>
                  </a:lnTo>
                  <a:lnTo>
                    <a:pt x="1872" y="3915"/>
                  </a:lnTo>
                  <a:lnTo>
                    <a:pt x="1860" y="3595"/>
                  </a:lnTo>
                  <a:lnTo>
                    <a:pt x="1758" y="3527"/>
                  </a:lnTo>
                  <a:lnTo>
                    <a:pt x="1701" y="3321"/>
                  </a:lnTo>
                  <a:lnTo>
                    <a:pt x="1313" y="2694"/>
                  </a:lnTo>
                  <a:lnTo>
                    <a:pt x="1164" y="2328"/>
                  </a:lnTo>
                  <a:lnTo>
                    <a:pt x="1301" y="1644"/>
                  </a:lnTo>
                  <a:lnTo>
                    <a:pt x="1313" y="1210"/>
                  </a:lnTo>
                  <a:lnTo>
                    <a:pt x="1575" y="845"/>
                  </a:lnTo>
                  <a:lnTo>
                    <a:pt x="1917" y="1085"/>
                  </a:lnTo>
                  <a:lnTo>
                    <a:pt x="2191" y="1062"/>
                  </a:lnTo>
                  <a:lnTo>
                    <a:pt x="2625" y="1416"/>
                  </a:lnTo>
                  <a:lnTo>
                    <a:pt x="2499" y="1758"/>
                  </a:lnTo>
                  <a:lnTo>
                    <a:pt x="2557" y="2454"/>
                  </a:lnTo>
                  <a:lnTo>
                    <a:pt x="2773" y="3127"/>
                  </a:lnTo>
                  <a:lnTo>
                    <a:pt x="2716" y="3413"/>
                  </a:lnTo>
                  <a:lnTo>
                    <a:pt x="2956" y="3858"/>
                  </a:lnTo>
                  <a:lnTo>
                    <a:pt x="3287" y="4337"/>
                  </a:lnTo>
                  <a:lnTo>
                    <a:pt x="3675" y="4405"/>
                  </a:lnTo>
                  <a:lnTo>
                    <a:pt x="3709" y="5033"/>
                  </a:lnTo>
                  <a:lnTo>
                    <a:pt x="4052" y="5478"/>
                  </a:lnTo>
                  <a:lnTo>
                    <a:pt x="4417" y="5695"/>
                  </a:lnTo>
                  <a:lnTo>
                    <a:pt x="4154" y="6266"/>
                  </a:lnTo>
                  <a:lnTo>
                    <a:pt x="4257" y="6483"/>
                  </a:lnTo>
                  <a:lnTo>
                    <a:pt x="4839" y="6848"/>
                  </a:lnTo>
                  <a:lnTo>
                    <a:pt x="5113" y="7418"/>
                  </a:lnTo>
                  <a:lnTo>
                    <a:pt x="5752" y="8114"/>
                  </a:lnTo>
                  <a:lnTo>
                    <a:pt x="6300" y="9027"/>
                  </a:lnTo>
                  <a:lnTo>
                    <a:pt x="6482" y="9484"/>
                  </a:lnTo>
                  <a:lnTo>
                    <a:pt x="6482" y="9849"/>
                  </a:lnTo>
                  <a:lnTo>
                    <a:pt x="6676" y="10260"/>
                  </a:lnTo>
                  <a:lnTo>
                    <a:pt x="6642" y="10568"/>
                  </a:lnTo>
                  <a:lnTo>
                    <a:pt x="6414" y="10796"/>
                  </a:lnTo>
                  <a:lnTo>
                    <a:pt x="6448" y="11059"/>
                  </a:lnTo>
                  <a:lnTo>
                    <a:pt x="6186" y="11161"/>
                  </a:lnTo>
                  <a:lnTo>
                    <a:pt x="6300" y="11595"/>
                  </a:lnTo>
                  <a:lnTo>
                    <a:pt x="6608" y="12166"/>
                  </a:lnTo>
                  <a:lnTo>
                    <a:pt x="7361" y="12679"/>
                  </a:lnTo>
                  <a:lnTo>
                    <a:pt x="7635" y="13102"/>
                  </a:lnTo>
                  <a:lnTo>
                    <a:pt x="8411" y="13387"/>
                  </a:lnTo>
                  <a:lnTo>
                    <a:pt x="8833" y="13444"/>
                  </a:lnTo>
                  <a:lnTo>
                    <a:pt x="9004" y="13684"/>
                  </a:lnTo>
                  <a:lnTo>
                    <a:pt x="9609" y="14106"/>
                  </a:lnTo>
                  <a:lnTo>
                    <a:pt x="10442" y="14540"/>
                  </a:lnTo>
                  <a:lnTo>
                    <a:pt x="11013" y="14665"/>
                  </a:lnTo>
                  <a:lnTo>
                    <a:pt x="11698" y="15076"/>
                  </a:lnTo>
                  <a:lnTo>
                    <a:pt x="12268" y="15247"/>
                  </a:lnTo>
                  <a:lnTo>
                    <a:pt x="12805" y="15498"/>
                  </a:lnTo>
                  <a:lnTo>
                    <a:pt x="13216" y="15395"/>
                  </a:lnTo>
                  <a:lnTo>
                    <a:pt x="13900" y="15053"/>
                  </a:lnTo>
                  <a:lnTo>
                    <a:pt x="14345" y="14996"/>
                  </a:lnTo>
                  <a:lnTo>
                    <a:pt x="14973" y="15224"/>
                  </a:lnTo>
                  <a:lnTo>
                    <a:pt x="15338" y="15521"/>
                  </a:lnTo>
                  <a:lnTo>
                    <a:pt x="16126" y="16502"/>
                  </a:lnTo>
                  <a:lnTo>
                    <a:pt x="16183" y="16240"/>
                  </a:lnTo>
                  <a:lnTo>
                    <a:pt x="16297" y="16023"/>
                  </a:lnTo>
                  <a:lnTo>
                    <a:pt x="16194" y="15852"/>
                  </a:lnTo>
                  <a:lnTo>
                    <a:pt x="16662" y="15110"/>
                  </a:lnTo>
                  <a:lnTo>
                    <a:pt x="17678" y="15110"/>
                  </a:lnTo>
                  <a:lnTo>
                    <a:pt x="17735" y="14813"/>
                  </a:lnTo>
                  <a:lnTo>
                    <a:pt x="17621" y="14756"/>
                  </a:lnTo>
                  <a:lnTo>
                    <a:pt x="17552" y="14551"/>
                  </a:lnTo>
                  <a:lnTo>
                    <a:pt x="17278" y="14334"/>
                  </a:lnTo>
                  <a:lnTo>
                    <a:pt x="17027" y="14037"/>
                  </a:lnTo>
                  <a:lnTo>
                    <a:pt x="17392" y="14037"/>
                  </a:lnTo>
                  <a:lnTo>
                    <a:pt x="17449" y="13524"/>
                  </a:lnTo>
                  <a:lnTo>
                    <a:pt x="18191" y="13524"/>
                  </a:lnTo>
                  <a:lnTo>
                    <a:pt x="18922" y="13535"/>
                  </a:lnTo>
                  <a:lnTo>
                    <a:pt x="18933" y="13398"/>
                  </a:lnTo>
                  <a:lnTo>
                    <a:pt x="19036" y="13353"/>
                  </a:lnTo>
                  <a:lnTo>
                    <a:pt x="19161" y="13467"/>
                  </a:lnTo>
                  <a:lnTo>
                    <a:pt x="19515" y="12908"/>
                  </a:lnTo>
                  <a:lnTo>
                    <a:pt x="19663" y="12908"/>
                  </a:lnTo>
                  <a:lnTo>
                    <a:pt x="19835" y="12896"/>
                  </a:lnTo>
                  <a:lnTo>
                    <a:pt x="20006" y="13124"/>
                  </a:lnTo>
                  <a:lnTo>
                    <a:pt x="20291" y="12417"/>
                  </a:lnTo>
                  <a:lnTo>
                    <a:pt x="20462" y="12029"/>
                  </a:lnTo>
                  <a:lnTo>
                    <a:pt x="20337" y="11869"/>
                  </a:lnTo>
                  <a:lnTo>
                    <a:pt x="20588" y="11310"/>
                  </a:lnTo>
                  <a:lnTo>
                    <a:pt x="21090" y="10773"/>
                  </a:lnTo>
                  <a:lnTo>
                    <a:pt x="21170" y="10328"/>
                  </a:lnTo>
                  <a:lnTo>
                    <a:pt x="20999" y="10146"/>
                  </a:lnTo>
                  <a:lnTo>
                    <a:pt x="20519" y="10214"/>
                  </a:lnTo>
                  <a:lnTo>
                    <a:pt x="19835" y="10191"/>
                  </a:lnTo>
                  <a:lnTo>
                    <a:pt x="18979" y="10397"/>
                  </a:lnTo>
                  <a:lnTo>
                    <a:pt x="18408" y="10648"/>
                  </a:lnTo>
                  <a:lnTo>
                    <a:pt x="18237" y="10899"/>
                  </a:lnTo>
                  <a:lnTo>
                    <a:pt x="18066" y="11675"/>
                  </a:lnTo>
                  <a:lnTo>
                    <a:pt x="17803" y="12200"/>
                  </a:lnTo>
                  <a:lnTo>
                    <a:pt x="17255" y="12565"/>
                  </a:lnTo>
                  <a:lnTo>
                    <a:pt x="16742" y="12725"/>
                  </a:lnTo>
                  <a:lnTo>
                    <a:pt x="16126" y="12885"/>
                  </a:lnTo>
                  <a:lnTo>
                    <a:pt x="15509" y="12965"/>
                  </a:lnTo>
                  <a:lnTo>
                    <a:pt x="14779" y="13227"/>
                  </a:lnTo>
                  <a:lnTo>
                    <a:pt x="14517" y="12851"/>
                  </a:lnTo>
                  <a:lnTo>
                    <a:pt x="13718" y="12611"/>
                  </a:lnTo>
                  <a:lnTo>
                    <a:pt x="13455" y="12154"/>
                  </a:lnTo>
                  <a:lnTo>
                    <a:pt x="13352" y="11641"/>
                  </a:lnTo>
                  <a:lnTo>
                    <a:pt x="12930" y="10967"/>
                  </a:lnTo>
                  <a:lnTo>
                    <a:pt x="12873" y="10260"/>
                  </a:lnTo>
                  <a:lnTo>
                    <a:pt x="12702" y="9815"/>
                  </a:lnTo>
                  <a:lnTo>
                    <a:pt x="12633" y="9336"/>
                  </a:lnTo>
                  <a:lnTo>
                    <a:pt x="12782" y="8890"/>
                  </a:lnTo>
                  <a:lnTo>
                    <a:pt x="13044" y="7658"/>
                  </a:lnTo>
                  <a:lnTo>
                    <a:pt x="13295" y="7019"/>
                  </a:lnTo>
                  <a:lnTo>
                    <a:pt x="13740" y="622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5"/>
            <p:cNvSpPr/>
            <p:nvPr/>
          </p:nvSpPr>
          <p:spPr>
            <a:xfrm>
              <a:off x="4096575" y="2151500"/>
              <a:ext cx="45950" cy="32825"/>
            </a:xfrm>
            <a:custGeom>
              <a:avLst/>
              <a:gdLst/>
              <a:ahLst/>
              <a:cxnLst/>
              <a:rect l="l" t="t" r="r" b="b"/>
              <a:pathLst>
                <a:path w="1838" h="1313" extrusionOk="0">
                  <a:moveTo>
                    <a:pt x="1724" y="285"/>
                  </a:moveTo>
                  <a:lnTo>
                    <a:pt x="1324" y="0"/>
                  </a:lnTo>
                  <a:lnTo>
                    <a:pt x="982" y="11"/>
                  </a:lnTo>
                  <a:lnTo>
                    <a:pt x="742" y="69"/>
                  </a:lnTo>
                  <a:lnTo>
                    <a:pt x="583" y="103"/>
                  </a:lnTo>
                  <a:lnTo>
                    <a:pt x="172" y="240"/>
                  </a:lnTo>
                  <a:lnTo>
                    <a:pt x="160" y="411"/>
                  </a:lnTo>
                  <a:lnTo>
                    <a:pt x="58" y="411"/>
                  </a:lnTo>
                  <a:lnTo>
                    <a:pt x="58" y="411"/>
                  </a:lnTo>
                  <a:lnTo>
                    <a:pt x="1" y="719"/>
                  </a:lnTo>
                  <a:lnTo>
                    <a:pt x="126" y="1084"/>
                  </a:lnTo>
                  <a:lnTo>
                    <a:pt x="457" y="1312"/>
                  </a:lnTo>
                  <a:lnTo>
                    <a:pt x="925" y="1233"/>
                  </a:lnTo>
                  <a:lnTo>
                    <a:pt x="1199" y="1039"/>
                  </a:lnTo>
                  <a:lnTo>
                    <a:pt x="1598" y="1061"/>
                  </a:lnTo>
                  <a:lnTo>
                    <a:pt x="1701" y="902"/>
                  </a:lnTo>
                  <a:lnTo>
                    <a:pt x="1838" y="86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5"/>
            <p:cNvSpPr/>
            <p:nvPr/>
          </p:nvSpPr>
          <p:spPr>
            <a:xfrm>
              <a:off x="3479450" y="2545500"/>
              <a:ext cx="326425" cy="337525"/>
            </a:xfrm>
            <a:custGeom>
              <a:avLst/>
              <a:gdLst/>
              <a:ahLst/>
              <a:cxnLst/>
              <a:rect l="l" t="t" r="r" b="b"/>
              <a:pathLst>
                <a:path w="13057" h="13501" extrusionOk="0">
                  <a:moveTo>
                    <a:pt x="13045" y="5284"/>
                  </a:moveTo>
                  <a:lnTo>
                    <a:pt x="12178" y="5364"/>
                  </a:lnTo>
                  <a:lnTo>
                    <a:pt x="12155" y="4793"/>
                  </a:lnTo>
                  <a:lnTo>
                    <a:pt x="11790" y="4645"/>
                  </a:lnTo>
                  <a:lnTo>
                    <a:pt x="11299" y="4383"/>
                  </a:lnTo>
                  <a:lnTo>
                    <a:pt x="11116" y="3960"/>
                  </a:lnTo>
                  <a:lnTo>
                    <a:pt x="8469" y="1986"/>
                  </a:lnTo>
                  <a:lnTo>
                    <a:pt x="5844" y="0"/>
                  </a:lnTo>
                  <a:lnTo>
                    <a:pt x="4646" y="23"/>
                  </a:lnTo>
                  <a:lnTo>
                    <a:pt x="4988" y="3926"/>
                  </a:lnTo>
                  <a:lnTo>
                    <a:pt x="5330" y="7852"/>
                  </a:lnTo>
                  <a:lnTo>
                    <a:pt x="5467" y="7966"/>
                  </a:lnTo>
                  <a:lnTo>
                    <a:pt x="5285" y="8594"/>
                  </a:lnTo>
                  <a:lnTo>
                    <a:pt x="2101" y="8605"/>
                  </a:lnTo>
                  <a:lnTo>
                    <a:pt x="1975" y="8810"/>
                  </a:lnTo>
                  <a:lnTo>
                    <a:pt x="1679" y="8753"/>
                  </a:lnTo>
                  <a:lnTo>
                    <a:pt x="1222" y="8936"/>
                  </a:lnTo>
                  <a:lnTo>
                    <a:pt x="674" y="8674"/>
                  </a:lnTo>
                  <a:lnTo>
                    <a:pt x="423" y="8708"/>
                  </a:lnTo>
                  <a:lnTo>
                    <a:pt x="275" y="9233"/>
                  </a:lnTo>
                  <a:lnTo>
                    <a:pt x="1" y="9404"/>
                  </a:lnTo>
                  <a:lnTo>
                    <a:pt x="35" y="9963"/>
                  </a:lnTo>
                  <a:lnTo>
                    <a:pt x="195" y="10488"/>
                  </a:lnTo>
                  <a:lnTo>
                    <a:pt x="492" y="10751"/>
                  </a:lnTo>
                  <a:lnTo>
                    <a:pt x="549" y="11082"/>
                  </a:lnTo>
                  <a:lnTo>
                    <a:pt x="503" y="11367"/>
                  </a:lnTo>
                  <a:lnTo>
                    <a:pt x="549" y="11698"/>
                  </a:lnTo>
                  <a:lnTo>
                    <a:pt x="674" y="11698"/>
                  </a:lnTo>
                  <a:lnTo>
                    <a:pt x="891" y="11584"/>
                  </a:lnTo>
                  <a:lnTo>
                    <a:pt x="1017" y="11618"/>
                  </a:lnTo>
                  <a:lnTo>
                    <a:pt x="1233" y="11846"/>
                  </a:lnTo>
                  <a:lnTo>
                    <a:pt x="1576" y="11915"/>
                  </a:lnTo>
                  <a:lnTo>
                    <a:pt x="1804" y="11721"/>
                  </a:lnTo>
                  <a:lnTo>
                    <a:pt x="2055" y="11606"/>
                  </a:lnTo>
                  <a:lnTo>
                    <a:pt x="2249" y="11470"/>
                  </a:lnTo>
                  <a:lnTo>
                    <a:pt x="2398" y="11504"/>
                  </a:lnTo>
                  <a:lnTo>
                    <a:pt x="2592" y="11698"/>
                  </a:lnTo>
                  <a:lnTo>
                    <a:pt x="2671" y="11937"/>
                  </a:lnTo>
                  <a:lnTo>
                    <a:pt x="3002" y="12325"/>
                  </a:lnTo>
                  <a:lnTo>
                    <a:pt x="2831" y="12554"/>
                  </a:lnTo>
                  <a:lnTo>
                    <a:pt x="2797" y="12862"/>
                  </a:lnTo>
                  <a:lnTo>
                    <a:pt x="2968" y="12771"/>
                  </a:lnTo>
                  <a:lnTo>
                    <a:pt x="3071" y="12873"/>
                  </a:lnTo>
                  <a:lnTo>
                    <a:pt x="3025" y="13136"/>
                  </a:lnTo>
                  <a:lnTo>
                    <a:pt x="3276" y="13398"/>
                  </a:lnTo>
                  <a:lnTo>
                    <a:pt x="3368" y="13307"/>
                  </a:lnTo>
                  <a:lnTo>
                    <a:pt x="3596" y="13455"/>
                  </a:lnTo>
                  <a:lnTo>
                    <a:pt x="4212" y="13467"/>
                  </a:lnTo>
                  <a:lnTo>
                    <a:pt x="4360" y="13193"/>
                  </a:lnTo>
                  <a:lnTo>
                    <a:pt x="4497" y="13216"/>
                  </a:lnTo>
                  <a:lnTo>
                    <a:pt x="4726" y="13113"/>
                  </a:lnTo>
                  <a:lnTo>
                    <a:pt x="4851" y="13501"/>
                  </a:lnTo>
                  <a:lnTo>
                    <a:pt x="5045" y="13387"/>
                  </a:lnTo>
                  <a:lnTo>
                    <a:pt x="5365" y="13261"/>
                  </a:lnTo>
                  <a:lnTo>
                    <a:pt x="5308" y="12725"/>
                  </a:lnTo>
                  <a:lnTo>
                    <a:pt x="5536" y="12348"/>
                  </a:lnTo>
                  <a:lnTo>
                    <a:pt x="5513" y="12029"/>
                  </a:lnTo>
                  <a:lnTo>
                    <a:pt x="6152" y="11287"/>
                  </a:lnTo>
                  <a:lnTo>
                    <a:pt x="6266" y="10659"/>
                  </a:lnTo>
                  <a:lnTo>
                    <a:pt x="6495" y="10431"/>
                  </a:lnTo>
                  <a:lnTo>
                    <a:pt x="6883" y="10557"/>
                  </a:lnTo>
                  <a:lnTo>
                    <a:pt x="7213" y="10374"/>
                  </a:lnTo>
                  <a:lnTo>
                    <a:pt x="7328" y="10146"/>
                  </a:lnTo>
                  <a:lnTo>
                    <a:pt x="7932" y="9735"/>
                  </a:lnTo>
                  <a:lnTo>
                    <a:pt x="8092" y="9450"/>
                  </a:lnTo>
                  <a:lnTo>
                    <a:pt x="8834" y="9073"/>
                  </a:lnTo>
                  <a:lnTo>
                    <a:pt x="9268" y="8947"/>
                  </a:lnTo>
                  <a:lnTo>
                    <a:pt x="9462" y="9119"/>
                  </a:lnTo>
                  <a:lnTo>
                    <a:pt x="9975" y="9119"/>
                  </a:lnTo>
                  <a:lnTo>
                    <a:pt x="10489" y="9073"/>
                  </a:lnTo>
                  <a:lnTo>
                    <a:pt x="10774" y="8765"/>
                  </a:lnTo>
                  <a:lnTo>
                    <a:pt x="11858" y="8674"/>
                  </a:lnTo>
                  <a:lnTo>
                    <a:pt x="12554" y="8537"/>
                  </a:lnTo>
                  <a:lnTo>
                    <a:pt x="12634" y="7977"/>
                  </a:lnTo>
                  <a:lnTo>
                    <a:pt x="13057" y="736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5"/>
            <p:cNvSpPr/>
            <p:nvPr/>
          </p:nvSpPr>
          <p:spPr>
            <a:xfrm>
              <a:off x="5533650" y="2469325"/>
              <a:ext cx="174925" cy="417425"/>
            </a:xfrm>
            <a:custGeom>
              <a:avLst/>
              <a:gdLst/>
              <a:ahLst/>
              <a:cxnLst/>
              <a:rect l="l" t="t" r="r" b="b"/>
              <a:pathLst>
                <a:path w="6997" h="16697" extrusionOk="0">
                  <a:moveTo>
                    <a:pt x="6996" y="6266"/>
                  </a:moveTo>
                  <a:lnTo>
                    <a:pt x="6905" y="5889"/>
                  </a:lnTo>
                  <a:lnTo>
                    <a:pt x="6369" y="6151"/>
                  </a:lnTo>
                  <a:lnTo>
                    <a:pt x="6015" y="5980"/>
                  </a:lnTo>
                  <a:lnTo>
                    <a:pt x="5365" y="5638"/>
                  </a:lnTo>
                  <a:lnTo>
                    <a:pt x="5479" y="4896"/>
                  </a:lnTo>
                  <a:lnTo>
                    <a:pt x="4954" y="4702"/>
                  </a:lnTo>
                  <a:lnTo>
                    <a:pt x="4623" y="3880"/>
                  </a:lnTo>
                  <a:lnTo>
                    <a:pt x="3824" y="4017"/>
                  </a:lnTo>
                  <a:lnTo>
                    <a:pt x="3733" y="2956"/>
                  </a:lnTo>
                  <a:lnTo>
                    <a:pt x="4315" y="2191"/>
                  </a:lnTo>
                  <a:lnTo>
                    <a:pt x="4200" y="1438"/>
                  </a:lnTo>
                  <a:lnTo>
                    <a:pt x="4018" y="742"/>
                  </a:lnTo>
                  <a:lnTo>
                    <a:pt x="3630" y="525"/>
                  </a:lnTo>
                  <a:lnTo>
                    <a:pt x="3242" y="0"/>
                  </a:lnTo>
                  <a:lnTo>
                    <a:pt x="2820" y="57"/>
                  </a:lnTo>
                  <a:lnTo>
                    <a:pt x="2945" y="400"/>
                  </a:lnTo>
                  <a:lnTo>
                    <a:pt x="2717" y="571"/>
                  </a:lnTo>
                  <a:lnTo>
                    <a:pt x="2899" y="1119"/>
                  </a:lnTo>
                  <a:lnTo>
                    <a:pt x="2317" y="970"/>
                  </a:lnTo>
                  <a:lnTo>
                    <a:pt x="1450" y="1598"/>
                  </a:lnTo>
                  <a:lnTo>
                    <a:pt x="1576" y="2111"/>
                  </a:lnTo>
                  <a:lnTo>
                    <a:pt x="1279" y="2876"/>
                  </a:lnTo>
                  <a:lnTo>
                    <a:pt x="1313" y="3321"/>
                  </a:lnTo>
                  <a:lnTo>
                    <a:pt x="1108" y="4063"/>
                  </a:lnTo>
                  <a:lnTo>
                    <a:pt x="446" y="3858"/>
                  </a:lnTo>
                  <a:lnTo>
                    <a:pt x="571" y="4805"/>
                  </a:lnTo>
                  <a:lnTo>
                    <a:pt x="446" y="5101"/>
                  </a:lnTo>
                  <a:lnTo>
                    <a:pt x="571" y="5489"/>
                  </a:lnTo>
                  <a:lnTo>
                    <a:pt x="229" y="5706"/>
                  </a:lnTo>
                  <a:lnTo>
                    <a:pt x="309" y="6357"/>
                  </a:lnTo>
                  <a:lnTo>
                    <a:pt x="1" y="6220"/>
                  </a:lnTo>
                  <a:lnTo>
                    <a:pt x="161" y="6950"/>
                  </a:lnTo>
                  <a:lnTo>
                    <a:pt x="822" y="7692"/>
                  </a:lnTo>
                  <a:lnTo>
                    <a:pt x="1302" y="7818"/>
                  </a:lnTo>
                  <a:lnTo>
                    <a:pt x="1245" y="8126"/>
                  </a:lnTo>
                  <a:lnTo>
                    <a:pt x="2021" y="9187"/>
                  </a:lnTo>
                  <a:lnTo>
                    <a:pt x="2283" y="10020"/>
                  </a:lnTo>
                  <a:lnTo>
                    <a:pt x="2158" y="11150"/>
                  </a:lnTo>
                  <a:lnTo>
                    <a:pt x="2671" y="11367"/>
                  </a:lnTo>
                  <a:lnTo>
                    <a:pt x="3128" y="11447"/>
                  </a:lnTo>
                  <a:lnTo>
                    <a:pt x="3961" y="10796"/>
                  </a:lnTo>
                  <a:lnTo>
                    <a:pt x="4417" y="10351"/>
                  </a:lnTo>
                  <a:lnTo>
                    <a:pt x="4851" y="11093"/>
                  </a:lnTo>
                  <a:lnTo>
                    <a:pt x="5136" y="12246"/>
                  </a:lnTo>
                  <a:lnTo>
                    <a:pt x="5513" y="13330"/>
                  </a:lnTo>
                  <a:lnTo>
                    <a:pt x="5878" y="13809"/>
                  </a:lnTo>
                  <a:lnTo>
                    <a:pt x="5912" y="14790"/>
                  </a:lnTo>
                  <a:lnTo>
                    <a:pt x="6220" y="15327"/>
                  </a:lnTo>
                  <a:lnTo>
                    <a:pt x="6038" y="16012"/>
                  </a:lnTo>
                  <a:lnTo>
                    <a:pt x="6163" y="16696"/>
                  </a:lnTo>
                  <a:lnTo>
                    <a:pt x="6483" y="15760"/>
                  </a:lnTo>
                  <a:lnTo>
                    <a:pt x="6848" y="14916"/>
                  </a:lnTo>
                  <a:lnTo>
                    <a:pt x="6449" y="14094"/>
                  </a:lnTo>
                  <a:lnTo>
                    <a:pt x="6426" y="13661"/>
                  </a:lnTo>
                  <a:lnTo>
                    <a:pt x="6278" y="13158"/>
                  </a:lnTo>
                  <a:lnTo>
                    <a:pt x="5684" y="12440"/>
                  </a:lnTo>
                  <a:lnTo>
                    <a:pt x="5444" y="11983"/>
                  </a:lnTo>
                  <a:lnTo>
                    <a:pt x="5684" y="11823"/>
                  </a:lnTo>
                  <a:lnTo>
                    <a:pt x="5878" y="11024"/>
                  </a:lnTo>
                  <a:lnTo>
                    <a:pt x="5467" y="10420"/>
                  </a:lnTo>
                  <a:lnTo>
                    <a:pt x="4885" y="9769"/>
                  </a:lnTo>
                  <a:lnTo>
                    <a:pt x="4383" y="8970"/>
                  </a:lnTo>
                  <a:lnTo>
                    <a:pt x="4703" y="8810"/>
                  </a:lnTo>
                  <a:lnTo>
                    <a:pt x="4908" y="7829"/>
                  </a:lnTo>
                  <a:lnTo>
                    <a:pt x="5467" y="7783"/>
                  </a:lnTo>
                  <a:lnTo>
                    <a:pt x="5867" y="7384"/>
                  </a:lnTo>
                  <a:lnTo>
                    <a:pt x="6300" y="7190"/>
                  </a:lnTo>
                  <a:lnTo>
                    <a:pt x="6414" y="684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5"/>
            <p:cNvSpPr/>
            <p:nvPr/>
          </p:nvSpPr>
          <p:spPr>
            <a:xfrm>
              <a:off x="4057775" y="2124950"/>
              <a:ext cx="33400" cy="36275"/>
            </a:xfrm>
            <a:custGeom>
              <a:avLst/>
              <a:gdLst/>
              <a:ahLst/>
              <a:cxnLst/>
              <a:rect l="l" t="t" r="r" b="b"/>
              <a:pathLst>
                <a:path w="1336" h="1451" extrusionOk="0">
                  <a:moveTo>
                    <a:pt x="1279" y="640"/>
                  </a:moveTo>
                  <a:lnTo>
                    <a:pt x="1336" y="549"/>
                  </a:lnTo>
                  <a:lnTo>
                    <a:pt x="1050" y="377"/>
                  </a:lnTo>
                  <a:lnTo>
                    <a:pt x="799" y="275"/>
                  </a:lnTo>
                  <a:lnTo>
                    <a:pt x="685" y="161"/>
                  </a:lnTo>
                  <a:lnTo>
                    <a:pt x="468" y="1"/>
                  </a:lnTo>
                  <a:lnTo>
                    <a:pt x="343" y="92"/>
                  </a:lnTo>
                  <a:lnTo>
                    <a:pt x="126" y="286"/>
                  </a:lnTo>
                  <a:lnTo>
                    <a:pt x="69" y="777"/>
                  </a:lnTo>
                  <a:lnTo>
                    <a:pt x="1" y="914"/>
                  </a:lnTo>
                  <a:lnTo>
                    <a:pt x="1" y="914"/>
                  </a:lnTo>
                  <a:lnTo>
                    <a:pt x="320" y="1085"/>
                  </a:lnTo>
                  <a:lnTo>
                    <a:pt x="548" y="1393"/>
                  </a:lnTo>
                  <a:lnTo>
                    <a:pt x="708" y="1450"/>
                  </a:lnTo>
                  <a:lnTo>
                    <a:pt x="708" y="1450"/>
                  </a:lnTo>
                  <a:lnTo>
                    <a:pt x="640" y="1176"/>
                  </a:lnTo>
                  <a:lnTo>
                    <a:pt x="925" y="731"/>
                  </a:lnTo>
                  <a:lnTo>
                    <a:pt x="982" y="902"/>
                  </a:lnTo>
                  <a:lnTo>
                    <a:pt x="1165" y="83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5"/>
            <p:cNvSpPr/>
            <p:nvPr/>
          </p:nvSpPr>
          <p:spPr>
            <a:xfrm>
              <a:off x="5255200" y="1937225"/>
              <a:ext cx="593450" cy="230275"/>
            </a:xfrm>
            <a:custGeom>
              <a:avLst/>
              <a:gdLst/>
              <a:ahLst/>
              <a:cxnLst/>
              <a:rect l="l" t="t" r="r" b="b"/>
              <a:pathLst>
                <a:path w="23738" h="9211" extrusionOk="0">
                  <a:moveTo>
                    <a:pt x="9541" y="1336"/>
                  </a:moveTo>
                  <a:lnTo>
                    <a:pt x="9016" y="685"/>
                  </a:lnTo>
                  <a:lnTo>
                    <a:pt x="8080" y="468"/>
                  </a:lnTo>
                  <a:lnTo>
                    <a:pt x="7396" y="354"/>
                  </a:lnTo>
                  <a:lnTo>
                    <a:pt x="6403" y="1"/>
                  </a:lnTo>
                  <a:lnTo>
                    <a:pt x="6220" y="914"/>
                  </a:lnTo>
                  <a:lnTo>
                    <a:pt x="6791" y="1427"/>
                  </a:lnTo>
                  <a:lnTo>
                    <a:pt x="6448" y="2043"/>
                  </a:lnTo>
                  <a:lnTo>
                    <a:pt x="5319" y="1815"/>
                  </a:lnTo>
                  <a:lnTo>
                    <a:pt x="4611" y="1781"/>
                  </a:lnTo>
                  <a:lnTo>
                    <a:pt x="3938" y="1370"/>
                  </a:lnTo>
                  <a:lnTo>
                    <a:pt x="3207" y="1359"/>
                  </a:lnTo>
                  <a:lnTo>
                    <a:pt x="2454" y="1085"/>
                  </a:lnTo>
                  <a:lnTo>
                    <a:pt x="1610" y="1496"/>
                  </a:lnTo>
                  <a:lnTo>
                    <a:pt x="674" y="2272"/>
                  </a:lnTo>
                  <a:lnTo>
                    <a:pt x="0" y="2409"/>
                  </a:lnTo>
                  <a:lnTo>
                    <a:pt x="468" y="3036"/>
                  </a:lnTo>
                  <a:lnTo>
                    <a:pt x="1290" y="3504"/>
                  </a:lnTo>
                  <a:lnTo>
                    <a:pt x="2443" y="3835"/>
                  </a:lnTo>
                  <a:lnTo>
                    <a:pt x="3264" y="4554"/>
                  </a:lnTo>
                  <a:lnTo>
                    <a:pt x="3447" y="5593"/>
                  </a:lnTo>
                  <a:lnTo>
                    <a:pt x="3881" y="5981"/>
                  </a:lnTo>
                  <a:lnTo>
                    <a:pt x="4794" y="6117"/>
                  </a:lnTo>
                  <a:lnTo>
                    <a:pt x="5821" y="6243"/>
                  </a:lnTo>
                  <a:lnTo>
                    <a:pt x="6951" y="6791"/>
                  </a:lnTo>
                  <a:lnTo>
                    <a:pt x="7430" y="6893"/>
                  </a:lnTo>
                  <a:lnTo>
                    <a:pt x="8137" y="7704"/>
                  </a:lnTo>
                  <a:lnTo>
                    <a:pt x="8799" y="8217"/>
                  </a:lnTo>
                  <a:lnTo>
                    <a:pt x="9587" y="8206"/>
                  </a:lnTo>
                  <a:lnTo>
                    <a:pt x="11184" y="8388"/>
                  </a:lnTo>
                  <a:lnTo>
                    <a:pt x="12097" y="8274"/>
                  </a:lnTo>
                  <a:lnTo>
                    <a:pt x="12885" y="8400"/>
                  </a:lnTo>
                  <a:lnTo>
                    <a:pt x="14209" y="8936"/>
                  </a:lnTo>
                  <a:lnTo>
                    <a:pt x="15099" y="8925"/>
                  </a:lnTo>
                  <a:lnTo>
                    <a:pt x="15555" y="9210"/>
                  </a:lnTo>
                  <a:lnTo>
                    <a:pt x="16183" y="8742"/>
                  </a:lnTo>
                  <a:lnTo>
                    <a:pt x="17210" y="8423"/>
                  </a:lnTo>
                  <a:lnTo>
                    <a:pt x="18271" y="8400"/>
                  </a:lnTo>
                  <a:lnTo>
                    <a:pt x="18979" y="8080"/>
                  </a:lnTo>
                  <a:lnTo>
                    <a:pt x="19241" y="7612"/>
                  </a:lnTo>
                  <a:lnTo>
                    <a:pt x="19607" y="7327"/>
                  </a:lnTo>
                  <a:lnTo>
                    <a:pt x="19333" y="7030"/>
                  </a:lnTo>
                  <a:lnTo>
                    <a:pt x="18922" y="6699"/>
                  </a:lnTo>
                  <a:lnTo>
                    <a:pt x="18979" y="6129"/>
                  </a:lnTo>
                  <a:lnTo>
                    <a:pt x="19435" y="6197"/>
                  </a:lnTo>
                  <a:lnTo>
                    <a:pt x="20269" y="6391"/>
                  </a:lnTo>
                  <a:lnTo>
                    <a:pt x="20714" y="5912"/>
                  </a:lnTo>
                  <a:lnTo>
                    <a:pt x="21615" y="5570"/>
                  </a:lnTo>
                  <a:lnTo>
                    <a:pt x="21809" y="4988"/>
                  </a:lnTo>
                  <a:lnTo>
                    <a:pt x="22152" y="4737"/>
                  </a:lnTo>
                  <a:lnTo>
                    <a:pt x="23122" y="4622"/>
                  </a:lnTo>
                  <a:lnTo>
                    <a:pt x="23738" y="4714"/>
                  </a:lnTo>
                  <a:lnTo>
                    <a:pt x="23635" y="4406"/>
                  </a:lnTo>
                  <a:lnTo>
                    <a:pt x="22608" y="3789"/>
                  </a:lnTo>
                  <a:lnTo>
                    <a:pt x="21889" y="3504"/>
                  </a:lnTo>
                  <a:lnTo>
                    <a:pt x="21524" y="3835"/>
                  </a:lnTo>
                  <a:lnTo>
                    <a:pt x="20759" y="3687"/>
                  </a:lnTo>
                  <a:lnTo>
                    <a:pt x="20417" y="3801"/>
                  </a:lnTo>
                  <a:lnTo>
                    <a:pt x="20029" y="3436"/>
                  </a:lnTo>
                  <a:lnTo>
                    <a:pt x="19983" y="2545"/>
                  </a:lnTo>
                  <a:lnTo>
                    <a:pt x="19903" y="1895"/>
                  </a:lnTo>
                  <a:lnTo>
                    <a:pt x="19116" y="1963"/>
                  </a:lnTo>
                  <a:lnTo>
                    <a:pt x="18557" y="1667"/>
                  </a:lnTo>
                  <a:lnTo>
                    <a:pt x="18089" y="1564"/>
                  </a:lnTo>
                  <a:lnTo>
                    <a:pt x="17450" y="2192"/>
                  </a:lnTo>
                  <a:lnTo>
                    <a:pt x="16617" y="2340"/>
                  </a:lnTo>
                  <a:lnTo>
                    <a:pt x="16103" y="2568"/>
                  </a:lnTo>
                  <a:lnTo>
                    <a:pt x="15156" y="2420"/>
                  </a:lnTo>
                  <a:lnTo>
                    <a:pt x="14505" y="2420"/>
                  </a:lnTo>
                  <a:lnTo>
                    <a:pt x="13809" y="1975"/>
                  </a:lnTo>
                  <a:lnTo>
                    <a:pt x="12885" y="1553"/>
                  </a:lnTo>
                  <a:lnTo>
                    <a:pt x="12109" y="1438"/>
                  </a:lnTo>
                  <a:lnTo>
                    <a:pt x="11299" y="1553"/>
                  </a:lnTo>
                  <a:lnTo>
                    <a:pt x="10739" y="171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5"/>
            <p:cNvSpPr/>
            <p:nvPr/>
          </p:nvSpPr>
          <p:spPr>
            <a:xfrm>
              <a:off x="4320550" y="3346350"/>
              <a:ext cx="210275" cy="372625"/>
            </a:xfrm>
            <a:custGeom>
              <a:avLst/>
              <a:gdLst/>
              <a:ahLst/>
              <a:cxnLst/>
              <a:rect l="l" t="t" r="r" b="b"/>
              <a:pathLst>
                <a:path w="8411" h="14905" extrusionOk="0">
                  <a:moveTo>
                    <a:pt x="8320" y="411"/>
                  </a:moveTo>
                  <a:lnTo>
                    <a:pt x="8206" y="0"/>
                  </a:lnTo>
                  <a:lnTo>
                    <a:pt x="8206" y="0"/>
                  </a:lnTo>
                  <a:lnTo>
                    <a:pt x="8206" y="0"/>
                  </a:lnTo>
                  <a:lnTo>
                    <a:pt x="7544" y="525"/>
                  </a:lnTo>
                  <a:lnTo>
                    <a:pt x="6665" y="879"/>
                  </a:lnTo>
                  <a:lnTo>
                    <a:pt x="6186" y="868"/>
                  </a:lnTo>
                  <a:lnTo>
                    <a:pt x="5889" y="1141"/>
                  </a:lnTo>
                  <a:lnTo>
                    <a:pt x="5330" y="1153"/>
                  </a:lnTo>
                  <a:lnTo>
                    <a:pt x="5136" y="1267"/>
                  </a:lnTo>
                  <a:lnTo>
                    <a:pt x="4177" y="1005"/>
                  </a:lnTo>
                  <a:lnTo>
                    <a:pt x="3880" y="1050"/>
                  </a:lnTo>
                  <a:lnTo>
                    <a:pt x="3652" y="1906"/>
                  </a:lnTo>
                  <a:lnTo>
                    <a:pt x="3755" y="2945"/>
                  </a:lnTo>
                  <a:lnTo>
                    <a:pt x="3789" y="2945"/>
                  </a:lnTo>
                  <a:lnTo>
                    <a:pt x="4063" y="3230"/>
                  </a:lnTo>
                  <a:lnTo>
                    <a:pt x="4382" y="3892"/>
                  </a:lnTo>
                  <a:lnTo>
                    <a:pt x="4394" y="5056"/>
                  </a:lnTo>
                  <a:lnTo>
                    <a:pt x="4040" y="5250"/>
                  </a:lnTo>
                  <a:lnTo>
                    <a:pt x="3766" y="5889"/>
                  </a:lnTo>
                  <a:lnTo>
                    <a:pt x="3275" y="5318"/>
                  </a:lnTo>
                  <a:lnTo>
                    <a:pt x="3253" y="4679"/>
                  </a:lnTo>
                  <a:lnTo>
                    <a:pt x="3435" y="4257"/>
                  </a:lnTo>
                  <a:lnTo>
                    <a:pt x="3390" y="3892"/>
                  </a:lnTo>
                  <a:lnTo>
                    <a:pt x="3093" y="3664"/>
                  </a:lnTo>
                  <a:lnTo>
                    <a:pt x="2865" y="3743"/>
                  </a:lnTo>
                  <a:lnTo>
                    <a:pt x="2442" y="3321"/>
                  </a:lnTo>
                  <a:lnTo>
                    <a:pt x="0" y="4063"/>
                  </a:lnTo>
                  <a:lnTo>
                    <a:pt x="46" y="4702"/>
                  </a:lnTo>
                  <a:lnTo>
                    <a:pt x="80" y="5044"/>
                  </a:lnTo>
                  <a:lnTo>
                    <a:pt x="742" y="5033"/>
                  </a:lnTo>
                  <a:lnTo>
                    <a:pt x="1107" y="5216"/>
                  </a:lnTo>
                  <a:lnTo>
                    <a:pt x="1267" y="5444"/>
                  </a:lnTo>
                  <a:lnTo>
                    <a:pt x="1632" y="5512"/>
                  </a:lnTo>
                  <a:lnTo>
                    <a:pt x="2032" y="5798"/>
                  </a:lnTo>
                  <a:lnTo>
                    <a:pt x="1997" y="6962"/>
                  </a:lnTo>
                  <a:lnTo>
                    <a:pt x="1803" y="7589"/>
                  </a:lnTo>
                  <a:lnTo>
                    <a:pt x="1735" y="8251"/>
                  </a:lnTo>
                  <a:lnTo>
                    <a:pt x="1849" y="8525"/>
                  </a:lnTo>
                  <a:lnTo>
                    <a:pt x="1735" y="9050"/>
                  </a:lnTo>
                  <a:lnTo>
                    <a:pt x="1609" y="9141"/>
                  </a:lnTo>
                  <a:lnTo>
                    <a:pt x="1381" y="9792"/>
                  </a:lnTo>
                  <a:lnTo>
                    <a:pt x="491" y="10819"/>
                  </a:lnTo>
                  <a:lnTo>
                    <a:pt x="810" y="12109"/>
                  </a:lnTo>
                  <a:lnTo>
                    <a:pt x="970" y="12748"/>
                  </a:lnTo>
                  <a:lnTo>
                    <a:pt x="765" y="13763"/>
                  </a:lnTo>
                  <a:lnTo>
                    <a:pt x="822" y="14094"/>
                  </a:lnTo>
                  <a:lnTo>
                    <a:pt x="913" y="14505"/>
                  </a:lnTo>
                  <a:lnTo>
                    <a:pt x="947" y="14905"/>
                  </a:lnTo>
                  <a:lnTo>
                    <a:pt x="1541" y="14905"/>
                  </a:lnTo>
                  <a:lnTo>
                    <a:pt x="1632" y="14437"/>
                  </a:lnTo>
                  <a:lnTo>
                    <a:pt x="1438" y="14357"/>
                  </a:lnTo>
                  <a:lnTo>
                    <a:pt x="1392" y="13992"/>
                  </a:lnTo>
                  <a:lnTo>
                    <a:pt x="1769" y="13649"/>
                  </a:lnTo>
                  <a:lnTo>
                    <a:pt x="2739" y="13159"/>
                  </a:lnTo>
                  <a:lnTo>
                    <a:pt x="3390" y="12850"/>
                  </a:lnTo>
                  <a:lnTo>
                    <a:pt x="3743" y="12519"/>
                  </a:lnTo>
                  <a:lnTo>
                    <a:pt x="3880" y="12154"/>
                  </a:lnTo>
                  <a:lnTo>
                    <a:pt x="3709" y="11994"/>
                  </a:lnTo>
                  <a:lnTo>
                    <a:pt x="3857" y="11561"/>
                  </a:lnTo>
                  <a:lnTo>
                    <a:pt x="3937" y="10682"/>
                  </a:lnTo>
                  <a:lnTo>
                    <a:pt x="3789" y="10728"/>
                  </a:lnTo>
                  <a:lnTo>
                    <a:pt x="3789" y="10454"/>
                  </a:lnTo>
                  <a:lnTo>
                    <a:pt x="3675" y="9929"/>
                  </a:lnTo>
                  <a:lnTo>
                    <a:pt x="3332" y="9244"/>
                  </a:lnTo>
                  <a:lnTo>
                    <a:pt x="3435" y="8582"/>
                  </a:lnTo>
                  <a:lnTo>
                    <a:pt x="3766" y="8388"/>
                  </a:lnTo>
                  <a:lnTo>
                    <a:pt x="4348" y="7726"/>
                  </a:lnTo>
                  <a:lnTo>
                    <a:pt x="4656" y="7567"/>
                  </a:lnTo>
                  <a:lnTo>
                    <a:pt x="5615" y="6597"/>
                  </a:lnTo>
                  <a:lnTo>
                    <a:pt x="6528" y="6163"/>
                  </a:lnTo>
                  <a:lnTo>
                    <a:pt x="7270" y="5798"/>
                  </a:lnTo>
                  <a:lnTo>
                    <a:pt x="7795" y="5250"/>
                  </a:lnTo>
                  <a:lnTo>
                    <a:pt x="8137" y="4622"/>
                  </a:lnTo>
                  <a:lnTo>
                    <a:pt x="8411" y="3960"/>
                  </a:lnTo>
                  <a:lnTo>
                    <a:pt x="8285" y="3515"/>
                  </a:lnTo>
                  <a:lnTo>
                    <a:pt x="8308" y="2112"/>
                  </a:lnTo>
                  <a:lnTo>
                    <a:pt x="8251" y="131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5"/>
            <p:cNvSpPr/>
            <p:nvPr/>
          </p:nvSpPr>
          <p:spPr>
            <a:xfrm>
              <a:off x="3386175" y="2490425"/>
              <a:ext cx="239400" cy="290175"/>
            </a:xfrm>
            <a:custGeom>
              <a:avLst/>
              <a:gdLst/>
              <a:ahLst/>
              <a:cxnLst/>
              <a:rect l="l" t="t" r="r" b="b"/>
              <a:pathLst>
                <a:path w="9576" h="11607" extrusionOk="0">
                  <a:moveTo>
                    <a:pt x="9575" y="2203"/>
                  </a:moveTo>
                  <a:lnTo>
                    <a:pt x="6676" y="1"/>
                  </a:lnTo>
                  <a:lnTo>
                    <a:pt x="6642" y="1382"/>
                  </a:lnTo>
                  <a:lnTo>
                    <a:pt x="4097" y="1336"/>
                  </a:lnTo>
                  <a:lnTo>
                    <a:pt x="4063" y="3664"/>
                  </a:lnTo>
                  <a:lnTo>
                    <a:pt x="3321" y="3733"/>
                  </a:lnTo>
                  <a:lnTo>
                    <a:pt x="3116" y="4200"/>
                  </a:lnTo>
                  <a:lnTo>
                    <a:pt x="3253" y="5513"/>
                  </a:lnTo>
                  <a:lnTo>
                    <a:pt x="171" y="5501"/>
                  </a:lnTo>
                  <a:lnTo>
                    <a:pt x="0" y="5821"/>
                  </a:lnTo>
                  <a:lnTo>
                    <a:pt x="400" y="6198"/>
                  </a:lnTo>
                  <a:lnTo>
                    <a:pt x="594" y="6631"/>
                  </a:lnTo>
                  <a:lnTo>
                    <a:pt x="491" y="7088"/>
                  </a:lnTo>
                  <a:lnTo>
                    <a:pt x="582" y="7544"/>
                  </a:lnTo>
                  <a:lnTo>
                    <a:pt x="651" y="8434"/>
                  </a:lnTo>
                  <a:lnTo>
                    <a:pt x="537" y="9279"/>
                  </a:lnTo>
                  <a:lnTo>
                    <a:pt x="297" y="9735"/>
                  </a:lnTo>
                  <a:lnTo>
                    <a:pt x="354" y="10226"/>
                  </a:lnTo>
                  <a:lnTo>
                    <a:pt x="639" y="9941"/>
                  </a:lnTo>
                  <a:lnTo>
                    <a:pt x="1027" y="10009"/>
                  </a:lnTo>
                  <a:lnTo>
                    <a:pt x="1427" y="9804"/>
                  </a:lnTo>
                  <a:lnTo>
                    <a:pt x="1860" y="9804"/>
                  </a:lnTo>
                  <a:lnTo>
                    <a:pt x="2237" y="10066"/>
                  </a:lnTo>
                  <a:lnTo>
                    <a:pt x="2762" y="10306"/>
                  </a:lnTo>
                  <a:lnTo>
                    <a:pt x="3218" y="10979"/>
                  </a:lnTo>
                  <a:lnTo>
                    <a:pt x="3732" y="11607"/>
                  </a:lnTo>
                  <a:lnTo>
                    <a:pt x="4006" y="11436"/>
                  </a:lnTo>
                  <a:lnTo>
                    <a:pt x="4143" y="10911"/>
                  </a:lnTo>
                  <a:lnTo>
                    <a:pt x="4405" y="10877"/>
                  </a:lnTo>
                  <a:lnTo>
                    <a:pt x="4942" y="11139"/>
                  </a:lnTo>
                  <a:lnTo>
                    <a:pt x="5398" y="10945"/>
                  </a:lnTo>
                  <a:lnTo>
                    <a:pt x="5706" y="11002"/>
                  </a:lnTo>
                  <a:lnTo>
                    <a:pt x="5832" y="10808"/>
                  </a:lnTo>
                  <a:lnTo>
                    <a:pt x="9016" y="10797"/>
                  </a:lnTo>
                  <a:lnTo>
                    <a:pt x="9198" y="10169"/>
                  </a:lnTo>
                  <a:lnTo>
                    <a:pt x="9050" y="10055"/>
                  </a:lnTo>
                  <a:lnTo>
                    <a:pt x="8708" y="6129"/>
                  </a:lnTo>
                  <a:lnTo>
                    <a:pt x="8365" y="221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5"/>
            <p:cNvSpPr/>
            <p:nvPr/>
          </p:nvSpPr>
          <p:spPr>
            <a:xfrm>
              <a:off x="4371050" y="3321525"/>
              <a:ext cx="59350" cy="172050"/>
            </a:xfrm>
            <a:custGeom>
              <a:avLst/>
              <a:gdLst/>
              <a:ahLst/>
              <a:cxnLst/>
              <a:rect l="l" t="t" r="r" b="b"/>
              <a:pathLst>
                <a:path w="2374" h="6882" extrusionOk="0">
                  <a:moveTo>
                    <a:pt x="1472" y="4371"/>
                  </a:moveTo>
                  <a:lnTo>
                    <a:pt x="1484" y="4040"/>
                  </a:lnTo>
                  <a:lnTo>
                    <a:pt x="1312" y="3766"/>
                  </a:lnTo>
                  <a:lnTo>
                    <a:pt x="1324" y="3367"/>
                  </a:lnTo>
                  <a:lnTo>
                    <a:pt x="1118" y="2705"/>
                  </a:lnTo>
                  <a:lnTo>
                    <a:pt x="1358" y="2203"/>
                  </a:lnTo>
                  <a:lnTo>
                    <a:pt x="1347" y="1107"/>
                  </a:lnTo>
                  <a:lnTo>
                    <a:pt x="1073" y="514"/>
                  </a:lnTo>
                  <a:lnTo>
                    <a:pt x="1096" y="411"/>
                  </a:lnTo>
                  <a:lnTo>
                    <a:pt x="1096" y="411"/>
                  </a:lnTo>
                  <a:lnTo>
                    <a:pt x="947" y="172"/>
                  </a:lnTo>
                  <a:lnTo>
                    <a:pt x="171" y="0"/>
                  </a:lnTo>
                  <a:lnTo>
                    <a:pt x="548" y="400"/>
                  </a:lnTo>
                  <a:lnTo>
                    <a:pt x="719" y="1176"/>
                  </a:lnTo>
                  <a:lnTo>
                    <a:pt x="571" y="1427"/>
                  </a:lnTo>
                  <a:lnTo>
                    <a:pt x="400" y="2157"/>
                  </a:lnTo>
                  <a:lnTo>
                    <a:pt x="525" y="2911"/>
                  </a:lnTo>
                  <a:lnTo>
                    <a:pt x="274" y="3230"/>
                  </a:lnTo>
                  <a:lnTo>
                    <a:pt x="0" y="4063"/>
                  </a:lnTo>
                  <a:lnTo>
                    <a:pt x="422" y="4314"/>
                  </a:lnTo>
                  <a:lnTo>
                    <a:pt x="845" y="4736"/>
                  </a:lnTo>
                  <a:lnTo>
                    <a:pt x="1073" y="4657"/>
                  </a:lnTo>
                  <a:lnTo>
                    <a:pt x="1370" y="4885"/>
                  </a:lnTo>
                  <a:lnTo>
                    <a:pt x="1415" y="5250"/>
                  </a:lnTo>
                  <a:lnTo>
                    <a:pt x="1233" y="5661"/>
                  </a:lnTo>
                  <a:lnTo>
                    <a:pt x="1255" y="6311"/>
                  </a:lnTo>
                  <a:lnTo>
                    <a:pt x="1746" y="6882"/>
                  </a:lnTo>
                  <a:lnTo>
                    <a:pt x="2020" y="6231"/>
                  </a:lnTo>
                  <a:lnTo>
                    <a:pt x="2374" y="6049"/>
                  </a:lnTo>
                  <a:lnTo>
                    <a:pt x="2362" y="4885"/>
                  </a:lnTo>
                  <a:lnTo>
                    <a:pt x="2043" y="4223"/>
                  </a:lnTo>
                  <a:lnTo>
                    <a:pt x="1769" y="3938"/>
                  </a:lnTo>
                  <a:lnTo>
                    <a:pt x="1735" y="3938"/>
                  </a:lnTo>
                  <a:lnTo>
                    <a:pt x="1735" y="4052"/>
                  </a:lnTo>
                  <a:lnTo>
                    <a:pt x="1883" y="4097"/>
                  </a:lnTo>
                  <a:lnTo>
                    <a:pt x="2031" y="4577"/>
                  </a:lnTo>
                  <a:lnTo>
                    <a:pt x="1997" y="4691"/>
                  </a:lnTo>
                  <a:lnTo>
                    <a:pt x="1723" y="4337"/>
                  </a:lnTo>
                  <a:lnTo>
                    <a:pt x="1586" y="456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5"/>
            <p:cNvSpPr/>
            <p:nvPr/>
          </p:nvSpPr>
          <p:spPr>
            <a:xfrm>
              <a:off x="5723100" y="2954900"/>
              <a:ext cx="383475" cy="139550"/>
            </a:xfrm>
            <a:custGeom>
              <a:avLst/>
              <a:gdLst/>
              <a:ahLst/>
              <a:cxnLst/>
              <a:rect l="l" t="t" r="r" b="b"/>
              <a:pathLst>
                <a:path w="15339" h="5582" extrusionOk="0">
                  <a:moveTo>
                    <a:pt x="799" y="663"/>
                  </a:moveTo>
                  <a:lnTo>
                    <a:pt x="126" y="263"/>
                  </a:lnTo>
                  <a:lnTo>
                    <a:pt x="0" y="423"/>
                  </a:lnTo>
                  <a:lnTo>
                    <a:pt x="206" y="800"/>
                  </a:lnTo>
                  <a:lnTo>
                    <a:pt x="137" y="1473"/>
                  </a:lnTo>
                  <a:lnTo>
                    <a:pt x="446" y="1964"/>
                  </a:lnTo>
                  <a:lnTo>
                    <a:pt x="583" y="2717"/>
                  </a:lnTo>
                  <a:lnTo>
                    <a:pt x="1073" y="3333"/>
                  </a:lnTo>
                  <a:lnTo>
                    <a:pt x="1187" y="3790"/>
                  </a:lnTo>
                  <a:lnTo>
                    <a:pt x="2135" y="4497"/>
                  </a:lnTo>
                  <a:lnTo>
                    <a:pt x="2911" y="5182"/>
                  </a:lnTo>
                  <a:lnTo>
                    <a:pt x="3481" y="5113"/>
                  </a:lnTo>
                  <a:lnTo>
                    <a:pt x="3493" y="4817"/>
                  </a:lnTo>
                  <a:lnTo>
                    <a:pt x="3162" y="4018"/>
                  </a:lnTo>
                  <a:lnTo>
                    <a:pt x="2865" y="3755"/>
                  </a:lnTo>
                  <a:lnTo>
                    <a:pt x="2796" y="3219"/>
                  </a:lnTo>
                  <a:lnTo>
                    <a:pt x="2717" y="2911"/>
                  </a:lnTo>
                  <a:lnTo>
                    <a:pt x="2785" y="2500"/>
                  </a:lnTo>
                  <a:lnTo>
                    <a:pt x="2717" y="1884"/>
                  </a:lnTo>
                  <a:lnTo>
                    <a:pt x="2340" y="1279"/>
                  </a:lnTo>
                  <a:lnTo>
                    <a:pt x="1838" y="731"/>
                  </a:lnTo>
                  <a:lnTo>
                    <a:pt x="1655" y="651"/>
                  </a:lnTo>
                  <a:lnTo>
                    <a:pt x="1416" y="1016"/>
                  </a:lnTo>
                  <a:lnTo>
                    <a:pt x="891" y="1131"/>
                  </a:lnTo>
                  <a:close/>
                  <a:moveTo>
                    <a:pt x="14928" y="2226"/>
                  </a:moveTo>
                  <a:lnTo>
                    <a:pt x="14756" y="1792"/>
                  </a:lnTo>
                  <a:lnTo>
                    <a:pt x="15293" y="1735"/>
                  </a:lnTo>
                  <a:lnTo>
                    <a:pt x="15338" y="1393"/>
                  </a:lnTo>
                  <a:lnTo>
                    <a:pt x="14654" y="1108"/>
                  </a:lnTo>
                  <a:lnTo>
                    <a:pt x="14106" y="857"/>
                  </a:lnTo>
                  <a:lnTo>
                    <a:pt x="14049" y="457"/>
                  </a:lnTo>
                  <a:lnTo>
                    <a:pt x="13615" y="1"/>
                  </a:lnTo>
                  <a:lnTo>
                    <a:pt x="13284" y="1"/>
                  </a:lnTo>
                  <a:lnTo>
                    <a:pt x="12931" y="720"/>
                  </a:lnTo>
                  <a:lnTo>
                    <a:pt x="12337" y="1347"/>
                  </a:lnTo>
                  <a:lnTo>
                    <a:pt x="12326" y="1792"/>
                  </a:lnTo>
                  <a:lnTo>
                    <a:pt x="12314" y="2374"/>
                  </a:lnTo>
                  <a:lnTo>
                    <a:pt x="11926" y="2340"/>
                  </a:lnTo>
                  <a:lnTo>
                    <a:pt x="11766" y="2660"/>
                  </a:lnTo>
                  <a:lnTo>
                    <a:pt x="11390" y="2192"/>
                  </a:lnTo>
                  <a:lnTo>
                    <a:pt x="11013" y="2763"/>
                  </a:lnTo>
                  <a:lnTo>
                    <a:pt x="10477" y="3470"/>
                  </a:lnTo>
                  <a:lnTo>
                    <a:pt x="9518" y="3675"/>
                  </a:lnTo>
                  <a:lnTo>
                    <a:pt x="9176" y="3847"/>
                  </a:lnTo>
                  <a:lnTo>
                    <a:pt x="9050" y="4611"/>
                  </a:lnTo>
                  <a:lnTo>
                    <a:pt x="8423" y="4782"/>
                  </a:lnTo>
                  <a:lnTo>
                    <a:pt x="7829" y="4474"/>
                  </a:lnTo>
                  <a:lnTo>
                    <a:pt x="7978" y="5079"/>
                  </a:lnTo>
                  <a:lnTo>
                    <a:pt x="8537" y="5581"/>
                  </a:lnTo>
                  <a:lnTo>
                    <a:pt x="9050" y="5410"/>
                  </a:lnTo>
                  <a:lnTo>
                    <a:pt x="9564" y="5467"/>
                  </a:lnTo>
                  <a:lnTo>
                    <a:pt x="10020" y="5011"/>
                  </a:lnTo>
                  <a:lnTo>
                    <a:pt x="10397" y="4919"/>
                  </a:lnTo>
                  <a:lnTo>
                    <a:pt x="11173" y="5182"/>
                  </a:lnTo>
                  <a:lnTo>
                    <a:pt x="11812" y="4999"/>
                  </a:lnTo>
                  <a:lnTo>
                    <a:pt x="12200" y="3721"/>
                  </a:lnTo>
                  <a:lnTo>
                    <a:pt x="12485" y="3413"/>
                  </a:lnTo>
                  <a:lnTo>
                    <a:pt x="12725" y="2386"/>
                  </a:lnTo>
                  <a:lnTo>
                    <a:pt x="13638" y="2386"/>
                  </a:lnTo>
                  <a:lnTo>
                    <a:pt x="14357" y="252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5"/>
            <p:cNvSpPr/>
            <p:nvPr/>
          </p:nvSpPr>
          <p:spPr>
            <a:xfrm>
              <a:off x="3953650" y="3496700"/>
              <a:ext cx="263350" cy="274775"/>
            </a:xfrm>
            <a:custGeom>
              <a:avLst/>
              <a:gdLst/>
              <a:ahLst/>
              <a:cxnLst/>
              <a:rect l="l" t="t" r="r" b="b"/>
              <a:pathLst>
                <a:path w="10534" h="10991" extrusionOk="0">
                  <a:moveTo>
                    <a:pt x="9073" y="525"/>
                  </a:moveTo>
                  <a:lnTo>
                    <a:pt x="7601" y="891"/>
                  </a:lnTo>
                  <a:lnTo>
                    <a:pt x="5683" y="754"/>
                  </a:lnTo>
                  <a:lnTo>
                    <a:pt x="5158" y="331"/>
                  </a:lnTo>
                  <a:lnTo>
                    <a:pt x="1952" y="377"/>
                  </a:lnTo>
                  <a:lnTo>
                    <a:pt x="1815" y="434"/>
                  </a:lnTo>
                  <a:lnTo>
                    <a:pt x="1358" y="12"/>
                  </a:lnTo>
                  <a:lnTo>
                    <a:pt x="856" y="0"/>
                  </a:lnTo>
                  <a:lnTo>
                    <a:pt x="377" y="149"/>
                  </a:lnTo>
                  <a:lnTo>
                    <a:pt x="0" y="320"/>
                  </a:lnTo>
                  <a:lnTo>
                    <a:pt x="23" y="1016"/>
                  </a:lnTo>
                  <a:lnTo>
                    <a:pt x="651" y="1895"/>
                  </a:lnTo>
                  <a:lnTo>
                    <a:pt x="810" y="2466"/>
                  </a:lnTo>
                  <a:lnTo>
                    <a:pt x="1210" y="3572"/>
                  </a:lnTo>
                  <a:lnTo>
                    <a:pt x="1598" y="4314"/>
                  </a:lnTo>
                  <a:lnTo>
                    <a:pt x="1894" y="4679"/>
                  </a:lnTo>
                  <a:lnTo>
                    <a:pt x="1974" y="5182"/>
                  </a:lnTo>
                  <a:lnTo>
                    <a:pt x="1974" y="6266"/>
                  </a:lnTo>
                  <a:lnTo>
                    <a:pt x="2203" y="7658"/>
                  </a:lnTo>
                  <a:lnTo>
                    <a:pt x="2374" y="8320"/>
                  </a:lnTo>
                  <a:lnTo>
                    <a:pt x="2522" y="9199"/>
                  </a:lnTo>
                  <a:lnTo>
                    <a:pt x="2785" y="9872"/>
                  </a:lnTo>
                  <a:lnTo>
                    <a:pt x="3344" y="10557"/>
                  </a:lnTo>
                  <a:lnTo>
                    <a:pt x="3732" y="10100"/>
                  </a:lnTo>
                  <a:lnTo>
                    <a:pt x="4029" y="10363"/>
                  </a:lnTo>
                  <a:lnTo>
                    <a:pt x="4143" y="10739"/>
                  </a:lnTo>
                  <a:lnTo>
                    <a:pt x="4485" y="10819"/>
                  </a:lnTo>
                  <a:lnTo>
                    <a:pt x="4953" y="10990"/>
                  </a:lnTo>
                  <a:lnTo>
                    <a:pt x="5375" y="10911"/>
                  </a:lnTo>
                  <a:lnTo>
                    <a:pt x="6083" y="10454"/>
                  </a:lnTo>
                  <a:lnTo>
                    <a:pt x="6243" y="7087"/>
                  </a:lnTo>
                  <a:lnTo>
                    <a:pt x="6322" y="4451"/>
                  </a:lnTo>
                  <a:lnTo>
                    <a:pt x="7098" y="4428"/>
                  </a:lnTo>
                  <a:lnTo>
                    <a:pt x="7224" y="1187"/>
                  </a:lnTo>
                  <a:lnTo>
                    <a:pt x="7806" y="1153"/>
                  </a:lnTo>
                  <a:lnTo>
                    <a:pt x="9039" y="845"/>
                  </a:lnTo>
                  <a:lnTo>
                    <a:pt x="9324" y="1210"/>
                  </a:lnTo>
                  <a:lnTo>
                    <a:pt x="9849" y="856"/>
                  </a:lnTo>
                  <a:lnTo>
                    <a:pt x="10077" y="856"/>
                  </a:lnTo>
                  <a:lnTo>
                    <a:pt x="10534" y="640"/>
                  </a:lnTo>
                  <a:lnTo>
                    <a:pt x="10534" y="571"/>
                  </a:lnTo>
                  <a:lnTo>
                    <a:pt x="10237" y="377"/>
                  </a:lnTo>
                  <a:lnTo>
                    <a:pt x="9723" y="32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5"/>
            <p:cNvSpPr/>
            <p:nvPr/>
          </p:nvSpPr>
          <p:spPr>
            <a:xfrm>
              <a:off x="3727100" y="2579450"/>
              <a:ext cx="307025" cy="268200"/>
            </a:xfrm>
            <a:custGeom>
              <a:avLst/>
              <a:gdLst/>
              <a:ahLst/>
              <a:cxnLst/>
              <a:rect l="l" t="t" r="r" b="b"/>
              <a:pathLst>
                <a:path w="12281" h="10728" extrusionOk="0">
                  <a:moveTo>
                    <a:pt x="10409" y="400"/>
                  </a:moveTo>
                  <a:lnTo>
                    <a:pt x="9153" y="0"/>
                  </a:lnTo>
                  <a:lnTo>
                    <a:pt x="6506" y="1746"/>
                  </a:lnTo>
                  <a:lnTo>
                    <a:pt x="4246" y="3527"/>
                  </a:lnTo>
                  <a:lnTo>
                    <a:pt x="3139" y="3926"/>
                  </a:lnTo>
                  <a:lnTo>
                    <a:pt x="3151" y="6003"/>
                  </a:lnTo>
                  <a:lnTo>
                    <a:pt x="2728" y="6619"/>
                  </a:lnTo>
                  <a:lnTo>
                    <a:pt x="2648" y="7179"/>
                  </a:lnTo>
                  <a:lnTo>
                    <a:pt x="1952" y="7316"/>
                  </a:lnTo>
                  <a:lnTo>
                    <a:pt x="868" y="7407"/>
                  </a:lnTo>
                  <a:lnTo>
                    <a:pt x="583" y="7715"/>
                  </a:lnTo>
                  <a:lnTo>
                    <a:pt x="69" y="7761"/>
                  </a:lnTo>
                  <a:lnTo>
                    <a:pt x="1" y="8206"/>
                  </a:lnTo>
                  <a:lnTo>
                    <a:pt x="115" y="8617"/>
                  </a:lnTo>
                  <a:lnTo>
                    <a:pt x="560" y="9199"/>
                  </a:lnTo>
                  <a:lnTo>
                    <a:pt x="583" y="9644"/>
                  </a:lnTo>
                  <a:lnTo>
                    <a:pt x="1496" y="9849"/>
                  </a:lnTo>
                  <a:lnTo>
                    <a:pt x="1484" y="10477"/>
                  </a:lnTo>
                  <a:lnTo>
                    <a:pt x="1758" y="10203"/>
                  </a:lnTo>
                  <a:lnTo>
                    <a:pt x="2044" y="10203"/>
                  </a:lnTo>
                  <a:lnTo>
                    <a:pt x="2648" y="10728"/>
                  </a:lnTo>
                  <a:lnTo>
                    <a:pt x="2694" y="9918"/>
                  </a:lnTo>
                  <a:lnTo>
                    <a:pt x="2922" y="9541"/>
                  </a:lnTo>
                  <a:lnTo>
                    <a:pt x="3036" y="9027"/>
                  </a:lnTo>
                  <a:lnTo>
                    <a:pt x="3230" y="8833"/>
                  </a:lnTo>
                  <a:lnTo>
                    <a:pt x="4086" y="8719"/>
                  </a:lnTo>
                  <a:lnTo>
                    <a:pt x="4885" y="9062"/>
                  </a:lnTo>
                  <a:lnTo>
                    <a:pt x="5193" y="9404"/>
                  </a:lnTo>
                  <a:lnTo>
                    <a:pt x="5604" y="9415"/>
                  </a:lnTo>
                  <a:lnTo>
                    <a:pt x="5981" y="9199"/>
                  </a:lnTo>
                  <a:lnTo>
                    <a:pt x="6951" y="9678"/>
                  </a:lnTo>
                  <a:lnTo>
                    <a:pt x="7350" y="9644"/>
                  </a:lnTo>
                  <a:lnTo>
                    <a:pt x="7818" y="9256"/>
                  </a:lnTo>
                  <a:lnTo>
                    <a:pt x="8286" y="9290"/>
                  </a:lnTo>
                  <a:lnTo>
                    <a:pt x="8514" y="9164"/>
                  </a:lnTo>
                  <a:lnTo>
                    <a:pt x="8937" y="9221"/>
                  </a:lnTo>
                  <a:lnTo>
                    <a:pt x="9553" y="9472"/>
                  </a:lnTo>
                  <a:lnTo>
                    <a:pt x="10169" y="8970"/>
                  </a:lnTo>
                  <a:lnTo>
                    <a:pt x="10352" y="9005"/>
                  </a:lnTo>
                  <a:lnTo>
                    <a:pt x="10911" y="9997"/>
                  </a:lnTo>
                  <a:lnTo>
                    <a:pt x="11048" y="9975"/>
                  </a:lnTo>
                  <a:lnTo>
                    <a:pt x="11082" y="9689"/>
                  </a:lnTo>
                  <a:lnTo>
                    <a:pt x="11310" y="9632"/>
                  </a:lnTo>
                  <a:lnTo>
                    <a:pt x="11379" y="9221"/>
                  </a:lnTo>
                  <a:lnTo>
                    <a:pt x="10865" y="9187"/>
                  </a:lnTo>
                  <a:lnTo>
                    <a:pt x="10865" y="8605"/>
                  </a:lnTo>
                  <a:lnTo>
                    <a:pt x="10523" y="8274"/>
                  </a:lnTo>
                  <a:lnTo>
                    <a:pt x="10854" y="7076"/>
                  </a:lnTo>
                  <a:lnTo>
                    <a:pt x="11835" y="6220"/>
                  </a:lnTo>
                  <a:lnTo>
                    <a:pt x="11869" y="5033"/>
                  </a:lnTo>
                  <a:lnTo>
                    <a:pt x="12121" y="3196"/>
                  </a:lnTo>
                  <a:lnTo>
                    <a:pt x="12280" y="2808"/>
                  </a:lnTo>
                  <a:lnTo>
                    <a:pt x="11949" y="2500"/>
                  </a:lnTo>
                  <a:lnTo>
                    <a:pt x="11927" y="2203"/>
                  </a:lnTo>
                  <a:lnTo>
                    <a:pt x="11641" y="1975"/>
                  </a:lnTo>
                  <a:lnTo>
                    <a:pt x="11413" y="560"/>
                  </a:lnTo>
                  <a:lnTo>
                    <a:pt x="10854" y="90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5"/>
            <p:cNvSpPr/>
            <p:nvPr/>
          </p:nvSpPr>
          <p:spPr>
            <a:xfrm>
              <a:off x="3775325" y="2797425"/>
              <a:ext cx="236250" cy="218550"/>
            </a:xfrm>
            <a:custGeom>
              <a:avLst/>
              <a:gdLst/>
              <a:ahLst/>
              <a:cxnLst/>
              <a:rect l="l" t="t" r="r" b="b"/>
              <a:pathLst>
                <a:path w="9450" h="8742" extrusionOk="0">
                  <a:moveTo>
                    <a:pt x="9130" y="1256"/>
                  </a:moveTo>
                  <a:lnTo>
                    <a:pt x="8982" y="1278"/>
                  </a:lnTo>
                  <a:lnTo>
                    <a:pt x="8423" y="286"/>
                  </a:lnTo>
                  <a:lnTo>
                    <a:pt x="8240" y="251"/>
                  </a:lnTo>
                  <a:lnTo>
                    <a:pt x="7624" y="753"/>
                  </a:lnTo>
                  <a:lnTo>
                    <a:pt x="7019" y="502"/>
                  </a:lnTo>
                  <a:lnTo>
                    <a:pt x="6585" y="445"/>
                  </a:lnTo>
                  <a:lnTo>
                    <a:pt x="6357" y="571"/>
                  </a:lnTo>
                  <a:lnTo>
                    <a:pt x="5889" y="537"/>
                  </a:lnTo>
                  <a:lnTo>
                    <a:pt x="5421" y="925"/>
                  </a:lnTo>
                  <a:lnTo>
                    <a:pt x="5022" y="959"/>
                  </a:lnTo>
                  <a:lnTo>
                    <a:pt x="4052" y="480"/>
                  </a:lnTo>
                  <a:lnTo>
                    <a:pt x="3675" y="696"/>
                  </a:lnTo>
                  <a:lnTo>
                    <a:pt x="3264" y="685"/>
                  </a:lnTo>
                  <a:lnTo>
                    <a:pt x="2968" y="343"/>
                  </a:lnTo>
                  <a:lnTo>
                    <a:pt x="2169" y="0"/>
                  </a:lnTo>
                  <a:lnTo>
                    <a:pt x="1313" y="114"/>
                  </a:lnTo>
                  <a:lnTo>
                    <a:pt x="1107" y="308"/>
                  </a:lnTo>
                  <a:lnTo>
                    <a:pt x="993" y="822"/>
                  </a:lnTo>
                  <a:lnTo>
                    <a:pt x="765" y="1199"/>
                  </a:lnTo>
                  <a:lnTo>
                    <a:pt x="719" y="2009"/>
                  </a:lnTo>
                  <a:lnTo>
                    <a:pt x="697" y="2306"/>
                  </a:lnTo>
                  <a:lnTo>
                    <a:pt x="868" y="2853"/>
                  </a:lnTo>
                  <a:lnTo>
                    <a:pt x="708" y="3207"/>
                  </a:lnTo>
                  <a:lnTo>
                    <a:pt x="799" y="3447"/>
                  </a:lnTo>
                  <a:lnTo>
                    <a:pt x="411" y="4017"/>
                  </a:lnTo>
                  <a:lnTo>
                    <a:pt x="172" y="4291"/>
                  </a:lnTo>
                  <a:lnTo>
                    <a:pt x="23" y="4862"/>
                  </a:lnTo>
                  <a:lnTo>
                    <a:pt x="35" y="5444"/>
                  </a:lnTo>
                  <a:lnTo>
                    <a:pt x="0" y="6905"/>
                  </a:lnTo>
                  <a:lnTo>
                    <a:pt x="697" y="6905"/>
                  </a:lnTo>
                  <a:lnTo>
                    <a:pt x="1313" y="6905"/>
                  </a:lnTo>
                  <a:lnTo>
                    <a:pt x="1861" y="7498"/>
                  </a:lnTo>
                  <a:lnTo>
                    <a:pt x="2135" y="8160"/>
                  </a:lnTo>
                  <a:lnTo>
                    <a:pt x="2568" y="8719"/>
                  </a:lnTo>
                  <a:lnTo>
                    <a:pt x="3207" y="8742"/>
                  </a:lnTo>
                  <a:lnTo>
                    <a:pt x="3515" y="8548"/>
                  </a:lnTo>
                  <a:lnTo>
                    <a:pt x="3824" y="8582"/>
                  </a:lnTo>
                  <a:lnTo>
                    <a:pt x="4645" y="8263"/>
                  </a:lnTo>
                  <a:lnTo>
                    <a:pt x="4851" y="7612"/>
                  </a:lnTo>
                  <a:lnTo>
                    <a:pt x="5227" y="6745"/>
                  </a:lnTo>
                  <a:lnTo>
                    <a:pt x="5455" y="6733"/>
                  </a:lnTo>
                  <a:lnTo>
                    <a:pt x="5935" y="6208"/>
                  </a:lnTo>
                  <a:lnTo>
                    <a:pt x="6231" y="6186"/>
                  </a:lnTo>
                  <a:lnTo>
                    <a:pt x="6688" y="6562"/>
                  </a:lnTo>
                  <a:lnTo>
                    <a:pt x="7247" y="6243"/>
                  </a:lnTo>
                  <a:lnTo>
                    <a:pt x="7316" y="5878"/>
                  </a:lnTo>
                  <a:lnTo>
                    <a:pt x="7487" y="5501"/>
                  </a:lnTo>
                  <a:lnTo>
                    <a:pt x="7601" y="5044"/>
                  </a:lnTo>
                  <a:lnTo>
                    <a:pt x="8023" y="4679"/>
                  </a:lnTo>
                  <a:lnTo>
                    <a:pt x="8183" y="4029"/>
                  </a:lnTo>
                  <a:lnTo>
                    <a:pt x="8354" y="3835"/>
                  </a:lnTo>
                  <a:lnTo>
                    <a:pt x="8457" y="3367"/>
                  </a:lnTo>
                  <a:lnTo>
                    <a:pt x="8674" y="2796"/>
                  </a:lnTo>
                  <a:lnTo>
                    <a:pt x="9324" y="2077"/>
                  </a:lnTo>
                  <a:lnTo>
                    <a:pt x="9370" y="1781"/>
                  </a:lnTo>
                  <a:lnTo>
                    <a:pt x="9450" y="162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5"/>
            <p:cNvSpPr/>
            <p:nvPr/>
          </p:nvSpPr>
          <p:spPr>
            <a:xfrm>
              <a:off x="1977050" y="2771450"/>
              <a:ext cx="94450" cy="97325"/>
            </a:xfrm>
            <a:custGeom>
              <a:avLst/>
              <a:gdLst/>
              <a:ahLst/>
              <a:cxnLst/>
              <a:rect l="l" t="t" r="r" b="b"/>
              <a:pathLst>
                <a:path w="3778" h="3893" extrusionOk="0">
                  <a:moveTo>
                    <a:pt x="3778" y="24"/>
                  </a:moveTo>
                  <a:lnTo>
                    <a:pt x="3515" y="1"/>
                  </a:lnTo>
                  <a:lnTo>
                    <a:pt x="3378" y="126"/>
                  </a:lnTo>
                  <a:lnTo>
                    <a:pt x="3093" y="240"/>
                  </a:lnTo>
                  <a:lnTo>
                    <a:pt x="2899" y="240"/>
                  </a:lnTo>
                  <a:lnTo>
                    <a:pt x="2716" y="355"/>
                  </a:lnTo>
                  <a:lnTo>
                    <a:pt x="2557" y="309"/>
                  </a:lnTo>
                  <a:lnTo>
                    <a:pt x="2431" y="183"/>
                  </a:lnTo>
                  <a:lnTo>
                    <a:pt x="2340" y="206"/>
                  </a:lnTo>
                  <a:lnTo>
                    <a:pt x="2226" y="423"/>
                  </a:lnTo>
                  <a:lnTo>
                    <a:pt x="2157" y="412"/>
                  </a:lnTo>
                  <a:lnTo>
                    <a:pt x="2112" y="594"/>
                  </a:lnTo>
                  <a:lnTo>
                    <a:pt x="1815" y="857"/>
                  </a:lnTo>
                  <a:lnTo>
                    <a:pt x="1655" y="948"/>
                  </a:lnTo>
                  <a:lnTo>
                    <a:pt x="1575" y="1062"/>
                  </a:lnTo>
                  <a:lnTo>
                    <a:pt x="1358" y="879"/>
                  </a:lnTo>
                  <a:lnTo>
                    <a:pt x="1153" y="1119"/>
                  </a:lnTo>
                  <a:lnTo>
                    <a:pt x="982" y="1119"/>
                  </a:lnTo>
                  <a:lnTo>
                    <a:pt x="799" y="1153"/>
                  </a:lnTo>
                  <a:lnTo>
                    <a:pt x="776" y="1598"/>
                  </a:lnTo>
                  <a:lnTo>
                    <a:pt x="662" y="1598"/>
                  </a:lnTo>
                  <a:lnTo>
                    <a:pt x="548" y="1804"/>
                  </a:lnTo>
                  <a:lnTo>
                    <a:pt x="286" y="1850"/>
                  </a:lnTo>
                  <a:lnTo>
                    <a:pt x="229" y="1907"/>
                  </a:lnTo>
                  <a:lnTo>
                    <a:pt x="103" y="1770"/>
                  </a:lnTo>
                  <a:lnTo>
                    <a:pt x="0" y="1907"/>
                  </a:lnTo>
                  <a:lnTo>
                    <a:pt x="377" y="2317"/>
                  </a:lnTo>
                  <a:lnTo>
                    <a:pt x="685" y="2603"/>
                  </a:lnTo>
                  <a:lnTo>
                    <a:pt x="833" y="2911"/>
                  </a:lnTo>
                  <a:lnTo>
                    <a:pt x="1187" y="3276"/>
                  </a:lnTo>
                  <a:lnTo>
                    <a:pt x="1438" y="3561"/>
                  </a:lnTo>
                  <a:lnTo>
                    <a:pt x="1575" y="3447"/>
                  </a:lnTo>
                  <a:lnTo>
                    <a:pt x="2066" y="3687"/>
                  </a:lnTo>
                  <a:lnTo>
                    <a:pt x="2271" y="3573"/>
                  </a:lnTo>
                  <a:lnTo>
                    <a:pt x="2511" y="3653"/>
                  </a:lnTo>
                  <a:lnTo>
                    <a:pt x="2625" y="3835"/>
                  </a:lnTo>
                  <a:lnTo>
                    <a:pt x="2865" y="3892"/>
                  </a:lnTo>
                  <a:lnTo>
                    <a:pt x="3070" y="3710"/>
                  </a:lnTo>
                  <a:lnTo>
                    <a:pt x="2956" y="3550"/>
                  </a:lnTo>
                  <a:lnTo>
                    <a:pt x="2933" y="3299"/>
                  </a:lnTo>
                  <a:lnTo>
                    <a:pt x="3104" y="3071"/>
                  </a:lnTo>
                  <a:lnTo>
                    <a:pt x="3082" y="2831"/>
                  </a:lnTo>
                  <a:lnTo>
                    <a:pt x="3184" y="2443"/>
                  </a:lnTo>
                  <a:lnTo>
                    <a:pt x="3310" y="2352"/>
                  </a:lnTo>
                  <a:lnTo>
                    <a:pt x="3321" y="1952"/>
                  </a:lnTo>
                  <a:lnTo>
                    <a:pt x="3298" y="1713"/>
                  </a:lnTo>
                  <a:lnTo>
                    <a:pt x="3356" y="1302"/>
                  </a:lnTo>
                  <a:lnTo>
                    <a:pt x="3481" y="948"/>
                  </a:lnTo>
                  <a:lnTo>
                    <a:pt x="3675" y="640"/>
                  </a:lnTo>
                  <a:lnTo>
                    <a:pt x="3641" y="309"/>
                  </a:lnTo>
                  <a:lnTo>
                    <a:pt x="3698" y="11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5"/>
            <p:cNvSpPr/>
            <p:nvPr/>
          </p:nvSpPr>
          <p:spPr>
            <a:xfrm>
              <a:off x="3778450" y="1905550"/>
              <a:ext cx="63375" cy="58800"/>
            </a:xfrm>
            <a:custGeom>
              <a:avLst/>
              <a:gdLst/>
              <a:ahLst/>
              <a:cxnLst/>
              <a:rect l="l" t="t" r="r" b="b"/>
              <a:pathLst>
                <a:path w="2535" h="2352" extrusionOk="0">
                  <a:moveTo>
                    <a:pt x="1827" y="1439"/>
                  </a:moveTo>
                  <a:lnTo>
                    <a:pt x="2238" y="1439"/>
                  </a:lnTo>
                  <a:lnTo>
                    <a:pt x="2398" y="1108"/>
                  </a:lnTo>
                  <a:lnTo>
                    <a:pt x="2534" y="309"/>
                  </a:lnTo>
                  <a:lnTo>
                    <a:pt x="2398" y="24"/>
                  </a:lnTo>
                  <a:lnTo>
                    <a:pt x="1838" y="1"/>
                  </a:lnTo>
                  <a:lnTo>
                    <a:pt x="914" y="366"/>
                  </a:lnTo>
                  <a:lnTo>
                    <a:pt x="355" y="1633"/>
                  </a:lnTo>
                  <a:lnTo>
                    <a:pt x="1" y="1884"/>
                  </a:lnTo>
                  <a:lnTo>
                    <a:pt x="1" y="1884"/>
                  </a:lnTo>
                  <a:lnTo>
                    <a:pt x="515" y="1952"/>
                  </a:lnTo>
                  <a:lnTo>
                    <a:pt x="1142" y="1770"/>
                  </a:lnTo>
                  <a:lnTo>
                    <a:pt x="1587" y="2146"/>
                  </a:lnTo>
                  <a:lnTo>
                    <a:pt x="1987" y="235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5"/>
            <p:cNvSpPr/>
            <p:nvPr/>
          </p:nvSpPr>
          <p:spPr>
            <a:xfrm>
              <a:off x="3799850" y="1383450"/>
              <a:ext cx="372075" cy="424550"/>
            </a:xfrm>
            <a:custGeom>
              <a:avLst/>
              <a:gdLst/>
              <a:ahLst/>
              <a:cxnLst/>
              <a:rect l="l" t="t" r="r" b="b"/>
              <a:pathLst>
                <a:path w="14883" h="16982" extrusionOk="0">
                  <a:moveTo>
                    <a:pt x="12851" y="6517"/>
                  </a:moveTo>
                  <a:lnTo>
                    <a:pt x="11870" y="6665"/>
                  </a:lnTo>
                  <a:lnTo>
                    <a:pt x="10820" y="6631"/>
                  </a:lnTo>
                  <a:lnTo>
                    <a:pt x="10101" y="7259"/>
                  </a:lnTo>
                  <a:lnTo>
                    <a:pt x="9142" y="7213"/>
                  </a:lnTo>
                  <a:lnTo>
                    <a:pt x="7932" y="7544"/>
                  </a:lnTo>
                  <a:lnTo>
                    <a:pt x="6494" y="8514"/>
                  </a:lnTo>
                  <a:lnTo>
                    <a:pt x="5581" y="9085"/>
                  </a:lnTo>
                  <a:lnTo>
                    <a:pt x="4326" y="10602"/>
                  </a:lnTo>
                  <a:lnTo>
                    <a:pt x="3310" y="11721"/>
                  </a:lnTo>
                  <a:lnTo>
                    <a:pt x="2158" y="12554"/>
                  </a:lnTo>
                  <a:lnTo>
                    <a:pt x="549" y="13239"/>
                  </a:lnTo>
                  <a:lnTo>
                    <a:pt x="1" y="13752"/>
                  </a:lnTo>
                  <a:lnTo>
                    <a:pt x="263" y="15658"/>
                  </a:lnTo>
                  <a:lnTo>
                    <a:pt x="537" y="16560"/>
                  </a:lnTo>
                  <a:lnTo>
                    <a:pt x="1450" y="16982"/>
                  </a:lnTo>
                  <a:lnTo>
                    <a:pt x="2306" y="16788"/>
                  </a:lnTo>
                  <a:lnTo>
                    <a:pt x="3516" y="15818"/>
                  </a:lnTo>
                  <a:lnTo>
                    <a:pt x="3995" y="16331"/>
                  </a:lnTo>
                  <a:lnTo>
                    <a:pt x="4235" y="15863"/>
                  </a:lnTo>
                  <a:lnTo>
                    <a:pt x="4726" y="15293"/>
                  </a:lnTo>
                  <a:lnTo>
                    <a:pt x="4851" y="14300"/>
                  </a:lnTo>
                  <a:lnTo>
                    <a:pt x="4406" y="13889"/>
                  </a:lnTo>
                  <a:lnTo>
                    <a:pt x="4269" y="12805"/>
                  </a:lnTo>
                  <a:lnTo>
                    <a:pt x="4589" y="12052"/>
                  </a:lnTo>
                  <a:lnTo>
                    <a:pt x="5205" y="12063"/>
                  </a:lnTo>
                  <a:lnTo>
                    <a:pt x="5387" y="11755"/>
                  </a:lnTo>
                  <a:lnTo>
                    <a:pt x="5136" y="11481"/>
                  </a:lnTo>
                  <a:lnTo>
                    <a:pt x="5947" y="10351"/>
                  </a:lnTo>
                  <a:lnTo>
                    <a:pt x="6437" y="9484"/>
                  </a:lnTo>
                  <a:lnTo>
                    <a:pt x="6745" y="8925"/>
                  </a:lnTo>
                  <a:lnTo>
                    <a:pt x="7316" y="8936"/>
                  </a:lnTo>
                  <a:lnTo>
                    <a:pt x="7407" y="8491"/>
                  </a:lnTo>
                  <a:lnTo>
                    <a:pt x="8526" y="8628"/>
                  </a:lnTo>
                  <a:lnTo>
                    <a:pt x="8526" y="8126"/>
                  </a:lnTo>
                  <a:lnTo>
                    <a:pt x="8891" y="8080"/>
                  </a:lnTo>
                  <a:lnTo>
                    <a:pt x="9188" y="7886"/>
                  </a:lnTo>
                  <a:lnTo>
                    <a:pt x="9918" y="8297"/>
                  </a:lnTo>
                  <a:lnTo>
                    <a:pt x="10671" y="8252"/>
                  </a:lnTo>
                  <a:lnTo>
                    <a:pt x="11345" y="8434"/>
                  </a:lnTo>
                  <a:lnTo>
                    <a:pt x="11824" y="8092"/>
                  </a:lnTo>
                  <a:lnTo>
                    <a:pt x="11984" y="7544"/>
                  </a:lnTo>
                  <a:lnTo>
                    <a:pt x="12805" y="7281"/>
                  </a:lnTo>
                  <a:lnTo>
                    <a:pt x="13627" y="7578"/>
                  </a:lnTo>
                  <a:lnTo>
                    <a:pt x="13513" y="8126"/>
                  </a:lnTo>
                  <a:lnTo>
                    <a:pt x="13969" y="8058"/>
                  </a:lnTo>
                  <a:lnTo>
                    <a:pt x="14882" y="7738"/>
                  </a:lnTo>
                  <a:lnTo>
                    <a:pt x="14882" y="7738"/>
                  </a:lnTo>
                  <a:lnTo>
                    <a:pt x="14106" y="7270"/>
                  </a:lnTo>
                  <a:lnTo>
                    <a:pt x="14791" y="7065"/>
                  </a:lnTo>
                  <a:close/>
                  <a:moveTo>
                    <a:pt x="9633" y="1769"/>
                  </a:moveTo>
                  <a:lnTo>
                    <a:pt x="8834" y="1621"/>
                  </a:lnTo>
                  <a:lnTo>
                    <a:pt x="8560" y="1381"/>
                  </a:lnTo>
                  <a:lnTo>
                    <a:pt x="7533" y="1507"/>
                  </a:lnTo>
                  <a:lnTo>
                    <a:pt x="7898" y="1724"/>
                  </a:lnTo>
                  <a:lnTo>
                    <a:pt x="7590" y="1895"/>
                  </a:lnTo>
                  <a:lnTo>
                    <a:pt x="8537" y="2055"/>
                  </a:lnTo>
                  <a:close/>
                  <a:moveTo>
                    <a:pt x="6004" y="583"/>
                  </a:moveTo>
                  <a:lnTo>
                    <a:pt x="5319" y="354"/>
                  </a:lnTo>
                  <a:lnTo>
                    <a:pt x="4589" y="377"/>
                  </a:lnTo>
                  <a:lnTo>
                    <a:pt x="4452" y="594"/>
                  </a:lnTo>
                  <a:lnTo>
                    <a:pt x="3733" y="594"/>
                  </a:lnTo>
                  <a:lnTo>
                    <a:pt x="3425" y="377"/>
                  </a:lnTo>
                  <a:lnTo>
                    <a:pt x="2101" y="605"/>
                  </a:lnTo>
                  <a:lnTo>
                    <a:pt x="2557" y="1107"/>
                  </a:lnTo>
                  <a:lnTo>
                    <a:pt x="3641" y="1655"/>
                  </a:lnTo>
                  <a:lnTo>
                    <a:pt x="4452" y="1849"/>
                  </a:lnTo>
                  <a:lnTo>
                    <a:pt x="4018" y="2089"/>
                  </a:lnTo>
                  <a:lnTo>
                    <a:pt x="5216" y="2511"/>
                  </a:lnTo>
                  <a:lnTo>
                    <a:pt x="5844" y="2477"/>
                  </a:lnTo>
                  <a:lnTo>
                    <a:pt x="5981" y="1918"/>
                  </a:lnTo>
                  <a:lnTo>
                    <a:pt x="6403" y="1792"/>
                  </a:lnTo>
                  <a:lnTo>
                    <a:pt x="6574" y="1313"/>
                  </a:lnTo>
                  <a:lnTo>
                    <a:pt x="7784" y="1050"/>
                  </a:lnTo>
                  <a:close/>
                  <a:moveTo>
                    <a:pt x="9462" y="137"/>
                  </a:moveTo>
                  <a:lnTo>
                    <a:pt x="8161" y="1"/>
                  </a:lnTo>
                  <a:lnTo>
                    <a:pt x="7704" y="172"/>
                  </a:lnTo>
                  <a:lnTo>
                    <a:pt x="6951" y="23"/>
                  </a:lnTo>
                  <a:lnTo>
                    <a:pt x="5467" y="195"/>
                  </a:lnTo>
                  <a:lnTo>
                    <a:pt x="6072" y="480"/>
                  </a:lnTo>
                  <a:lnTo>
                    <a:pt x="6803" y="480"/>
                  </a:lnTo>
                  <a:lnTo>
                    <a:pt x="6928" y="662"/>
                  </a:lnTo>
                  <a:lnTo>
                    <a:pt x="8446" y="765"/>
                  </a:lnTo>
                  <a:lnTo>
                    <a:pt x="9884" y="697"/>
                  </a:lnTo>
                  <a:lnTo>
                    <a:pt x="10500" y="35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5"/>
            <p:cNvSpPr/>
            <p:nvPr/>
          </p:nvSpPr>
          <p:spPr>
            <a:xfrm>
              <a:off x="5268050" y="2421950"/>
              <a:ext cx="165500" cy="91050"/>
            </a:xfrm>
            <a:custGeom>
              <a:avLst/>
              <a:gdLst/>
              <a:ahLst/>
              <a:cxnLst/>
              <a:rect l="l" t="t" r="r" b="b"/>
              <a:pathLst>
                <a:path w="6620" h="3642" extrusionOk="0">
                  <a:moveTo>
                    <a:pt x="6391" y="2306"/>
                  </a:moveTo>
                  <a:lnTo>
                    <a:pt x="5466" y="2226"/>
                  </a:lnTo>
                  <a:lnTo>
                    <a:pt x="4554" y="2009"/>
                  </a:lnTo>
                  <a:lnTo>
                    <a:pt x="3835" y="1610"/>
                  </a:lnTo>
                  <a:lnTo>
                    <a:pt x="3195" y="1439"/>
                  </a:lnTo>
                  <a:lnTo>
                    <a:pt x="2842" y="994"/>
                  </a:lnTo>
                  <a:lnTo>
                    <a:pt x="2385" y="868"/>
                  </a:lnTo>
                  <a:lnTo>
                    <a:pt x="1472" y="286"/>
                  </a:lnTo>
                  <a:lnTo>
                    <a:pt x="799" y="1"/>
                  </a:lnTo>
                  <a:lnTo>
                    <a:pt x="525" y="206"/>
                  </a:lnTo>
                  <a:lnTo>
                    <a:pt x="126" y="617"/>
                  </a:lnTo>
                  <a:lnTo>
                    <a:pt x="0" y="1462"/>
                  </a:lnTo>
                  <a:lnTo>
                    <a:pt x="810" y="1815"/>
                  </a:lnTo>
                  <a:lnTo>
                    <a:pt x="1643" y="2260"/>
                  </a:lnTo>
                  <a:lnTo>
                    <a:pt x="2739" y="2763"/>
                  </a:lnTo>
                  <a:lnTo>
                    <a:pt x="3823" y="2888"/>
                  </a:lnTo>
                  <a:lnTo>
                    <a:pt x="4359" y="3345"/>
                  </a:lnTo>
                  <a:lnTo>
                    <a:pt x="4976" y="3436"/>
                  </a:lnTo>
                  <a:lnTo>
                    <a:pt x="5946" y="3641"/>
                  </a:lnTo>
                  <a:lnTo>
                    <a:pt x="6608" y="3630"/>
                  </a:lnTo>
                  <a:lnTo>
                    <a:pt x="6619" y="3276"/>
                  </a:lnTo>
                  <a:lnTo>
                    <a:pt x="6402" y="269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5"/>
            <p:cNvSpPr/>
            <p:nvPr/>
          </p:nvSpPr>
          <p:spPr>
            <a:xfrm>
              <a:off x="6693125" y="3893550"/>
              <a:ext cx="362375" cy="274500"/>
            </a:xfrm>
            <a:custGeom>
              <a:avLst/>
              <a:gdLst/>
              <a:ahLst/>
              <a:cxnLst/>
              <a:rect l="l" t="t" r="r" b="b"/>
              <a:pathLst>
                <a:path w="14495" h="10980" extrusionOk="0">
                  <a:moveTo>
                    <a:pt x="8366" y="5924"/>
                  </a:moveTo>
                  <a:lnTo>
                    <a:pt x="8492" y="5559"/>
                  </a:lnTo>
                  <a:lnTo>
                    <a:pt x="7659" y="5969"/>
                  </a:lnTo>
                  <a:lnTo>
                    <a:pt x="7179" y="6449"/>
                  </a:lnTo>
                  <a:lnTo>
                    <a:pt x="6723" y="6677"/>
                  </a:lnTo>
                  <a:lnTo>
                    <a:pt x="5878" y="7339"/>
                  </a:lnTo>
                  <a:lnTo>
                    <a:pt x="5079" y="7795"/>
                  </a:lnTo>
                  <a:lnTo>
                    <a:pt x="4087" y="8252"/>
                  </a:lnTo>
                  <a:lnTo>
                    <a:pt x="3299" y="8594"/>
                  </a:lnTo>
                  <a:lnTo>
                    <a:pt x="2683" y="8754"/>
                  </a:lnTo>
                  <a:lnTo>
                    <a:pt x="1074" y="9621"/>
                  </a:lnTo>
                  <a:lnTo>
                    <a:pt x="161" y="10272"/>
                  </a:lnTo>
                  <a:lnTo>
                    <a:pt x="1" y="10603"/>
                  </a:lnTo>
                  <a:lnTo>
                    <a:pt x="731" y="10660"/>
                  </a:lnTo>
                  <a:lnTo>
                    <a:pt x="948" y="10957"/>
                  </a:lnTo>
                  <a:lnTo>
                    <a:pt x="1587" y="10979"/>
                  </a:lnTo>
                  <a:lnTo>
                    <a:pt x="2158" y="10717"/>
                  </a:lnTo>
                  <a:lnTo>
                    <a:pt x="3059" y="10317"/>
                  </a:lnTo>
                  <a:lnTo>
                    <a:pt x="4212" y="9439"/>
                  </a:lnTo>
                  <a:lnTo>
                    <a:pt x="4874" y="8845"/>
                  </a:lnTo>
                  <a:lnTo>
                    <a:pt x="5764" y="8526"/>
                  </a:lnTo>
                  <a:lnTo>
                    <a:pt x="6335" y="8503"/>
                  </a:lnTo>
                  <a:lnTo>
                    <a:pt x="6415" y="8092"/>
                  </a:lnTo>
                  <a:lnTo>
                    <a:pt x="7077" y="7738"/>
                  </a:lnTo>
                  <a:lnTo>
                    <a:pt x="8069" y="7099"/>
                  </a:lnTo>
                  <a:lnTo>
                    <a:pt x="8674" y="6677"/>
                  </a:lnTo>
                  <a:lnTo>
                    <a:pt x="8971" y="6312"/>
                  </a:lnTo>
                  <a:lnTo>
                    <a:pt x="9039" y="5935"/>
                  </a:lnTo>
                  <a:lnTo>
                    <a:pt x="8241" y="6300"/>
                  </a:lnTo>
                  <a:close/>
                  <a:moveTo>
                    <a:pt x="12475" y="1576"/>
                  </a:moveTo>
                  <a:lnTo>
                    <a:pt x="12737" y="754"/>
                  </a:lnTo>
                  <a:lnTo>
                    <a:pt x="12303" y="514"/>
                  </a:lnTo>
                  <a:lnTo>
                    <a:pt x="12189" y="1"/>
                  </a:lnTo>
                  <a:lnTo>
                    <a:pt x="11858" y="69"/>
                  </a:lnTo>
                  <a:lnTo>
                    <a:pt x="11801" y="731"/>
                  </a:lnTo>
                  <a:lnTo>
                    <a:pt x="11915" y="1541"/>
                  </a:lnTo>
                  <a:lnTo>
                    <a:pt x="12041" y="1929"/>
                  </a:lnTo>
                  <a:lnTo>
                    <a:pt x="11915" y="2089"/>
                  </a:lnTo>
                  <a:lnTo>
                    <a:pt x="11824" y="2717"/>
                  </a:lnTo>
                  <a:lnTo>
                    <a:pt x="11482" y="3299"/>
                  </a:lnTo>
                  <a:lnTo>
                    <a:pt x="10888" y="4018"/>
                  </a:lnTo>
                  <a:lnTo>
                    <a:pt x="10135" y="4326"/>
                  </a:lnTo>
                  <a:lnTo>
                    <a:pt x="9884" y="4668"/>
                  </a:lnTo>
                  <a:lnTo>
                    <a:pt x="10420" y="5022"/>
                  </a:lnTo>
                  <a:lnTo>
                    <a:pt x="10306" y="5524"/>
                  </a:lnTo>
                  <a:lnTo>
                    <a:pt x="9313" y="6255"/>
                  </a:lnTo>
                  <a:lnTo>
                    <a:pt x="9519" y="6380"/>
                  </a:lnTo>
                  <a:lnTo>
                    <a:pt x="9462" y="6608"/>
                  </a:lnTo>
                  <a:lnTo>
                    <a:pt x="10306" y="6255"/>
                  </a:lnTo>
                  <a:lnTo>
                    <a:pt x="11139" y="5650"/>
                  </a:lnTo>
                  <a:lnTo>
                    <a:pt x="11790" y="5171"/>
                  </a:lnTo>
                  <a:lnTo>
                    <a:pt x="12018" y="4999"/>
                  </a:lnTo>
                  <a:lnTo>
                    <a:pt x="12223" y="4611"/>
                  </a:lnTo>
                  <a:lnTo>
                    <a:pt x="12623" y="4326"/>
                  </a:lnTo>
                  <a:lnTo>
                    <a:pt x="13171" y="4360"/>
                  </a:lnTo>
                  <a:lnTo>
                    <a:pt x="13764" y="3812"/>
                  </a:lnTo>
                  <a:lnTo>
                    <a:pt x="14494" y="3002"/>
                  </a:lnTo>
                  <a:lnTo>
                    <a:pt x="14198" y="2888"/>
                  </a:lnTo>
                  <a:lnTo>
                    <a:pt x="13536" y="3242"/>
                  </a:lnTo>
                  <a:lnTo>
                    <a:pt x="13079" y="3173"/>
                  </a:lnTo>
                  <a:lnTo>
                    <a:pt x="12669" y="2877"/>
                  </a:lnTo>
                  <a:lnTo>
                    <a:pt x="12999" y="2169"/>
                  </a:lnTo>
                  <a:lnTo>
                    <a:pt x="12828" y="1918"/>
                  </a:lnTo>
                  <a:lnTo>
                    <a:pt x="12406" y="254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5"/>
            <p:cNvSpPr/>
            <p:nvPr/>
          </p:nvSpPr>
          <p:spPr>
            <a:xfrm>
              <a:off x="4746775" y="2513250"/>
              <a:ext cx="147250" cy="221150"/>
            </a:xfrm>
            <a:custGeom>
              <a:avLst/>
              <a:gdLst/>
              <a:ahLst/>
              <a:cxnLst/>
              <a:rect l="l" t="t" r="r" b="b"/>
              <a:pathLst>
                <a:path w="5890" h="8846" extrusionOk="0">
                  <a:moveTo>
                    <a:pt x="5251" y="4794"/>
                  </a:moveTo>
                  <a:lnTo>
                    <a:pt x="5547" y="4509"/>
                  </a:lnTo>
                  <a:lnTo>
                    <a:pt x="5661" y="4246"/>
                  </a:lnTo>
                  <a:lnTo>
                    <a:pt x="5890" y="3710"/>
                  </a:lnTo>
                  <a:lnTo>
                    <a:pt x="5867" y="3504"/>
                  </a:lnTo>
                  <a:lnTo>
                    <a:pt x="5570" y="3390"/>
                  </a:lnTo>
                  <a:lnTo>
                    <a:pt x="5342" y="3093"/>
                  </a:lnTo>
                  <a:lnTo>
                    <a:pt x="4931" y="2568"/>
                  </a:lnTo>
                  <a:lnTo>
                    <a:pt x="4463" y="2409"/>
                  </a:lnTo>
                  <a:lnTo>
                    <a:pt x="3881" y="2283"/>
                  </a:lnTo>
                  <a:lnTo>
                    <a:pt x="3402" y="1952"/>
                  </a:lnTo>
                  <a:lnTo>
                    <a:pt x="2991" y="1336"/>
                  </a:lnTo>
                  <a:lnTo>
                    <a:pt x="2592" y="1336"/>
                  </a:lnTo>
                  <a:lnTo>
                    <a:pt x="2580" y="1929"/>
                  </a:lnTo>
                  <a:lnTo>
                    <a:pt x="2740" y="2055"/>
                  </a:lnTo>
                  <a:lnTo>
                    <a:pt x="2398" y="2238"/>
                  </a:lnTo>
                  <a:lnTo>
                    <a:pt x="2432" y="2603"/>
                  </a:lnTo>
                  <a:lnTo>
                    <a:pt x="2238" y="2979"/>
                  </a:lnTo>
                  <a:lnTo>
                    <a:pt x="2249" y="3344"/>
                  </a:lnTo>
                  <a:lnTo>
                    <a:pt x="2660" y="3995"/>
                  </a:lnTo>
                  <a:lnTo>
                    <a:pt x="2295" y="5798"/>
                  </a:lnTo>
                  <a:lnTo>
                    <a:pt x="1" y="6711"/>
                  </a:lnTo>
                  <a:lnTo>
                    <a:pt x="743" y="8217"/>
                  </a:lnTo>
                  <a:lnTo>
                    <a:pt x="1039" y="8845"/>
                  </a:lnTo>
                  <a:lnTo>
                    <a:pt x="1393" y="8800"/>
                  </a:lnTo>
                  <a:lnTo>
                    <a:pt x="1907" y="8480"/>
                  </a:lnTo>
                  <a:lnTo>
                    <a:pt x="2352" y="8571"/>
                  </a:lnTo>
                  <a:lnTo>
                    <a:pt x="2706" y="8309"/>
                  </a:lnTo>
                  <a:lnTo>
                    <a:pt x="2671" y="7955"/>
                  </a:lnTo>
                  <a:lnTo>
                    <a:pt x="2980" y="7727"/>
                  </a:lnTo>
                  <a:lnTo>
                    <a:pt x="3459" y="7727"/>
                  </a:lnTo>
                  <a:lnTo>
                    <a:pt x="3630" y="7544"/>
                  </a:lnTo>
                  <a:lnTo>
                    <a:pt x="3664" y="7099"/>
                  </a:lnTo>
                  <a:lnTo>
                    <a:pt x="4132" y="6757"/>
                  </a:lnTo>
                  <a:lnTo>
                    <a:pt x="4497" y="6757"/>
                  </a:lnTo>
                  <a:lnTo>
                    <a:pt x="4554" y="6643"/>
                  </a:lnTo>
                  <a:lnTo>
                    <a:pt x="4417" y="6049"/>
                  </a:lnTo>
                  <a:lnTo>
                    <a:pt x="4497" y="5593"/>
                  </a:lnTo>
                  <a:lnTo>
                    <a:pt x="4646" y="5376"/>
                  </a:lnTo>
                  <a:lnTo>
                    <a:pt x="4999" y="5421"/>
                  </a:lnTo>
                  <a:close/>
                  <a:moveTo>
                    <a:pt x="2877" y="457"/>
                  </a:moveTo>
                  <a:lnTo>
                    <a:pt x="2911" y="81"/>
                  </a:lnTo>
                  <a:lnTo>
                    <a:pt x="2808" y="1"/>
                  </a:lnTo>
                  <a:lnTo>
                    <a:pt x="2626" y="309"/>
                  </a:lnTo>
                  <a:lnTo>
                    <a:pt x="2808" y="62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5"/>
            <p:cNvSpPr/>
            <p:nvPr/>
          </p:nvSpPr>
          <p:spPr>
            <a:xfrm>
              <a:off x="4893150" y="2268750"/>
              <a:ext cx="296175" cy="305875"/>
            </a:xfrm>
            <a:custGeom>
              <a:avLst/>
              <a:gdLst/>
              <a:ahLst/>
              <a:cxnLst/>
              <a:rect l="l" t="t" r="r" b="b"/>
              <a:pathLst>
                <a:path w="11847" h="12235" extrusionOk="0">
                  <a:moveTo>
                    <a:pt x="11846" y="1518"/>
                  </a:moveTo>
                  <a:lnTo>
                    <a:pt x="10500" y="1142"/>
                  </a:lnTo>
                  <a:lnTo>
                    <a:pt x="10089" y="434"/>
                  </a:lnTo>
                  <a:lnTo>
                    <a:pt x="9415" y="0"/>
                  </a:lnTo>
                  <a:lnTo>
                    <a:pt x="9016" y="103"/>
                  </a:lnTo>
                  <a:lnTo>
                    <a:pt x="8674" y="274"/>
                  </a:lnTo>
                  <a:lnTo>
                    <a:pt x="7852" y="388"/>
                  </a:lnTo>
                  <a:lnTo>
                    <a:pt x="7087" y="571"/>
                  </a:lnTo>
                  <a:lnTo>
                    <a:pt x="6745" y="971"/>
                  </a:lnTo>
                  <a:lnTo>
                    <a:pt x="7019" y="1370"/>
                  </a:lnTo>
                  <a:lnTo>
                    <a:pt x="7224" y="1826"/>
                  </a:lnTo>
                  <a:lnTo>
                    <a:pt x="6939" y="2214"/>
                  </a:lnTo>
                  <a:lnTo>
                    <a:pt x="7053" y="2568"/>
                  </a:lnTo>
                  <a:lnTo>
                    <a:pt x="6916" y="2899"/>
                  </a:lnTo>
                  <a:lnTo>
                    <a:pt x="6197" y="2876"/>
                  </a:lnTo>
                  <a:lnTo>
                    <a:pt x="6619" y="3470"/>
                  </a:lnTo>
                  <a:lnTo>
                    <a:pt x="6197" y="3698"/>
                  </a:lnTo>
                  <a:lnTo>
                    <a:pt x="5980" y="4246"/>
                  </a:lnTo>
                  <a:lnTo>
                    <a:pt x="6140" y="4782"/>
                  </a:lnTo>
                  <a:lnTo>
                    <a:pt x="5889" y="5045"/>
                  </a:lnTo>
                  <a:lnTo>
                    <a:pt x="5592" y="4953"/>
                  </a:lnTo>
                  <a:lnTo>
                    <a:pt x="5022" y="5079"/>
                  </a:lnTo>
                  <a:lnTo>
                    <a:pt x="4999" y="5330"/>
                  </a:lnTo>
                  <a:lnTo>
                    <a:pt x="4428" y="5330"/>
                  </a:lnTo>
                  <a:lnTo>
                    <a:pt x="4097" y="5844"/>
                  </a:lnTo>
                  <a:lnTo>
                    <a:pt x="4212" y="6608"/>
                  </a:lnTo>
                  <a:lnTo>
                    <a:pt x="3264" y="6985"/>
                  </a:lnTo>
                  <a:lnTo>
                    <a:pt x="2728" y="6905"/>
                  </a:lnTo>
                  <a:lnTo>
                    <a:pt x="2602" y="7110"/>
                  </a:lnTo>
                  <a:lnTo>
                    <a:pt x="2123" y="6996"/>
                  </a:lnTo>
                  <a:lnTo>
                    <a:pt x="1370" y="7122"/>
                  </a:lnTo>
                  <a:lnTo>
                    <a:pt x="0" y="6665"/>
                  </a:lnTo>
                  <a:lnTo>
                    <a:pt x="457" y="7133"/>
                  </a:lnTo>
                  <a:lnTo>
                    <a:pt x="856" y="7692"/>
                  </a:lnTo>
                  <a:lnTo>
                    <a:pt x="1655" y="8080"/>
                  </a:lnTo>
                  <a:lnTo>
                    <a:pt x="1804" y="8891"/>
                  </a:lnTo>
                  <a:lnTo>
                    <a:pt x="2192" y="9028"/>
                  </a:lnTo>
                  <a:lnTo>
                    <a:pt x="2317" y="9450"/>
                  </a:lnTo>
                  <a:lnTo>
                    <a:pt x="1256" y="9918"/>
                  </a:lnTo>
                  <a:lnTo>
                    <a:pt x="1085" y="10968"/>
                  </a:lnTo>
                  <a:lnTo>
                    <a:pt x="2169" y="10842"/>
                  </a:lnTo>
                  <a:lnTo>
                    <a:pt x="3447" y="10831"/>
                  </a:lnTo>
                  <a:lnTo>
                    <a:pt x="4851" y="10659"/>
                  </a:lnTo>
                  <a:lnTo>
                    <a:pt x="5558" y="11344"/>
                  </a:lnTo>
                  <a:lnTo>
                    <a:pt x="5855" y="11995"/>
                  </a:lnTo>
                  <a:lnTo>
                    <a:pt x="6448" y="12234"/>
                  </a:lnTo>
                  <a:lnTo>
                    <a:pt x="6905" y="11629"/>
                  </a:lnTo>
                  <a:lnTo>
                    <a:pt x="8617" y="11629"/>
                  </a:lnTo>
                  <a:lnTo>
                    <a:pt x="8366" y="10842"/>
                  </a:lnTo>
                  <a:lnTo>
                    <a:pt x="7863" y="10386"/>
                  </a:lnTo>
                  <a:lnTo>
                    <a:pt x="7681" y="9689"/>
                  </a:lnTo>
                  <a:lnTo>
                    <a:pt x="7110" y="9279"/>
                  </a:lnTo>
                  <a:lnTo>
                    <a:pt x="7806" y="8331"/>
                  </a:lnTo>
                  <a:lnTo>
                    <a:pt x="8719" y="8411"/>
                  </a:lnTo>
                  <a:lnTo>
                    <a:pt x="9358" y="7453"/>
                  </a:lnTo>
                  <a:lnTo>
                    <a:pt x="9667" y="6528"/>
                  </a:lnTo>
                  <a:lnTo>
                    <a:pt x="10214" y="5627"/>
                  </a:lnTo>
                  <a:lnTo>
                    <a:pt x="10077" y="4988"/>
                  </a:lnTo>
                  <a:lnTo>
                    <a:pt x="10602" y="4451"/>
                  </a:lnTo>
                  <a:lnTo>
                    <a:pt x="9895" y="4018"/>
                  </a:lnTo>
                  <a:lnTo>
                    <a:pt x="9473" y="3401"/>
                  </a:lnTo>
                  <a:lnTo>
                    <a:pt x="9016" y="2602"/>
                  </a:lnTo>
                  <a:lnTo>
                    <a:pt x="9290" y="2203"/>
                  </a:lnTo>
                  <a:lnTo>
                    <a:pt x="10500" y="2431"/>
                  </a:lnTo>
                  <a:lnTo>
                    <a:pt x="11321" y="228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5"/>
            <p:cNvSpPr/>
            <p:nvPr/>
          </p:nvSpPr>
          <p:spPr>
            <a:xfrm>
              <a:off x="2063775" y="2894125"/>
              <a:ext cx="114150" cy="54250"/>
            </a:xfrm>
            <a:custGeom>
              <a:avLst/>
              <a:gdLst/>
              <a:ahLst/>
              <a:cxnLst/>
              <a:rect l="l" t="t" r="r" b="b"/>
              <a:pathLst>
                <a:path w="4566" h="2170" extrusionOk="0">
                  <a:moveTo>
                    <a:pt x="4508" y="857"/>
                  </a:moveTo>
                  <a:lnTo>
                    <a:pt x="4223" y="594"/>
                  </a:lnTo>
                  <a:lnTo>
                    <a:pt x="3972" y="321"/>
                  </a:lnTo>
                  <a:lnTo>
                    <a:pt x="3618" y="172"/>
                  </a:lnTo>
                  <a:lnTo>
                    <a:pt x="3173" y="138"/>
                  </a:lnTo>
                  <a:lnTo>
                    <a:pt x="3219" y="58"/>
                  </a:lnTo>
                  <a:lnTo>
                    <a:pt x="2774" y="1"/>
                  </a:lnTo>
                  <a:lnTo>
                    <a:pt x="2489" y="263"/>
                  </a:lnTo>
                  <a:lnTo>
                    <a:pt x="1998" y="446"/>
                  </a:lnTo>
                  <a:lnTo>
                    <a:pt x="1633" y="674"/>
                  </a:lnTo>
                  <a:lnTo>
                    <a:pt x="1256" y="754"/>
                  </a:lnTo>
                  <a:lnTo>
                    <a:pt x="1039" y="526"/>
                  </a:lnTo>
                  <a:lnTo>
                    <a:pt x="971" y="594"/>
                  </a:lnTo>
                  <a:lnTo>
                    <a:pt x="640" y="549"/>
                  </a:lnTo>
                  <a:lnTo>
                    <a:pt x="663" y="366"/>
                  </a:lnTo>
                  <a:lnTo>
                    <a:pt x="400" y="35"/>
                  </a:lnTo>
                  <a:lnTo>
                    <a:pt x="81" y="127"/>
                  </a:lnTo>
                  <a:lnTo>
                    <a:pt x="69" y="480"/>
                  </a:lnTo>
                  <a:lnTo>
                    <a:pt x="229" y="629"/>
                  </a:lnTo>
                  <a:lnTo>
                    <a:pt x="115" y="720"/>
                  </a:lnTo>
                  <a:lnTo>
                    <a:pt x="126" y="891"/>
                  </a:lnTo>
                  <a:lnTo>
                    <a:pt x="58" y="1085"/>
                  </a:lnTo>
                  <a:lnTo>
                    <a:pt x="1" y="1256"/>
                  </a:lnTo>
                  <a:lnTo>
                    <a:pt x="81" y="1393"/>
                  </a:lnTo>
                  <a:lnTo>
                    <a:pt x="126" y="1199"/>
                  </a:lnTo>
                  <a:lnTo>
                    <a:pt x="469" y="1199"/>
                  </a:lnTo>
                  <a:lnTo>
                    <a:pt x="663" y="1291"/>
                  </a:lnTo>
                  <a:lnTo>
                    <a:pt x="994" y="1370"/>
                  </a:lnTo>
                  <a:lnTo>
                    <a:pt x="1142" y="1724"/>
                  </a:lnTo>
                  <a:lnTo>
                    <a:pt x="1393" y="1781"/>
                  </a:lnTo>
                  <a:lnTo>
                    <a:pt x="1507" y="1621"/>
                  </a:lnTo>
                  <a:lnTo>
                    <a:pt x="1621" y="2169"/>
                  </a:lnTo>
                  <a:lnTo>
                    <a:pt x="1998" y="2124"/>
                  </a:lnTo>
                  <a:lnTo>
                    <a:pt x="2123" y="1998"/>
                  </a:lnTo>
                  <a:lnTo>
                    <a:pt x="2340" y="1861"/>
                  </a:lnTo>
                  <a:lnTo>
                    <a:pt x="1975" y="1382"/>
                  </a:lnTo>
                  <a:lnTo>
                    <a:pt x="2066" y="1199"/>
                  </a:lnTo>
                  <a:lnTo>
                    <a:pt x="2249" y="1154"/>
                  </a:lnTo>
                  <a:lnTo>
                    <a:pt x="2580" y="925"/>
                  </a:lnTo>
                  <a:lnTo>
                    <a:pt x="2751" y="606"/>
                  </a:lnTo>
                  <a:lnTo>
                    <a:pt x="3105" y="549"/>
                  </a:lnTo>
                  <a:lnTo>
                    <a:pt x="3493" y="811"/>
                  </a:lnTo>
                  <a:lnTo>
                    <a:pt x="3630" y="1108"/>
                  </a:lnTo>
                  <a:lnTo>
                    <a:pt x="3835" y="1165"/>
                  </a:lnTo>
                  <a:lnTo>
                    <a:pt x="3618" y="1405"/>
                  </a:lnTo>
                  <a:lnTo>
                    <a:pt x="3767" y="1907"/>
                  </a:lnTo>
                  <a:lnTo>
                    <a:pt x="4018" y="2169"/>
                  </a:lnTo>
                  <a:lnTo>
                    <a:pt x="4143" y="1724"/>
                  </a:lnTo>
                  <a:lnTo>
                    <a:pt x="4406" y="1793"/>
                  </a:lnTo>
                  <a:lnTo>
                    <a:pt x="4566" y="1519"/>
                  </a:lnTo>
                  <a:lnTo>
                    <a:pt x="4406" y="98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5"/>
            <p:cNvSpPr/>
            <p:nvPr/>
          </p:nvSpPr>
          <p:spPr>
            <a:xfrm>
              <a:off x="2091450" y="3113250"/>
              <a:ext cx="264225" cy="415150"/>
            </a:xfrm>
            <a:custGeom>
              <a:avLst/>
              <a:gdLst/>
              <a:ahLst/>
              <a:cxnLst/>
              <a:rect l="l" t="t" r="r" b="b"/>
              <a:pathLst>
                <a:path w="10569" h="16606" extrusionOk="0">
                  <a:moveTo>
                    <a:pt x="9222" y="3858"/>
                  </a:moveTo>
                  <a:lnTo>
                    <a:pt x="8811" y="3367"/>
                  </a:lnTo>
                  <a:lnTo>
                    <a:pt x="8560" y="3356"/>
                  </a:lnTo>
                  <a:lnTo>
                    <a:pt x="9062" y="2431"/>
                  </a:lnTo>
                  <a:lnTo>
                    <a:pt x="8434" y="1998"/>
                  </a:lnTo>
                  <a:lnTo>
                    <a:pt x="7966" y="2089"/>
                  </a:lnTo>
                  <a:lnTo>
                    <a:pt x="7670" y="1929"/>
                  </a:lnTo>
                  <a:lnTo>
                    <a:pt x="7236" y="2169"/>
                  </a:lnTo>
                  <a:lnTo>
                    <a:pt x="6631" y="2055"/>
                  </a:lnTo>
                  <a:lnTo>
                    <a:pt x="6152" y="1107"/>
                  </a:lnTo>
                  <a:lnTo>
                    <a:pt x="5764" y="856"/>
                  </a:lnTo>
                  <a:lnTo>
                    <a:pt x="5513" y="434"/>
                  </a:lnTo>
                  <a:lnTo>
                    <a:pt x="4976" y="1"/>
                  </a:lnTo>
                  <a:lnTo>
                    <a:pt x="4771" y="92"/>
                  </a:lnTo>
                  <a:lnTo>
                    <a:pt x="4885" y="788"/>
                  </a:lnTo>
                  <a:lnTo>
                    <a:pt x="4634" y="1370"/>
                  </a:lnTo>
                  <a:lnTo>
                    <a:pt x="3778" y="2329"/>
                  </a:lnTo>
                  <a:lnTo>
                    <a:pt x="2831" y="2682"/>
                  </a:lnTo>
                  <a:lnTo>
                    <a:pt x="2352" y="3470"/>
                  </a:lnTo>
                  <a:lnTo>
                    <a:pt x="2226" y="4086"/>
                  </a:lnTo>
                  <a:lnTo>
                    <a:pt x="1781" y="4451"/>
                  </a:lnTo>
                  <a:lnTo>
                    <a:pt x="1427" y="3995"/>
                  </a:lnTo>
                  <a:lnTo>
                    <a:pt x="1096" y="3892"/>
                  </a:lnTo>
                  <a:lnTo>
                    <a:pt x="777" y="3972"/>
                  </a:lnTo>
                  <a:lnTo>
                    <a:pt x="742" y="3641"/>
                  </a:lnTo>
                  <a:lnTo>
                    <a:pt x="959" y="3424"/>
                  </a:lnTo>
                  <a:lnTo>
                    <a:pt x="857" y="3036"/>
                  </a:lnTo>
                  <a:lnTo>
                    <a:pt x="229" y="3607"/>
                  </a:lnTo>
                  <a:lnTo>
                    <a:pt x="1" y="4257"/>
                  </a:lnTo>
                  <a:lnTo>
                    <a:pt x="434" y="5125"/>
                  </a:lnTo>
                  <a:lnTo>
                    <a:pt x="183" y="5524"/>
                  </a:lnTo>
                  <a:lnTo>
                    <a:pt x="777" y="5889"/>
                  </a:lnTo>
                  <a:lnTo>
                    <a:pt x="1416" y="6483"/>
                  </a:lnTo>
                  <a:lnTo>
                    <a:pt x="1701" y="7156"/>
                  </a:lnTo>
                  <a:lnTo>
                    <a:pt x="2043" y="7567"/>
                  </a:lnTo>
                  <a:lnTo>
                    <a:pt x="2899" y="9381"/>
                  </a:lnTo>
                  <a:lnTo>
                    <a:pt x="3778" y="11048"/>
                  </a:lnTo>
                  <a:lnTo>
                    <a:pt x="4554" y="12246"/>
                  </a:lnTo>
                  <a:lnTo>
                    <a:pt x="4440" y="12497"/>
                  </a:lnTo>
                  <a:lnTo>
                    <a:pt x="4839" y="13261"/>
                  </a:lnTo>
                  <a:lnTo>
                    <a:pt x="5490" y="13809"/>
                  </a:lnTo>
                  <a:lnTo>
                    <a:pt x="7019" y="14802"/>
                  </a:lnTo>
                  <a:lnTo>
                    <a:pt x="8674" y="15704"/>
                  </a:lnTo>
                  <a:lnTo>
                    <a:pt x="8777" y="16080"/>
                  </a:lnTo>
                  <a:lnTo>
                    <a:pt x="9621" y="16605"/>
                  </a:lnTo>
                  <a:lnTo>
                    <a:pt x="9998" y="16377"/>
                  </a:lnTo>
                  <a:lnTo>
                    <a:pt x="10180" y="15909"/>
                  </a:lnTo>
                  <a:lnTo>
                    <a:pt x="10568" y="14928"/>
                  </a:lnTo>
                  <a:lnTo>
                    <a:pt x="10180" y="14174"/>
                  </a:lnTo>
                  <a:lnTo>
                    <a:pt x="10329" y="13866"/>
                  </a:lnTo>
                  <a:lnTo>
                    <a:pt x="10157" y="13524"/>
                  </a:lnTo>
                  <a:lnTo>
                    <a:pt x="10431" y="13067"/>
                  </a:lnTo>
                  <a:lnTo>
                    <a:pt x="10386" y="12303"/>
                  </a:lnTo>
                  <a:lnTo>
                    <a:pt x="10374" y="11664"/>
                  </a:lnTo>
                  <a:lnTo>
                    <a:pt x="10534" y="11356"/>
                  </a:lnTo>
                  <a:lnTo>
                    <a:pt x="9747" y="9895"/>
                  </a:lnTo>
                  <a:lnTo>
                    <a:pt x="9324" y="10043"/>
                  </a:lnTo>
                  <a:lnTo>
                    <a:pt x="8948" y="9952"/>
                  </a:lnTo>
                  <a:lnTo>
                    <a:pt x="8914" y="8560"/>
                  </a:lnTo>
                  <a:lnTo>
                    <a:pt x="8286" y="9107"/>
                  </a:lnTo>
                  <a:lnTo>
                    <a:pt x="7590" y="9073"/>
                  </a:lnTo>
                  <a:lnTo>
                    <a:pt x="7270" y="8594"/>
                  </a:lnTo>
                  <a:lnTo>
                    <a:pt x="6734" y="8548"/>
                  </a:lnTo>
                  <a:lnTo>
                    <a:pt x="6882" y="8149"/>
                  </a:lnTo>
                  <a:lnTo>
                    <a:pt x="6414" y="7612"/>
                  </a:lnTo>
                  <a:lnTo>
                    <a:pt x="6038" y="6779"/>
                  </a:lnTo>
                  <a:lnTo>
                    <a:pt x="6255" y="6620"/>
                  </a:lnTo>
                  <a:lnTo>
                    <a:pt x="6243" y="6243"/>
                  </a:lnTo>
                  <a:lnTo>
                    <a:pt x="6711" y="5969"/>
                  </a:lnTo>
                  <a:lnTo>
                    <a:pt x="6608" y="5478"/>
                  </a:lnTo>
                  <a:lnTo>
                    <a:pt x="6791" y="5170"/>
                  </a:lnTo>
                  <a:lnTo>
                    <a:pt x="6848" y="4737"/>
                  </a:lnTo>
                  <a:lnTo>
                    <a:pt x="7738" y="4132"/>
                  </a:lnTo>
                  <a:lnTo>
                    <a:pt x="8389" y="3961"/>
                  </a:lnTo>
                  <a:lnTo>
                    <a:pt x="8491" y="381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5"/>
            <p:cNvSpPr/>
            <p:nvPr/>
          </p:nvSpPr>
          <p:spPr>
            <a:xfrm>
              <a:off x="6061750" y="2692150"/>
              <a:ext cx="189200" cy="293600"/>
            </a:xfrm>
            <a:custGeom>
              <a:avLst/>
              <a:gdLst/>
              <a:ahLst/>
              <a:cxnLst/>
              <a:rect l="l" t="t" r="r" b="b"/>
              <a:pathLst>
                <a:path w="7568" h="11744" extrusionOk="0">
                  <a:moveTo>
                    <a:pt x="7373" y="9164"/>
                  </a:moveTo>
                  <a:lnTo>
                    <a:pt x="7282" y="8833"/>
                  </a:lnTo>
                  <a:lnTo>
                    <a:pt x="7168" y="8377"/>
                  </a:lnTo>
                  <a:lnTo>
                    <a:pt x="6483" y="7943"/>
                  </a:lnTo>
                  <a:lnTo>
                    <a:pt x="6597" y="8651"/>
                  </a:lnTo>
                  <a:lnTo>
                    <a:pt x="6038" y="8673"/>
                  </a:lnTo>
                  <a:lnTo>
                    <a:pt x="5947" y="9073"/>
                  </a:lnTo>
                  <a:lnTo>
                    <a:pt x="5342" y="9312"/>
                  </a:lnTo>
                  <a:lnTo>
                    <a:pt x="5022" y="8913"/>
                  </a:lnTo>
                  <a:lnTo>
                    <a:pt x="4634" y="9255"/>
                  </a:lnTo>
                  <a:lnTo>
                    <a:pt x="4143" y="9506"/>
                  </a:lnTo>
                  <a:lnTo>
                    <a:pt x="3870" y="10271"/>
                  </a:lnTo>
                  <a:lnTo>
                    <a:pt x="4029" y="10545"/>
                  </a:lnTo>
                  <a:lnTo>
                    <a:pt x="4588" y="10031"/>
                  </a:lnTo>
                  <a:lnTo>
                    <a:pt x="4965" y="10077"/>
                  </a:lnTo>
                  <a:lnTo>
                    <a:pt x="5182" y="9689"/>
                  </a:lnTo>
                  <a:lnTo>
                    <a:pt x="5730" y="10111"/>
                  </a:lnTo>
                  <a:lnTo>
                    <a:pt x="5513" y="10556"/>
                  </a:lnTo>
                  <a:lnTo>
                    <a:pt x="5787" y="11218"/>
                  </a:lnTo>
                  <a:lnTo>
                    <a:pt x="6757" y="11743"/>
                  </a:lnTo>
                  <a:lnTo>
                    <a:pt x="6951" y="11310"/>
                  </a:lnTo>
                  <a:lnTo>
                    <a:pt x="6654" y="10648"/>
                  </a:lnTo>
                  <a:lnTo>
                    <a:pt x="6996" y="10180"/>
                  </a:lnTo>
                  <a:lnTo>
                    <a:pt x="7350" y="11093"/>
                  </a:lnTo>
                  <a:lnTo>
                    <a:pt x="7567" y="10271"/>
                  </a:lnTo>
                  <a:lnTo>
                    <a:pt x="7487" y="9769"/>
                  </a:lnTo>
                  <a:close/>
                  <a:moveTo>
                    <a:pt x="5296" y="7475"/>
                  </a:moveTo>
                  <a:lnTo>
                    <a:pt x="5296" y="6608"/>
                  </a:lnTo>
                  <a:lnTo>
                    <a:pt x="4782" y="7475"/>
                  </a:lnTo>
                  <a:lnTo>
                    <a:pt x="4862" y="6882"/>
                  </a:lnTo>
                  <a:lnTo>
                    <a:pt x="4429" y="6916"/>
                  </a:lnTo>
                  <a:lnTo>
                    <a:pt x="4383" y="7487"/>
                  </a:lnTo>
                  <a:lnTo>
                    <a:pt x="4212" y="7749"/>
                  </a:lnTo>
                  <a:lnTo>
                    <a:pt x="4075" y="7989"/>
                  </a:lnTo>
                  <a:lnTo>
                    <a:pt x="4611" y="8616"/>
                  </a:lnTo>
                  <a:lnTo>
                    <a:pt x="4840" y="8342"/>
                  </a:lnTo>
                  <a:lnTo>
                    <a:pt x="5045" y="7772"/>
                  </a:lnTo>
                  <a:close/>
                  <a:moveTo>
                    <a:pt x="1005" y="8342"/>
                  </a:moveTo>
                  <a:lnTo>
                    <a:pt x="1382" y="7715"/>
                  </a:lnTo>
                  <a:lnTo>
                    <a:pt x="1861" y="7224"/>
                  </a:lnTo>
                  <a:lnTo>
                    <a:pt x="1644" y="6482"/>
                  </a:lnTo>
                  <a:lnTo>
                    <a:pt x="1302" y="7372"/>
                  </a:lnTo>
                  <a:lnTo>
                    <a:pt x="891" y="8000"/>
                  </a:lnTo>
                  <a:lnTo>
                    <a:pt x="355" y="8571"/>
                  </a:lnTo>
                  <a:lnTo>
                    <a:pt x="1" y="9198"/>
                  </a:lnTo>
                  <a:close/>
                  <a:moveTo>
                    <a:pt x="3493" y="6003"/>
                  </a:moveTo>
                  <a:lnTo>
                    <a:pt x="3664" y="6437"/>
                  </a:lnTo>
                  <a:lnTo>
                    <a:pt x="3641" y="6905"/>
                  </a:lnTo>
                  <a:lnTo>
                    <a:pt x="3721" y="7315"/>
                  </a:lnTo>
                  <a:lnTo>
                    <a:pt x="4189" y="7053"/>
                  </a:lnTo>
                  <a:lnTo>
                    <a:pt x="4531" y="6665"/>
                  </a:lnTo>
                  <a:lnTo>
                    <a:pt x="4497" y="6288"/>
                  </a:lnTo>
                  <a:lnTo>
                    <a:pt x="3984" y="6288"/>
                  </a:lnTo>
                  <a:close/>
                  <a:moveTo>
                    <a:pt x="6346" y="5763"/>
                  </a:moveTo>
                  <a:lnTo>
                    <a:pt x="6083" y="5421"/>
                  </a:lnTo>
                  <a:lnTo>
                    <a:pt x="5319" y="5410"/>
                  </a:lnTo>
                  <a:lnTo>
                    <a:pt x="5889" y="6094"/>
                  </a:lnTo>
                  <a:lnTo>
                    <a:pt x="5924" y="6437"/>
                  </a:lnTo>
                  <a:lnTo>
                    <a:pt x="5456" y="6368"/>
                  </a:lnTo>
                  <a:lnTo>
                    <a:pt x="5627" y="6916"/>
                  </a:lnTo>
                  <a:lnTo>
                    <a:pt x="5867" y="6962"/>
                  </a:lnTo>
                  <a:lnTo>
                    <a:pt x="5969" y="7601"/>
                  </a:lnTo>
                  <a:lnTo>
                    <a:pt x="6323" y="7407"/>
                  </a:lnTo>
                  <a:lnTo>
                    <a:pt x="6083" y="6836"/>
                  </a:lnTo>
                  <a:lnTo>
                    <a:pt x="6026" y="6539"/>
                  </a:lnTo>
                  <a:lnTo>
                    <a:pt x="6665" y="6779"/>
                  </a:lnTo>
                  <a:close/>
                  <a:moveTo>
                    <a:pt x="3071" y="4942"/>
                  </a:moveTo>
                  <a:lnTo>
                    <a:pt x="2763" y="4611"/>
                  </a:lnTo>
                  <a:lnTo>
                    <a:pt x="2078" y="4576"/>
                  </a:lnTo>
                  <a:lnTo>
                    <a:pt x="2557" y="5261"/>
                  </a:lnTo>
                  <a:lnTo>
                    <a:pt x="2957" y="5718"/>
                  </a:lnTo>
                  <a:close/>
                  <a:moveTo>
                    <a:pt x="2158" y="0"/>
                  </a:moveTo>
                  <a:lnTo>
                    <a:pt x="1690" y="0"/>
                  </a:lnTo>
                  <a:lnTo>
                    <a:pt x="1564" y="833"/>
                  </a:lnTo>
                  <a:lnTo>
                    <a:pt x="1713" y="2237"/>
                  </a:lnTo>
                  <a:lnTo>
                    <a:pt x="1347" y="1952"/>
                  </a:lnTo>
                  <a:lnTo>
                    <a:pt x="1519" y="2808"/>
                  </a:lnTo>
                  <a:lnTo>
                    <a:pt x="1690" y="3207"/>
                  </a:lnTo>
                  <a:lnTo>
                    <a:pt x="2158" y="3743"/>
                  </a:lnTo>
                  <a:lnTo>
                    <a:pt x="2215" y="3412"/>
                  </a:lnTo>
                  <a:lnTo>
                    <a:pt x="2477" y="3606"/>
                  </a:lnTo>
                  <a:lnTo>
                    <a:pt x="2260" y="3846"/>
                  </a:lnTo>
                  <a:lnTo>
                    <a:pt x="2272" y="4223"/>
                  </a:lnTo>
                  <a:lnTo>
                    <a:pt x="2694" y="4417"/>
                  </a:lnTo>
                  <a:lnTo>
                    <a:pt x="3402" y="4291"/>
                  </a:lnTo>
                  <a:lnTo>
                    <a:pt x="3972" y="4839"/>
                  </a:lnTo>
                  <a:lnTo>
                    <a:pt x="4132" y="4497"/>
                  </a:lnTo>
                  <a:lnTo>
                    <a:pt x="4486" y="4976"/>
                  </a:lnTo>
                  <a:lnTo>
                    <a:pt x="5170" y="5421"/>
                  </a:lnTo>
                  <a:lnTo>
                    <a:pt x="5205" y="5010"/>
                  </a:lnTo>
                  <a:lnTo>
                    <a:pt x="4919" y="4782"/>
                  </a:lnTo>
                  <a:lnTo>
                    <a:pt x="4931" y="4291"/>
                  </a:lnTo>
                  <a:lnTo>
                    <a:pt x="3858" y="3778"/>
                  </a:lnTo>
                  <a:lnTo>
                    <a:pt x="3527" y="3892"/>
                  </a:lnTo>
                  <a:lnTo>
                    <a:pt x="3093" y="3800"/>
                  </a:lnTo>
                  <a:lnTo>
                    <a:pt x="2808" y="3070"/>
                  </a:lnTo>
                  <a:lnTo>
                    <a:pt x="2820" y="2340"/>
                  </a:lnTo>
                  <a:lnTo>
                    <a:pt x="3242" y="2043"/>
                  </a:lnTo>
                  <a:lnTo>
                    <a:pt x="3333" y="1278"/>
                  </a:lnTo>
                  <a:lnTo>
                    <a:pt x="2945" y="628"/>
                  </a:lnTo>
                  <a:lnTo>
                    <a:pt x="3002" y="251"/>
                  </a:lnTo>
                  <a:lnTo>
                    <a:pt x="2899" y="23"/>
                  </a:lnTo>
                  <a:lnTo>
                    <a:pt x="2683" y="25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5"/>
            <p:cNvSpPr/>
            <p:nvPr/>
          </p:nvSpPr>
          <p:spPr>
            <a:xfrm>
              <a:off x="6537350" y="3168875"/>
              <a:ext cx="304175" cy="184900"/>
            </a:xfrm>
            <a:custGeom>
              <a:avLst/>
              <a:gdLst/>
              <a:ahLst/>
              <a:cxnLst/>
              <a:rect l="l" t="t" r="r" b="b"/>
              <a:pathLst>
                <a:path w="12167" h="7396" extrusionOk="0">
                  <a:moveTo>
                    <a:pt x="12041" y="3927"/>
                  </a:moveTo>
                  <a:lnTo>
                    <a:pt x="12166" y="3676"/>
                  </a:lnTo>
                  <a:lnTo>
                    <a:pt x="11824" y="3356"/>
                  </a:lnTo>
                  <a:lnTo>
                    <a:pt x="11470" y="2785"/>
                  </a:lnTo>
                  <a:lnTo>
                    <a:pt x="11242" y="2569"/>
                  </a:lnTo>
                  <a:lnTo>
                    <a:pt x="11173" y="2306"/>
                  </a:lnTo>
                  <a:lnTo>
                    <a:pt x="11059" y="2397"/>
                  </a:lnTo>
                  <a:lnTo>
                    <a:pt x="11185" y="3082"/>
                  </a:lnTo>
                  <a:lnTo>
                    <a:pt x="11493" y="3653"/>
                  </a:lnTo>
                  <a:lnTo>
                    <a:pt x="11813" y="4018"/>
                  </a:lnTo>
                  <a:close/>
                  <a:moveTo>
                    <a:pt x="9017" y="2706"/>
                  </a:moveTo>
                  <a:lnTo>
                    <a:pt x="9313" y="2146"/>
                  </a:lnTo>
                  <a:lnTo>
                    <a:pt x="9370" y="1644"/>
                  </a:lnTo>
                  <a:lnTo>
                    <a:pt x="9211" y="1507"/>
                  </a:lnTo>
                  <a:lnTo>
                    <a:pt x="8731" y="1519"/>
                  </a:lnTo>
                  <a:lnTo>
                    <a:pt x="8788" y="2044"/>
                  </a:lnTo>
                  <a:lnTo>
                    <a:pt x="8320" y="2375"/>
                  </a:lnTo>
                  <a:lnTo>
                    <a:pt x="8069" y="2683"/>
                  </a:lnTo>
                  <a:lnTo>
                    <a:pt x="7613" y="2763"/>
                  </a:lnTo>
                  <a:lnTo>
                    <a:pt x="7556" y="2272"/>
                  </a:lnTo>
                  <a:lnTo>
                    <a:pt x="7442" y="2283"/>
                  </a:lnTo>
                  <a:lnTo>
                    <a:pt x="7305" y="2728"/>
                  </a:lnTo>
                  <a:lnTo>
                    <a:pt x="6860" y="2797"/>
                  </a:lnTo>
                  <a:lnTo>
                    <a:pt x="6152" y="2671"/>
                  </a:lnTo>
                  <a:lnTo>
                    <a:pt x="6061" y="2945"/>
                  </a:lnTo>
                  <a:lnTo>
                    <a:pt x="6506" y="3196"/>
                  </a:lnTo>
                  <a:lnTo>
                    <a:pt x="7145" y="3470"/>
                  </a:lnTo>
                  <a:lnTo>
                    <a:pt x="7556" y="3470"/>
                  </a:lnTo>
                  <a:lnTo>
                    <a:pt x="7989" y="3253"/>
                  </a:lnTo>
                  <a:lnTo>
                    <a:pt x="8446" y="3025"/>
                  </a:lnTo>
                  <a:lnTo>
                    <a:pt x="8583" y="2774"/>
                  </a:lnTo>
                  <a:close/>
                  <a:moveTo>
                    <a:pt x="5045" y="4440"/>
                  </a:moveTo>
                  <a:lnTo>
                    <a:pt x="4920" y="3824"/>
                  </a:lnTo>
                  <a:lnTo>
                    <a:pt x="5661" y="3733"/>
                  </a:lnTo>
                  <a:lnTo>
                    <a:pt x="5502" y="3253"/>
                  </a:lnTo>
                  <a:lnTo>
                    <a:pt x="4212" y="2683"/>
                  </a:lnTo>
                  <a:lnTo>
                    <a:pt x="4121" y="2158"/>
                  </a:lnTo>
                  <a:lnTo>
                    <a:pt x="3710" y="1701"/>
                  </a:lnTo>
                  <a:lnTo>
                    <a:pt x="3185" y="1233"/>
                  </a:lnTo>
                  <a:lnTo>
                    <a:pt x="1724" y="720"/>
                  </a:lnTo>
                  <a:lnTo>
                    <a:pt x="355" y="92"/>
                  </a:lnTo>
                  <a:lnTo>
                    <a:pt x="218" y="3048"/>
                  </a:lnTo>
                  <a:lnTo>
                    <a:pt x="1" y="6015"/>
                  </a:lnTo>
                  <a:lnTo>
                    <a:pt x="811" y="6038"/>
                  </a:lnTo>
                  <a:lnTo>
                    <a:pt x="1256" y="6198"/>
                  </a:lnTo>
                  <a:lnTo>
                    <a:pt x="1907" y="5878"/>
                  </a:lnTo>
                  <a:lnTo>
                    <a:pt x="1873" y="5216"/>
                  </a:lnTo>
                  <a:lnTo>
                    <a:pt x="2386" y="4908"/>
                  </a:lnTo>
                  <a:lnTo>
                    <a:pt x="3082" y="4657"/>
                  </a:lnTo>
                  <a:lnTo>
                    <a:pt x="4075" y="5056"/>
                  </a:lnTo>
                  <a:lnTo>
                    <a:pt x="4417" y="5855"/>
                  </a:lnTo>
                  <a:lnTo>
                    <a:pt x="4840" y="6357"/>
                  </a:lnTo>
                  <a:lnTo>
                    <a:pt x="5387" y="6928"/>
                  </a:lnTo>
                  <a:lnTo>
                    <a:pt x="6175" y="7065"/>
                  </a:lnTo>
                  <a:lnTo>
                    <a:pt x="6860" y="7168"/>
                  </a:lnTo>
                  <a:lnTo>
                    <a:pt x="7019" y="7396"/>
                  </a:lnTo>
                  <a:lnTo>
                    <a:pt x="7556" y="7339"/>
                  </a:lnTo>
                  <a:lnTo>
                    <a:pt x="7670" y="7076"/>
                  </a:lnTo>
                  <a:lnTo>
                    <a:pt x="6871" y="6700"/>
                  </a:lnTo>
                  <a:lnTo>
                    <a:pt x="7134" y="6529"/>
                  </a:lnTo>
                  <a:lnTo>
                    <a:pt x="6529" y="6369"/>
                  </a:lnTo>
                  <a:lnTo>
                    <a:pt x="6609" y="5969"/>
                  </a:lnTo>
                  <a:lnTo>
                    <a:pt x="6152" y="5992"/>
                  </a:lnTo>
                  <a:lnTo>
                    <a:pt x="5718" y="5022"/>
                  </a:lnTo>
                  <a:close/>
                  <a:moveTo>
                    <a:pt x="9998" y="1815"/>
                  </a:moveTo>
                  <a:lnTo>
                    <a:pt x="9930" y="1348"/>
                  </a:lnTo>
                  <a:lnTo>
                    <a:pt x="9644" y="1051"/>
                  </a:lnTo>
                  <a:lnTo>
                    <a:pt x="9348" y="674"/>
                  </a:lnTo>
                  <a:lnTo>
                    <a:pt x="9017" y="457"/>
                  </a:lnTo>
                  <a:lnTo>
                    <a:pt x="8743" y="263"/>
                  </a:lnTo>
                  <a:lnTo>
                    <a:pt x="8332" y="1"/>
                  </a:lnTo>
                  <a:lnTo>
                    <a:pt x="8104" y="218"/>
                  </a:lnTo>
                  <a:lnTo>
                    <a:pt x="8663" y="492"/>
                  </a:lnTo>
                  <a:lnTo>
                    <a:pt x="9096" y="880"/>
                  </a:lnTo>
                  <a:lnTo>
                    <a:pt x="9439" y="1176"/>
                  </a:lnTo>
                  <a:lnTo>
                    <a:pt x="9610" y="1519"/>
                  </a:lnTo>
                  <a:lnTo>
                    <a:pt x="9724" y="205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5"/>
            <p:cNvSpPr/>
            <p:nvPr/>
          </p:nvSpPr>
          <p:spPr>
            <a:xfrm>
              <a:off x="3959925" y="1876450"/>
              <a:ext cx="177200" cy="127000"/>
            </a:xfrm>
            <a:custGeom>
              <a:avLst/>
              <a:gdLst/>
              <a:ahLst/>
              <a:cxnLst/>
              <a:rect l="l" t="t" r="r" b="b"/>
              <a:pathLst>
                <a:path w="7088" h="5080" extrusionOk="0">
                  <a:moveTo>
                    <a:pt x="3686" y="377"/>
                  </a:moveTo>
                  <a:lnTo>
                    <a:pt x="3024" y="366"/>
                  </a:lnTo>
                  <a:lnTo>
                    <a:pt x="2956" y="161"/>
                  </a:lnTo>
                  <a:lnTo>
                    <a:pt x="2271" y="1"/>
                  </a:lnTo>
                  <a:lnTo>
                    <a:pt x="1461" y="309"/>
                  </a:lnTo>
                  <a:lnTo>
                    <a:pt x="445" y="708"/>
                  </a:lnTo>
                  <a:lnTo>
                    <a:pt x="0" y="948"/>
                  </a:lnTo>
                  <a:lnTo>
                    <a:pt x="206" y="1393"/>
                  </a:lnTo>
                  <a:lnTo>
                    <a:pt x="34" y="1621"/>
                  </a:lnTo>
                  <a:lnTo>
                    <a:pt x="320" y="1929"/>
                  </a:lnTo>
                  <a:lnTo>
                    <a:pt x="514" y="2397"/>
                  </a:lnTo>
                  <a:lnTo>
                    <a:pt x="502" y="2705"/>
                  </a:lnTo>
                  <a:lnTo>
                    <a:pt x="833" y="3253"/>
                  </a:lnTo>
                  <a:lnTo>
                    <a:pt x="1176" y="3527"/>
                  </a:lnTo>
                  <a:lnTo>
                    <a:pt x="1701" y="3618"/>
                  </a:lnTo>
                  <a:lnTo>
                    <a:pt x="1689" y="3858"/>
                  </a:lnTo>
                  <a:lnTo>
                    <a:pt x="2066" y="4029"/>
                  </a:lnTo>
                  <a:lnTo>
                    <a:pt x="2157" y="3812"/>
                  </a:lnTo>
                  <a:lnTo>
                    <a:pt x="2636" y="3892"/>
                  </a:lnTo>
                  <a:lnTo>
                    <a:pt x="2739" y="4178"/>
                  </a:lnTo>
                  <a:lnTo>
                    <a:pt x="3253" y="4223"/>
                  </a:lnTo>
                  <a:lnTo>
                    <a:pt x="3629" y="4668"/>
                  </a:lnTo>
                  <a:lnTo>
                    <a:pt x="3663" y="4725"/>
                  </a:lnTo>
                  <a:lnTo>
                    <a:pt x="3937" y="4600"/>
                  </a:lnTo>
                  <a:lnTo>
                    <a:pt x="4325" y="4908"/>
                  </a:lnTo>
                  <a:lnTo>
                    <a:pt x="4725" y="4725"/>
                  </a:lnTo>
                  <a:lnTo>
                    <a:pt x="5067" y="4805"/>
                  </a:lnTo>
                  <a:lnTo>
                    <a:pt x="5546" y="4691"/>
                  </a:lnTo>
                  <a:lnTo>
                    <a:pt x="6254" y="5022"/>
                  </a:lnTo>
                  <a:lnTo>
                    <a:pt x="6402" y="5079"/>
                  </a:lnTo>
                  <a:lnTo>
                    <a:pt x="6174" y="4680"/>
                  </a:lnTo>
                  <a:lnTo>
                    <a:pt x="6722" y="3949"/>
                  </a:lnTo>
                  <a:lnTo>
                    <a:pt x="7053" y="3858"/>
                  </a:lnTo>
                  <a:lnTo>
                    <a:pt x="7087" y="3596"/>
                  </a:lnTo>
                  <a:lnTo>
                    <a:pt x="6653" y="2842"/>
                  </a:lnTo>
                  <a:lnTo>
                    <a:pt x="6574" y="2454"/>
                  </a:lnTo>
                  <a:lnTo>
                    <a:pt x="6311" y="2044"/>
                  </a:lnTo>
                  <a:lnTo>
                    <a:pt x="6688" y="1872"/>
                  </a:lnTo>
                  <a:lnTo>
                    <a:pt x="6653" y="1530"/>
                  </a:lnTo>
                  <a:lnTo>
                    <a:pt x="6402" y="1199"/>
                  </a:lnTo>
                  <a:lnTo>
                    <a:pt x="6322" y="811"/>
                  </a:lnTo>
                  <a:lnTo>
                    <a:pt x="6117" y="549"/>
                  </a:lnTo>
                  <a:lnTo>
                    <a:pt x="5763" y="457"/>
                  </a:lnTo>
                  <a:lnTo>
                    <a:pt x="4519" y="46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5"/>
            <p:cNvSpPr/>
            <p:nvPr/>
          </p:nvSpPr>
          <p:spPr>
            <a:xfrm>
              <a:off x="6017825" y="2136950"/>
              <a:ext cx="90750" cy="119275"/>
            </a:xfrm>
            <a:custGeom>
              <a:avLst/>
              <a:gdLst/>
              <a:ahLst/>
              <a:cxnLst/>
              <a:rect l="l" t="t" r="r" b="b"/>
              <a:pathLst>
                <a:path w="3630" h="4771" extrusionOk="0">
                  <a:moveTo>
                    <a:pt x="3435" y="514"/>
                  </a:moveTo>
                  <a:lnTo>
                    <a:pt x="3435" y="514"/>
                  </a:lnTo>
                  <a:lnTo>
                    <a:pt x="2648" y="0"/>
                  </a:lnTo>
                  <a:lnTo>
                    <a:pt x="2659" y="502"/>
                  </a:lnTo>
                  <a:lnTo>
                    <a:pt x="1769" y="867"/>
                  </a:lnTo>
                  <a:lnTo>
                    <a:pt x="2146" y="1335"/>
                  </a:lnTo>
                  <a:lnTo>
                    <a:pt x="1495" y="1312"/>
                  </a:lnTo>
                  <a:lnTo>
                    <a:pt x="982" y="1027"/>
                  </a:lnTo>
                  <a:lnTo>
                    <a:pt x="833" y="1655"/>
                  </a:lnTo>
                  <a:lnTo>
                    <a:pt x="297" y="2134"/>
                  </a:lnTo>
                  <a:lnTo>
                    <a:pt x="0" y="2705"/>
                  </a:lnTo>
                  <a:lnTo>
                    <a:pt x="468" y="2944"/>
                  </a:lnTo>
                  <a:lnTo>
                    <a:pt x="948" y="3047"/>
                  </a:lnTo>
                  <a:lnTo>
                    <a:pt x="1062" y="3195"/>
                  </a:lnTo>
                  <a:lnTo>
                    <a:pt x="1119" y="3686"/>
                  </a:lnTo>
                  <a:lnTo>
                    <a:pt x="1278" y="3857"/>
                  </a:lnTo>
                  <a:lnTo>
                    <a:pt x="1153" y="3960"/>
                  </a:lnTo>
                  <a:lnTo>
                    <a:pt x="1142" y="4371"/>
                  </a:lnTo>
                  <a:lnTo>
                    <a:pt x="1404" y="4519"/>
                  </a:lnTo>
                  <a:lnTo>
                    <a:pt x="1632" y="4599"/>
                  </a:lnTo>
                  <a:lnTo>
                    <a:pt x="1746" y="4770"/>
                  </a:lnTo>
                  <a:lnTo>
                    <a:pt x="1940" y="4702"/>
                  </a:lnTo>
                  <a:lnTo>
                    <a:pt x="1940" y="4519"/>
                  </a:lnTo>
                  <a:lnTo>
                    <a:pt x="2374" y="4702"/>
                  </a:lnTo>
                  <a:lnTo>
                    <a:pt x="2397" y="4622"/>
                  </a:lnTo>
                  <a:lnTo>
                    <a:pt x="2739" y="4645"/>
                  </a:lnTo>
                  <a:lnTo>
                    <a:pt x="2831" y="4234"/>
                  </a:lnTo>
                  <a:lnTo>
                    <a:pt x="3333" y="4188"/>
                  </a:lnTo>
                  <a:lnTo>
                    <a:pt x="3629" y="4131"/>
                  </a:lnTo>
                  <a:lnTo>
                    <a:pt x="3618" y="3903"/>
                  </a:lnTo>
                  <a:lnTo>
                    <a:pt x="3002" y="3504"/>
                  </a:lnTo>
                  <a:lnTo>
                    <a:pt x="2637" y="3367"/>
                  </a:lnTo>
                  <a:lnTo>
                    <a:pt x="2659" y="3264"/>
                  </a:lnTo>
                  <a:lnTo>
                    <a:pt x="2488" y="2865"/>
                  </a:lnTo>
                  <a:lnTo>
                    <a:pt x="2682" y="2625"/>
                  </a:lnTo>
                  <a:lnTo>
                    <a:pt x="3093" y="2477"/>
                  </a:lnTo>
                  <a:lnTo>
                    <a:pt x="3230" y="2203"/>
                  </a:lnTo>
                  <a:lnTo>
                    <a:pt x="3276" y="2054"/>
                  </a:lnTo>
                  <a:lnTo>
                    <a:pt x="3549" y="1849"/>
                  </a:lnTo>
                  <a:lnTo>
                    <a:pt x="3150" y="1210"/>
                  </a:lnTo>
                  <a:lnTo>
                    <a:pt x="3196" y="913"/>
                  </a:lnTo>
                  <a:lnTo>
                    <a:pt x="3321" y="628"/>
                  </a:lnTo>
                  <a:lnTo>
                    <a:pt x="3629" y="662"/>
                  </a:lnTo>
                  <a:lnTo>
                    <a:pt x="3629" y="662"/>
                  </a:lnTo>
                  <a:lnTo>
                    <a:pt x="3629" y="662"/>
                  </a:lnTo>
                  <a:lnTo>
                    <a:pt x="3629" y="66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5"/>
            <p:cNvSpPr/>
            <p:nvPr/>
          </p:nvSpPr>
          <p:spPr>
            <a:xfrm>
              <a:off x="3544225" y="2152350"/>
              <a:ext cx="59950" cy="123275"/>
            </a:xfrm>
            <a:custGeom>
              <a:avLst/>
              <a:gdLst/>
              <a:ahLst/>
              <a:cxnLst/>
              <a:rect l="l" t="t" r="r" b="b"/>
              <a:pathLst>
                <a:path w="2398" h="4931" extrusionOk="0">
                  <a:moveTo>
                    <a:pt x="1507" y="4691"/>
                  </a:moveTo>
                  <a:lnTo>
                    <a:pt x="1450" y="4383"/>
                  </a:lnTo>
                  <a:lnTo>
                    <a:pt x="1735" y="4029"/>
                  </a:lnTo>
                  <a:lnTo>
                    <a:pt x="1849" y="3789"/>
                  </a:lnTo>
                  <a:lnTo>
                    <a:pt x="1598" y="3515"/>
                  </a:lnTo>
                  <a:lnTo>
                    <a:pt x="1826" y="2899"/>
                  </a:lnTo>
                  <a:lnTo>
                    <a:pt x="1541" y="2363"/>
                  </a:lnTo>
                  <a:lnTo>
                    <a:pt x="1849" y="2294"/>
                  </a:lnTo>
                  <a:lnTo>
                    <a:pt x="1895" y="1861"/>
                  </a:lnTo>
                  <a:lnTo>
                    <a:pt x="2021" y="1735"/>
                  </a:lnTo>
                  <a:lnTo>
                    <a:pt x="2055" y="1039"/>
                  </a:lnTo>
                  <a:lnTo>
                    <a:pt x="2397" y="799"/>
                  </a:lnTo>
                  <a:lnTo>
                    <a:pt x="2203" y="354"/>
                  </a:lnTo>
                  <a:lnTo>
                    <a:pt x="1781" y="320"/>
                  </a:lnTo>
                  <a:lnTo>
                    <a:pt x="1655" y="434"/>
                  </a:lnTo>
                  <a:lnTo>
                    <a:pt x="1222" y="434"/>
                  </a:lnTo>
                  <a:lnTo>
                    <a:pt x="1050" y="0"/>
                  </a:lnTo>
                  <a:lnTo>
                    <a:pt x="754" y="126"/>
                  </a:lnTo>
                  <a:lnTo>
                    <a:pt x="480" y="354"/>
                  </a:lnTo>
                  <a:lnTo>
                    <a:pt x="491" y="651"/>
                  </a:lnTo>
                  <a:lnTo>
                    <a:pt x="628" y="970"/>
                  </a:lnTo>
                  <a:lnTo>
                    <a:pt x="640" y="1347"/>
                  </a:lnTo>
                  <a:lnTo>
                    <a:pt x="457" y="1895"/>
                  </a:lnTo>
                  <a:lnTo>
                    <a:pt x="400" y="2249"/>
                  </a:lnTo>
                  <a:lnTo>
                    <a:pt x="80" y="2579"/>
                  </a:lnTo>
                  <a:lnTo>
                    <a:pt x="1" y="3173"/>
                  </a:lnTo>
                  <a:lnTo>
                    <a:pt x="172" y="3515"/>
                  </a:lnTo>
                  <a:lnTo>
                    <a:pt x="491" y="3607"/>
                  </a:lnTo>
                  <a:lnTo>
                    <a:pt x="548" y="4177"/>
                  </a:lnTo>
                  <a:lnTo>
                    <a:pt x="411" y="4908"/>
                  </a:lnTo>
                  <a:lnTo>
                    <a:pt x="811" y="4805"/>
                  </a:lnTo>
                  <a:lnTo>
                    <a:pt x="1199" y="493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5"/>
            <p:cNvSpPr/>
            <p:nvPr/>
          </p:nvSpPr>
          <p:spPr>
            <a:xfrm>
              <a:off x="2492025" y="3550900"/>
              <a:ext cx="169500" cy="186625"/>
            </a:xfrm>
            <a:custGeom>
              <a:avLst/>
              <a:gdLst/>
              <a:ahLst/>
              <a:cxnLst/>
              <a:rect l="l" t="t" r="r" b="b"/>
              <a:pathLst>
                <a:path w="6780" h="7465" extrusionOk="0">
                  <a:moveTo>
                    <a:pt x="3378" y="754"/>
                  </a:moveTo>
                  <a:lnTo>
                    <a:pt x="3344" y="492"/>
                  </a:lnTo>
                  <a:lnTo>
                    <a:pt x="2568" y="12"/>
                  </a:lnTo>
                  <a:lnTo>
                    <a:pt x="1838" y="1"/>
                  </a:lnTo>
                  <a:lnTo>
                    <a:pt x="491" y="275"/>
                  </a:lnTo>
                  <a:lnTo>
                    <a:pt x="183" y="1074"/>
                  </a:lnTo>
                  <a:lnTo>
                    <a:pt x="217" y="1553"/>
                  </a:lnTo>
                  <a:lnTo>
                    <a:pt x="0" y="2637"/>
                  </a:lnTo>
                  <a:lnTo>
                    <a:pt x="1598" y="4121"/>
                  </a:lnTo>
                  <a:lnTo>
                    <a:pt x="2260" y="4269"/>
                  </a:lnTo>
                  <a:lnTo>
                    <a:pt x="3287" y="4942"/>
                  </a:lnTo>
                  <a:lnTo>
                    <a:pt x="4120" y="5296"/>
                  </a:lnTo>
                  <a:lnTo>
                    <a:pt x="4280" y="5695"/>
                  </a:lnTo>
                  <a:lnTo>
                    <a:pt x="3686" y="7065"/>
                  </a:lnTo>
                  <a:lnTo>
                    <a:pt x="4497" y="7316"/>
                  </a:lnTo>
                  <a:lnTo>
                    <a:pt x="5376" y="7464"/>
                  </a:lnTo>
                  <a:lnTo>
                    <a:pt x="5980" y="7305"/>
                  </a:lnTo>
                  <a:lnTo>
                    <a:pt x="6597" y="6620"/>
                  </a:lnTo>
                  <a:lnTo>
                    <a:pt x="6631" y="5810"/>
                  </a:lnTo>
                  <a:lnTo>
                    <a:pt x="6734" y="5296"/>
                  </a:lnTo>
                  <a:lnTo>
                    <a:pt x="6779" y="4748"/>
                  </a:lnTo>
                  <a:lnTo>
                    <a:pt x="6734" y="4258"/>
                  </a:lnTo>
                  <a:lnTo>
                    <a:pt x="6437" y="4086"/>
                  </a:lnTo>
                  <a:lnTo>
                    <a:pt x="6152" y="4235"/>
                  </a:lnTo>
                  <a:lnTo>
                    <a:pt x="5866" y="4200"/>
                  </a:lnTo>
                  <a:lnTo>
                    <a:pt x="5741" y="3835"/>
                  </a:lnTo>
                  <a:lnTo>
                    <a:pt x="5592" y="3014"/>
                  </a:lnTo>
                  <a:lnTo>
                    <a:pt x="5421" y="2740"/>
                  </a:lnTo>
                  <a:lnTo>
                    <a:pt x="4862" y="2500"/>
                  </a:lnTo>
                  <a:lnTo>
                    <a:pt x="4565" y="2671"/>
                  </a:lnTo>
                  <a:lnTo>
                    <a:pt x="3709" y="2500"/>
                  </a:lnTo>
                  <a:lnTo>
                    <a:pt x="3652" y="126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5"/>
            <p:cNvSpPr/>
            <p:nvPr/>
          </p:nvSpPr>
          <p:spPr>
            <a:xfrm>
              <a:off x="4390150" y="2374025"/>
              <a:ext cx="10875" cy="26850"/>
            </a:xfrm>
            <a:custGeom>
              <a:avLst/>
              <a:gdLst/>
              <a:ahLst/>
              <a:cxnLst/>
              <a:rect l="l" t="t" r="r" b="b"/>
              <a:pathLst>
                <a:path w="435" h="1074" extrusionOk="0">
                  <a:moveTo>
                    <a:pt x="377" y="126"/>
                  </a:moveTo>
                  <a:lnTo>
                    <a:pt x="92" y="1"/>
                  </a:lnTo>
                  <a:lnTo>
                    <a:pt x="1" y="617"/>
                  </a:lnTo>
                  <a:lnTo>
                    <a:pt x="195" y="720"/>
                  </a:lnTo>
                  <a:lnTo>
                    <a:pt x="24" y="834"/>
                  </a:lnTo>
                  <a:lnTo>
                    <a:pt x="12" y="1073"/>
                  </a:lnTo>
                  <a:lnTo>
                    <a:pt x="354" y="959"/>
                  </a:lnTo>
                  <a:lnTo>
                    <a:pt x="434" y="68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5"/>
            <p:cNvSpPr/>
            <p:nvPr/>
          </p:nvSpPr>
          <p:spPr>
            <a:xfrm>
              <a:off x="4709975" y="2519525"/>
              <a:ext cx="17425" cy="35400"/>
            </a:xfrm>
            <a:custGeom>
              <a:avLst/>
              <a:gdLst/>
              <a:ahLst/>
              <a:cxnLst/>
              <a:rect l="l" t="t" r="r" b="b"/>
              <a:pathLst>
                <a:path w="697" h="1416" extrusionOk="0">
                  <a:moveTo>
                    <a:pt x="583" y="1359"/>
                  </a:moveTo>
                  <a:lnTo>
                    <a:pt x="697" y="811"/>
                  </a:lnTo>
                  <a:lnTo>
                    <a:pt x="628" y="286"/>
                  </a:lnTo>
                  <a:lnTo>
                    <a:pt x="355" y="1"/>
                  </a:lnTo>
                  <a:lnTo>
                    <a:pt x="149" y="103"/>
                  </a:lnTo>
                  <a:lnTo>
                    <a:pt x="1" y="571"/>
                  </a:lnTo>
                  <a:lnTo>
                    <a:pt x="115" y="1245"/>
                  </a:lnTo>
                  <a:lnTo>
                    <a:pt x="366" y="141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5"/>
            <p:cNvSpPr/>
            <p:nvPr/>
          </p:nvSpPr>
          <p:spPr>
            <a:xfrm>
              <a:off x="4082300" y="2021400"/>
              <a:ext cx="171225" cy="100150"/>
            </a:xfrm>
            <a:custGeom>
              <a:avLst/>
              <a:gdLst/>
              <a:ahLst/>
              <a:cxnLst/>
              <a:rect l="l" t="t" r="r" b="b"/>
              <a:pathLst>
                <a:path w="6849" h="4006" extrusionOk="0">
                  <a:moveTo>
                    <a:pt x="4303" y="0"/>
                  </a:moveTo>
                  <a:lnTo>
                    <a:pt x="4007" y="0"/>
                  </a:lnTo>
                  <a:lnTo>
                    <a:pt x="3870" y="217"/>
                  </a:lnTo>
                  <a:lnTo>
                    <a:pt x="3356" y="297"/>
                  </a:lnTo>
                  <a:lnTo>
                    <a:pt x="3128" y="422"/>
                  </a:lnTo>
                  <a:lnTo>
                    <a:pt x="2786" y="217"/>
                  </a:lnTo>
                  <a:lnTo>
                    <a:pt x="2329" y="217"/>
                  </a:lnTo>
                  <a:lnTo>
                    <a:pt x="1873" y="114"/>
                  </a:lnTo>
                  <a:lnTo>
                    <a:pt x="1599" y="297"/>
                  </a:lnTo>
                  <a:lnTo>
                    <a:pt x="1176" y="479"/>
                  </a:lnTo>
                  <a:lnTo>
                    <a:pt x="914" y="1084"/>
                  </a:lnTo>
                  <a:lnTo>
                    <a:pt x="537" y="1701"/>
                  </a:lnTo>
                  <a:lnTo>
                    <a:pt x="1" y="1849"/>
                  </a:lnTo>
                  <a:lnTo>
                    <a:pt x="412" y="2214"/>
                  </a:lnTo>
                  <a:lnTo>
                    <a:pt x="526" y="2477"/>
                  </a:lnTo>
                  <a:lnTo>
                    <a:pt x="982" y="2693"/>
                  </a:lnTo>
                  <a:lnTo>
                    <a:pt x="1085" y="3047"/>
                  </a:lnTo>
                  <a:lnTo>
                    <a:pt x="1519" y="3310"/>
                  </a:lnTo>
                  <a:lnTo>
                    <a:pt x="1724" y="3127"/>
                  </a:lnTo>
                  <a:lnTo>
                    <a:pt x="1930" y="3218"/>
                  </a:lnTo>
                  <a:lnTo>
                    <a:pt x="1770" y="3378"/>
                  </a:lnTo>
                  <a:lnTo>
                    <a:pt x="1907" y="3526"/>
                  </a:lnTo>
                  <a:lnTo>
                    <a:pt x="2169" y="3892"/>
                  </a:lnTo>
                  <a:lnTo>
                    <a:pt x="2443" y="3823"/>
                  </a:lnTo>
                  <a:lnTo>
                    <a:pt x="3014" y="3960"/>
                  </a:lnTo>
                  <a:lnTo>
                    <a:pt x="4075" y="4006"/>
                  </a:lnTo>
                  <a:lnTo>
                    <a:pt x="4406" y="3778"/>
                  </a:lnTo>
                  <a:lnTo>
                    <a:pt x="5239" y="3584"/>
                  </a:lnTo>
                  <a:lnTo>
                    <a:pt x="5810" y="3892"/>
                  </a:lnTo>
                  <a:lnTo>
                    <a:pt x="6232" y="3994"/>
                  </a:lnTo>
                  <a:lnTo>
                    <a:pt x="6289" y="2933"/>
                  </a:lnTo>
                  <a:lnTo>
                    <a:pt x="6517" y="3013"/>
                  </a:lnTo>
                  <a:lnTo>
                    <a:pt x="6848" y="2819"/>
                  </a:lnTo>
                  <a:lnTo>
                    <a:pt x="6791" y="2591"/>
                  </a:lnTo>
                  <a:lnTo>
                    <a:pt x="6449" y="2442"/>
                  </a:lnTo>
                  <a:lnTo>
                    <a:pt x="6129" y="2579"/>
                  </a:lnTo>
                  <a:lnTo>
                    <a:pt x="5787" y="2420"/>
                  </a:lnTo>
                  <a:lnTo>
                    <a:pt x="5604" y="2020"/>
                  </a:lnTo>
                  <a:lnTo>
                    <a:pt x="5627" y="1643"/>
                  </a:lnTo>
                  <a:lnTo>
                    <a:pt x="5547" y="1255"/>
                  </a:lnTo>
                  <a:lnTo>
                    <a:pt x="5057" y="731"/>
                  </a:lnTo>
                  <a:lnTo>
                    <a:pt x="4794" y="354"/>
                  </a:lnTo>
                  <a:lnTo>
                    <a:pt x="4532" y="8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5"/>
            <p:cNvSpPr/>
            <p:nvPr/>
          </p:nvSpPr>
          <p:spPr>
            <a:xfrm>
              <a:off x="4052075" y="1374325"/>
              <a:ext cx="2474475" cy="802875"/>
            </a:xfrm>
            <a:custGeom>
              <a:avLst/>
              <a:gdLst/>
              <a:ahLst/>
              <a:cxnLst/>
              <a:rect l="l" t="t" r="r" b="b"/>
              <a:pathLst>
                <a:path w="98979" h="32115" extrusionOk="0">
                  <a:moveTo>
                    <a:pt x="37501" y="1461"/>
                  </a:moveTo>
                  <a:lnTo>
                    <a:pt x="36862" y="890"/>
                  </a:lnTo>
                  <a:lnTo>
                    <a:pt x="34922" y="308"/>
                  </a:lnTo>
                  <a:lnTo>
                    <a:pt x="33575" y="0"/>
                  </a:lnTo>
                  <a:lnTo>
                    <a:pt x="32685" y="137"/>
                  </a:lnTo>
                  <a:lnTo>
                    <a:pt x="31932" y="548"/>
                  </a:lnTo>
                  <a:lnTo>
                    <a:pt x="32765" y="662"/>
                  </a:lnTo>
                  <a:lnTo>
                    <a:pt x="33700" y="1119"/>
                  </a:lnTo>
                  <a:lnTo>
                    <a:pt x="34842" y="1358"/>
                  </a:lnTo>
                  <a:lnTo>
                    <a:pt x="36485" y="1541"/>
                  </a:lnTo>
                  <a:close/>
                  <a:moveTo>
                    <a:pt x="12006" y="423"/>
                  </a:moveTo>
                  <a:lnTo>
                    <a:pt x="12131" y="331"/>
                  </a:lnTo>
                  <a:lnTo>
                    <a:pt x="11321" y="206"/>
                  </a:lnTo>
                  <a:lnTo>
                    <a:pt x="10922" y="308"/>
                  </a:lnTo>
                  <a:lnTo>
                    <a:pt x="10739" y="445"/>
                  </a:lnTo>
                  <a:lnTo>
                    <a:pt x="10522" y="274"/>
                  </a:lnTo>
                  <a:lnTo>
                    <a:pt x="9781" y="286"/>
                  </a:lnTo>
                  <a:lnTo>
                    <a:pt x="8902" y="400"/>
                  </a:lnTo>
                  <a:lnTo>
                    <a:pt x="9997" y="411"/>
                  </a:lnTo>
                  <a:lnTo>
                    <a:pt x="9838" y="605"/>
                  </a:lnTo>
                  <a:lnTo>
                    <a:pt x="10465" y="742"/>
                  </a:lnTo>
                  <a:lnTo>
                    <a:pt x="10979" y="639"/>
                  </a:lnTo>
                  <a:lnTo>
                    <a:pt x="10990" y="548"/>
                  </a:lnTo>
                  <a:lnTo>
                    <a:pt x="11412" y="502"/>
                  </a:lnTo>
                  <a:close/>
                  <a:moveTo>
                    <a:pt x="40605" y="1826"/>
                  </a:moveTo>
                  <a:lnTo>
                    <a:pt x="40399" y="1575"/>
                  </a:lnTo>
                  <a:lnTo>
                    <a:pt x="38608" y="1199"/>
                  </a:lnTo>
                  <a:lnTo>
                    <a:pt x="38185" y="1164"/>
                  </a:lnTo>
                  <a:lnTo>
                    <a:pt x="37866" y="1233"/>
                  </a:lnTo>
                  <a:lnTo>
                    <a:pt x="38037" y="2089"/>
                  </a:lnTo>
                  <a:close/>
                  <a:moveTo>
                    <a:pt x="42773" y="2728"/>
                  </a:moveTo>
                  <a:lnTo>
                    <a:pt x="41461" y="2625"/>
                  </a:lnTo>
                  <a:lnTo>
                    <a:pt x="41951" y="2454"/>
                  </a:lnTo>
                  <a:lnTo>
                    <a:pt x="40776" y="2249"/>
                  </a:lnTo>
                  <a:lnTo>
                    <a:pt x="39909" y="2511"/>
                  </a:lnTo>
                  <a:lnTo>
                    <a:pt x="39772" y="2796"/>
                  </a:lnTo>
                  <a:lnTo>
                    <a:pt x="39977" y="3104"/>
                  </a:lnTo>
                  <a:lnTo>
                    <a:pt x="38996" y="3082"/>
                  </a:lnTo>
                  <a:lnTo>
                    <a:pt x="38243" y="3458"/>
                  </a:lnTo>
                  <a:lnTo>
                    <a:pt x="37626" y="3298"/>
                  </a:lnTo>
                  <a:lnTo>
                    <a:pt x="36302" y="3367"/>
                  </a:lnTo>
                  <a:lnTo>
                    <a:pt x="36348" y="3561"/>
                  </a:lnTo>
                  <a:lnTo>
                    <a:pt x="35036" y="3652"/>
                  </a:lnTo>
                  <a:lnTo>
                    <a:pt x="34328" y="3995"/>
                  </a:lnTo>
                  <a:lnTo>
                    <a:pt x="33735" y="4029"/>
                  </a:lnTo>
                  <a:lnTo>
                    <a:pt x="33564" y="4497"/>
                  </a:lnTo>
                  <a:lnTo>
                    <a:pt x="34340" y="4873"/>
                  </a:lnTo>
                  <a:lnTo>
                    <a:pt x="33244" y="4965"/>
                  </a:lnTo>
                  <a:lnTo>
                    <a:pt x="31886" y="4930"/>
                  </a:lnTo>
                  <a:lnTo>
                    <a:pt x="31064" y="5079"/>
                  </a:lnTo>
                  <a:lnTo>
                    <a:pt x="31749" y="5855"/>
                  </a:lnTo>
                  <a:lnTo>
                    <a:pt x="32730" y="6471"/>
                  </a:lnTo>
                  <a:lnTo>
                    <a:pt x="31361" y="6037"/>
                  </a:lnTo>
                  <a:lnTo>
                    <a:pt x="30231" y="6083"/>
                  </a:lnTo>
                  <a:lnTo>
                    <a:pt x="29512" y="6368"/>
                  </a:lnTo>
                  <a:lnTo>
                    <a:pt x="30151" y="6905"/>
                  </a:lnTo>
                  <a:lnTo>
                    <a:pt x="29455" y="6768"/>
                  </a:lnTo>
                  <a:lnTo>
                    <a:pt x="29158" y="6049"/>
                  </a:lnTo>
                  <a:lnTo>
                    <a:pt x="28554" y="5649"/>
                  </a:lnTo>
                  <a:lnTo>
                    <a:pt x="28303" y="5672"/>
                  </a:lnTo>
                  <a:lnTo>
                    <a:pt x="28805" y="6197"/>
                  </a:lnTo>
                  <a:lnTo>
                    <a:pt x="28154" y="6699"/>
                  </a:lnTo>
                  <a:lnTo>
                    <a:pt x="29307" y="7293"/>
                  </a:lnTo>
                  <a:lnTo>
                    <a:pt x="29364" y="8069"/>
                  </a:lnTo>
                  <a:lnTo>
                    <a:pt x="29786" y="8480"/>
                  </a:lnTo>
                  <a:lnTo>
                    <a:pt x="30448" y="8548"/>
                  </a:lnTo>
                  <a:lnTo>
                    <a:pt x="30505" y="9050"/>
                  </a:lnTo>
                  <a:lnTo>
                    <a:pt x="31133" y="9495"/>
                  </a:lnTo>
                  <a:lnTo>
                    <a:pt x="30870" y="9860"/>
                  </a:lnTo>
                  <a:lnTo>
                    <a:pt x="30939" y="10248"/>
                  </a:lnTo>
                  <a:lnTo>
                    <a:pt x="30414" y="10442"/>
                  </a:lnTo>
                  <a:lnTo>
                    <a:pt x="30334" y="10728"/>
                  </a:lnTo>
                  <a:lnTo>
                    <a:pt x="29581" y="10614"/>
                  </a:lnTo>
                  <a:lnTo>
                    <a:pt x="30083" y="9507"/>
                  </a:lnTo>
                  <a:lnTo>
                    <a:pt x="30014" y="8993"/>
                  </a:lnTo>
                  <a:lnTo>
                    <a:pt x="29056" y="8514"/>
                  </a:lnTo>
                  <a:lnTo>
                    <a:pt x="28508" y="7475"/>
                  </a:lnTo>
                  <a:lnTo>
                    <a:pt x="27983" y="6950"/>
                  </a:lnTo>
                  <a:lnTo>
                    <a:pt x="27469" y="6722"/>
                  </a:lnTo>
                  <a:lnTo>
                    <a:pt x="27584" y="6117"/>
                  </a:lnTo>
                  <a:lnTo>
                    <a:pt x="27173" y="5706"/>
                  </a:lnTo>
                  <a:lnTo>
                    <a:pt x="25564" y="5512"/>
                  </a:lnTo>
                  <a:lnTo>
                    <a:pt x="25255" y="5649"/>
                  </a:lnTo>
                  <a:lnTo>
                    <a:pt x="25335" y="6323"/>
                  </a:lnTo>
                  <a:lnTo>
                    <a:pt x="24719" y="6996"/>
                  </a:lnTo>
                  <a:lnTo>
                    <a:pt x="24890" y="7236"/>
                  </a:lnTo>
                  <a:lnTo>
                    <a:pt x="25564" y="7818"/>
                  </a:lnTo>
                  <a:lnTo>
                    <a:pt x="25575" y="8194"/>
                  </a:lnTo>
                  <a:lnTo>
                    <a:pt x="26328" y="8263"/>
                  </a:lnTo>
                  <a:lnTo>
                    <a:pt x="26442" y="8423"/>
                  </a:lnTo>
                  <a:lnTo>
                    <a:pt x="27275" y="8833"/>
                  </a:lnTo>
                  <a:lnTo>
                    <a:pt x="27127" y="9233"/>
                  </a:lnTo>
                  <a:lnTo>
                    <a:pt x="24491" y="8365"/>
                  </a:lnTo>
                  <a:lnTo>
                    <a:pt x="23544" y="8114"/>
                  </a:lnTo>
                  <a:lnTo>
                    <a:pt x="21718" y="7886"/>
                  </a:lnTo>
                  <a:lnTo>
                    <a:pt x="21546" y="8137"/>
                  </a:lnTo>
                  <a:lnTo>
                    <a:pt x="22391" y="8571"/>
                  </a:lnTo>
                  <a:lnTo>
                    <a:pt x="22003" y="9084"/>
                  </a:lnTo>
                  <a:lnTo>
                    <a:pt x="21090" y="8628"/>
                  </a:lnTo>
                  <a:lnTo>
                    <a:pt x="20382" y="8947"/>
                  </a:lnTo>
                  <a:lnTo>
                    <a:pt x="19298" y="8959"/>
                  </a:lnTo>
                  <a:lnTo>
                    <a:pt x="19002" y="9233"/>
                  </a:lnTo>
                  <a:lnTo>
                    <a:pt x="18237" y="9141"/>
                  </a:lnTo>
                  <a:lnTo>
                    <a:pt x="18602" y="8674"/>
                  </a:lnTo>
                  <a:lnTo>
                    <a:pt x="18146" y="8651"/>
                  </a:lnTo>
                  <a:lnTo>
                    <a:pt x="16388" y="9301"/>
                  </a:lnTo>
                  <a:lnTo>
                    <a:pt x="15304" y="9678"/>
                  </a:lnTo>
                  <a:lnTo>
                    <a:pt x="15361" y="10169"/>
                  </a:lnTo>
                  <a:lnTo>
                    <a:pt x="14505" y="10340"/>
                  </a:lnTo>
                  <a:lnTo>
                    <a:pt x="13935" y="10077"/>
                  </a:lnTo>
                  <a:lnTo>
                    <a:pt x="13763" y="9644"/>
                  </a:lnTo>
                  <a:lnTo>
                    <a:pt x="14471" y="9541"/>
                  </a:lnTo>
                  <a:lnTo>
                    <a:pt x="13957" y="9119"/>
                  </a:lnTo>
                  <a:lnTo>
                    <a:pt x="12223" y="8856"/>
                  </a:lnTo>
                  <a:lnTo>
                    <a:pt x="12839" y="9347"/>
                  </a:lnTo>
                  <a:lnTo>
                    <a:pt x="12725" y="9803"/>
                  </a:lnTo>
                  <a:lnTo>
                    <a:pt x="13387" y="10271"/>
                  </a:lnTo>
                  <a:lnTo>
                    <a:pt x="13238" y="10819"/>
                  </a:lnTo>
                  <a:lnTo>
                    <a:pt x="12576" y="10545"/>
                  </a:lnTo>
                  <a:lnTo>
                    <a:pt x="12006" y="10500"/>
                  </a:lnTo>
                  <a:lnTo>
                    <a:pt x="10865" y="11276"/>
                  </a:lnTo>
                  <a:lnTo>
                    <a:pt x="11470" y="11858"/>
                  </a:lnTo>
                  <a:lnTo>
                    <a:pt x="11013" y="12052"/>
                  </a:lnTo>
                  <a:lnTo>
                    <a:pt x="9381" y="11561"/>
                  </a:lnTo>
                  <a:lnTo>
                    <a:pt x="9084" y="11858"/>
                  </a:lnTo>
                  <a:lnTo>
                    <a:pt x="9552" y="12200"/>
                  </a:lnTo>
                  <a:lnTo>
                    <a:pt x="9587" y="12588"/>
                  </a:lnTo>
                  <a:lnTo>
                    <a:pt x="9039" y="12383"/>
                  </a:lnTo>
                  <a:lnTo>
                    <a:pt x="8183" y="12143"/>
                  </a:lnTo>
                  <a:lnTo>
                    <a:pt x="7909" y="11310"/>
                  </a:lnTo>
                  <a:lnTo>
                    <a:pt x="7772" y="10945"/>
                  </a:lnTo>
                  <a:lnTo>
                    <a:pt x="6631" y="10374"/>
                  </a:lnTo>
                  <a:lnTo>
                    <a:pt x="7042" y="10271"/>
                  </a:lnTo>
                  <a:lnTo>
                    <a:pt x="9906" y="10876"/>
                  </a:lnTo>
                  <a:lnTo>
                    <a:pt x="10819" y="10659"/>
                  </a:lnTo>
                  <a:lnTo>
                    <a:pt x="11355" y="10248"/>
                  </a:lnTo>
                  <a:lnTo>
                    <a:pt x="11127" y="9735"/>
                  </a:lnTo>
                  <a:lnTo>
                    <a:pt x="10557" y="9358"/>
                  </a:lnTo>
                  <a:lnTo>
                    <a:pt x="8046" y="8491"/>
                  </a:lnTo>
                  <a:lnTo>
                    <a:pt x="6391" y="8308"/>
                  </a:lnTo>
                  <a:lnTo>
                    <a:pt x="5307" y="7852"/>
                  </a:lnTo>
                  <a:lnTo>
                    <a:pt x="4793" y="8103"/>
                  </a:lnTo>
                  <a:lnTo>
                    <a:pt x="4793" y="8103"/>
                  </a:lnTo>
                  <a:lnTo>
                    <a:pt x="3880" y="8423"/>
                  </a:lnTo>
                  <a:lnTo>
                    <a:pt x="3424" y="8491"/>
                  </a:lnTo>
                  <a:lnTo>
                    <a:pt x="3481" y="9016"/>
                  </a:lnTo>
                  <a:lnTo>
                    <a:pt x="4508" y="9541"/>
                  </a:lnTo>
                  <a:lnTo>
                    <a:pt x="4109" y="10134"/>
                  </a:lnTo>
                  <a:lnTo>
                    <a:pt x="5022" y="11024"/>
                  </a:lnTo>
                  <a:lnTo>
                    <a:pt x="4771" y="11709"/>
                  </a:lnTo>
                  <a:lnTo>
                    <a:pt x="5478" y="12303"/>
                  </a:lnTo>
                  <a:lnTo>
                    <a:pt x="5341" y="12828"/>
                  </a:lnTo>
                  <a:lnTo>
                    <a:pt x="6391" y="13387"/>
                  </a:lnTo>
                  <a:lnTo>
                    <a:pt x="6254" y="13798"/>
                  </a:lnTo>
                  <a:lnTo>
                    <a:pt x="5786" y="14266"/>
                  </a:lnTo>
                  <a:lnTo>
                    <a:pt x="4656" y="15327"/>
                  </a:lnTo>
                  <a:lnTo>
                    <a:pt x="4656" y="15327"/>
                  </a:lnTo>
                  <a:lnTo>
                    <a:pt x="5421" y="15726"/>
                  </a:lnTo>
                  <a:lnTo>
                    <a:pt x="4771" y="16183"/>
                  </a:lnTo>
                  <a:lnTo>
                    <a:pt x="4771" y="16183"/>
                  </a:lnTo>
                  <a:lnTo>
                    <a:pt x="4908" y="16320"/>
                  </a:lnTo>
                  <a:lnTo>
                    <a:pt x="4531" y="16810"/>
                  </a:lnTo>
                  <a:lnTo>
                    <a:pt x="4885" y="17586"/>
                  </a:lnTo>
                  <a:lnTo>
                    <a:pt x="4656" y="17860"/>
                  </a:lnTo>
                  <a:lnTo>
                    <a:pt x="4999" y="18066"/>
                  </a:lnTo>
                  <a:lnTo>
                    <a:pt x="5147" y="18465"/>
                  </a:lnTo>
                  <a:lnTo>
                    <a:pt x="5444" y="18979"/>
                  </a:lnTo>
                  <a:lnTo>
                    <a:pt x="6186" y="19184"/>
                  </a:lnTo>
                  <a:lnTo>
                    <a:pt x="6334" y="19390"/>
                  </a:lnTo>
                  <a:lnTo>
                    <a:pt x="6654" y="19287"/>
                  </a:lnTo>
                  <a:lnTo>
                    <a:pt x="7338" y="19492"/>
                  </a:lnTo>
                  <a:lnTo>
                    <a:pt x="7487" y="19903"/>
                  </a:lnTo>
                  <a:lnTo>
                    <a:pt x="7395" y="20131"/>
                  </a:lnTo>
                  <a:lnTo>
                    <a:pt x="7932" y="20691"/>
                  </a:lnTo>
                  <a:lnTo>
                    <a:pt x="8240" y="20839"/>
                  </a:lnTo>
                  <a:lnTo>
                    <a:pt x="8228" y="20999"/>
                  </a:lnTo>
                  <a:lnTo>
                    <a:pt x="8708" y="21158"/>
                  </a:lnTo>
                  <a:lnTo>
                    <a:pt x="8959" y="21387"/>
                  </a:lnTo>
                  <a:lnTo>
                    <a:pt x="8731" y="21569"/>
                  </a:lnTo>
                  <a:lnTo>
                    <a:pt x="8171" y="21547"/>
                  </a:lnTo>
                  <a:lnTo>
                    <a:pt x="8057" y="21626"/>
                  </a:lnTo>
                  <a:lnTo>
                    <a:pt x="8274" y="21912"/>
                  </a:lnTo>
                  <a:lnTo>
                    <a:pt x="8559" y="22471"/>
                  </a:lnTo>
                  <a:lnTo>
                    <a:pt x="8559" y="22471"/>
                  </a:lnTo>
                  <a:lnTo>
                    <a:pt x="8810" y="22494"/>
                  </a:lnTo>
                  <a:lnTo>
                    <a:pt x="8959" y="22300"/>
                  </a:lnTo>
                  <a:lnTo>
                    <a:pt x="9164" y="22345"/>
                  </a:lnTo>
                  <a:lnTo>
                    <a:pt x="9849" y="22265"/>
                  </a:lnTo>
                  <a:lnTo>
                    <a:pt x="10397" y="22756"/>
                  </a:lnTo>
                  <a:lnTo>
                    <a:pt x="10271" y="22939"/>
                  </a:lnTo>
                  <a:lnTo>
                    <a:pt x="10363" y="23213"/>
                  </a:lnTo>
                  <a:lnTo>
                    <a:pt x="10933" y="23247"/>
                  </a:lnTo>
                  <a:lnTo>
                    <a:pt x="11253" y="23624"/>
                  </a:lnTo>
                  <a:lnTo>
                    <a:pt x="11276" y="23795"/>
                  </a:lnTo>
                  <a:lnTo>
                    <a:pt x="12223" y="24114"/>
                  </a:lnTo>
                  <a:lnTo>
                    <a:pt x="12725" y="23966"/>
                  </a:lnTo>
                  <a:lnTo>
                    <a:pt x="13238" y="24377"/>
                  </a:lnTo>
                  <a:lnTo>
                    <a:pt x="13649" y="24365"/>
                  </a:lnTo>
                  <a:lnTo>
                    <a:pt x="14733" y="24651"/>
                  </a:lnTo>
                  <a:lnTo>
                    <a:pt x="14790" y="24925"/>
                  </a:lnTo>
                  <a:lnTo>
                    <a:pt x="14608" y="25381"/>
                  </a:lnTo>
                  <a:lnTo>
                    <a:pt x="14859" y="25860"/>
                  </a:lnTo>
                  <a:lnTo>
                    <a:pt x="14813" y="26168"/>
                  </a:lnTo>
                  <a:lnTo>
                    <a:pt x="14151" y="26237"/>
                  </a:lnTo>
                  <a:lnTo>
                    <a:pt x="13832" y="26477"/>
                  </a:lnTo>
                  <a:lnTo>
                    <a:pt x="13889" y="26876"/>
                  </a:lnTo>
                  <a:lnTo>
                    <a:pt x="14494" y="26739"/>
                  </a:lnTo>
                  <a:lnTo>
                    <a:pt x="14551" y="26922"/>
                  </a:lnTo>
                  <a:lnTo>
                    <a:pt x="13581" y="27287"/>
                  </a:lnTo>
                  <a:lnTo>
                    <a:pt x="14037" y="27629"/>
                  </a:lnTo>
                  <a:lnTo>
                    <a:pt x="13581" y="28371"/>
                  </a:lnTo>
                  <a:lnTo>
                    <a:pt x="13090" y="28519"/>
                  </a:lnTo>
                  <a:lnTo>
                    <a:pt x="13809" y="29033"/>
                  </a:lnTo>
                  <a:lnTo>
                    <a:pt x="14688" y="29375"/>
                  </a:lnTo>
                  <a:lnTo>
                    <a:pt x="15749" y="30106"/>
                  </a:lnTo>
                  <a:lnTo>
                    <a:pt x="15818" y="30003"/>
                  </a:lnTo>
                  <a:lnTo>
                    <a:pt x="16457" y="30163"/>
                  </a:lnTo>
                  <a:lnTo>
                    <a:pt x="17552" y="30300"/>
                  </a:lnTo>
                  <a:lnTo>
                    <a:pt x="18625" y="30710"/>
                  </a:lnTo>
                  <a:lnTo>
                    <a:pt x="18785" y="30882"/>
                  </a:lnTo>
                  <a:lnTo>
                    <a:pt x="19196" y="30745"/>
                  </a:lnTo>
                  <a:lnTo>
                    <a:pt x="19926" y="30927"/>
                  </a:lnTo>
                  <a:lnTo>
                    <a:pt x="20223" y="31281"/>
                  </a:lnTo>
                  <a:lnTo>
                    <a:pt x="20725" y="31487"/>
                  </a:lnTo>
                  <a:lnTo>
                    <a:pt x="20942" y="31509"/>
                  </a:lnTo>
                  <a:lnTo>
                    <a:pt x="21546" y="32057"/>
                  </a:lnTo>
                  <a:lnTo>
                    <a:pt x="21889" y="32114"/>
                  </a:lnTo>
                  <a:lnTo>
                    <a:pt x="21969" y="31897"/>
                  </a:lnTo>
                  <a:lnTo>
                    <a:pt x="22334" y="31544"/>
                  </a:lnTo>
                  <a:lnTo>
                    <a:pt x="22334" y="31544"/>
                  </a:lnTo>
                  <a:lnTo>
                    <a:pt x="21295" y="30505"/>
                  </a:lnTo>
                  <a:lnTo>
                    <a:pt x="21238" y="29912"/>
                  </a:lnTo>
                  <a:lnTo>
                    <a:pt x="20394" y="29079"/>
                  </a:lnTo>
                  <a:lnTo>
                    <a:pt x="20896" y="28177"/>
                  </a:lnTo>
                  <a:lnTo>
                    <a:pt x="21546" y="28017"/>
                  </a:lnTo>
                  <a:lnTo>
                    <a:pt x="21752" y="27492"/>
                  </a:lnTo>
                  <a:lnTo>
                    <a:pt x="21352" y="27344"/>
                  </a:lnTo>
                  <a:lnTo>
                    <a:pt x="21318" y="26887"/>
                  </a:lnTo>
                  <a:lnTo>
                    <a:pt x="20725" y="26305"/>
                  </a:lnTo>
                  <a:lnTo>
                    <a:pt x="20211" y="26340"/>
                  </a:lnTo>
                  <a:lnTo>
                    <a:pt x="19458" y="25723"/>
                  </a:lnTo>
                  <a:lnTo>
                    <a:pt x="19698" y="25050"/>
                  </a:lnTo>
                  <a:lnTo>
                    <a:pt x="19458" y="24879"/>
                  </a:lnTo>
                  <a:lnTo>
                    <a:pt x="19755" y="23909"/>
                  </a:lnTo>
                  <a:lnTo>
                    <a:pt x="20611" y="24422"/>
                  </a:lnTo>
                  <a:lnTo>
                    <a:pt x="20508" y="23772"/>
                  </a:lnTo>
                  <a:lnTo>
                    <a:pt x="21661" y="22825"/>
                  </a:lnTo>
                  <a:lnTo>
                    <a:pt x="22733" y="22802"/>
                  </a:lnTo>
                  <a:lnTo>
                    <a:pt x="24434" y="23407"/>
                  </a:lnTo>
                  <a:lnTo>
                    <a:pt x="25370" y="23749"/>
                  </a:lnTo>
                  <a:lnTo>
                    <a:pt x="25986" y="23395"/>
                  </a:lnTo>
                  <a:lnTo>
                    <a:pt x="27070" y="23372"/>
                  </a:lnTo>
                  <a:lnTo>
                    <a:pt x="28108" y="23829"/>
                  </a:lnTo>
                  <a:lnTo>
                    <a:pt x="28223" y="23566"/>
                  </a:lnTo>
                  <a:lnTo>
                    <a:pt x="29215" y="23612"/>
                  </a:lnTo>
                  <a:lnTo>
                    <a:pt x="29238" y="23178"/>
                  </a:lnTo>
                  <a:lnTo>
                    <a:pt x="27903" y="22585"/>
                  </a:lnTo>
                  <a:lnTo>
                    <a:pt x="28417" y="22174"/>
                  </a:lnTo>
                  <a:lnTo>
                    <a:pt x="28200" y="21923"/>
                  </a:lnTo>
                  <a:lnTo>
                    <a:pt x="28759" y="21695"/>
                  </a:lnTo>
                  <a:lnTo>
                    <a:pt x="28040" y="21113"/>
                  </a:lnTo>
                  <a:lnTo>
                    <a:pt x="28245" y="20816"/>
                  </a:lnTo>
                  <a:lnTo>
                    <a:pt x="30642" y="20519"/>
                  </a:lnTo>
                  <a:lnTo>
                    <a:pt x="30882" y="20303"/>
                  </a:lnTo>
                  <a:lnTo>
                    <a:pt x="32422" y="19983"/>
                  </a:lnTo>
                  <a:lnTo>
                    <a:pt x="32867" y="19629"/>
                  </a:lnTo>
                  <a:lnTo>
                    <a:pt x="34146" y="19812"/>
                  </a:lnTo>
                  <a:lnTo>
                    <a:pt x="34762" y="20713"/>
                  </a:lnTo>
                  <a:lnTo>
                    <a:pt x="35378" y="20497"/>
                  </a:lnTo>
                  <a:lnTo>
                    <a:pt x="36371" y="20805"/>
                  </a:lnTo>
                  <a:lnTo>
                    <a:pt x="36542" y="21273"/>
                  </a:lnTo>
                  <a:lnTo>
                    <a:pt x="37170" y="21216"/>
                  </a:lnTo>
                  <a:lnTo>
                    <a:pt x="38471" y="20405"/>
                  </a:lnTo>
                  <a:lnTo>
                    <a:pt x="38357" y="20679"/>
                  </a:lnTo>
                  <a:lnTo>
                    <a:pt x="39544" y="21341"/>
                  </a:lnTo>
                  <a:lnTo>
                    <a:pt x="42123" y="23555"/>
                  </a:lnTo>
                  <a:lnTo>
                    <a:pt x="42282" y="23087"/>
                  </a:lnTo>
                  <a:lnTo>
                    <a:pt x="43458" y="23601"/>
                  </a:lnTo>
                  <a:lnTo>
                    <a:pt x="44348" y="23372"/>
                  </a:lnTo>
                  <a:lnTo>
                    <a:pt x="44805" y="23521"/>
                  </a:lnTo>
                  <a:lnTo>
                    <a:pt x="45387" y="24034"/>
                  </a:lnTo>
                  <a:lnTo>
                    <a:pt x="45946" y="24206"/>
                  </a:lnTo>
                  <a:lnTo>
                    <a:pt x="46414" y="24582"/>
                  </a:lnTo>
                  <a:lnTo>
                    <a:pt x="47270" y="24457"/>
                  </a:lnTo>
                  <a:lnTo>
                    <a:pt x="47886" y="24993"/>
                  </a:lnTo>
                  <a:lnTo>
                    <a:pt x="48125" y="24925"/>
                  </a:lnTo>
                  <a:lnTo>
                    <a:pt x="48799" y="24776"/>
                  </a:lnTo>
                  <a:lnTo>
                    <a:pt x="49735" y="24012"/>
                  </a:lnTo>
                  <a:lnTo>
                    <a:pt x="50579" y="23601"/>
                  </a:lnTo>
                  <a:lnTo>
                    <a:pt x="51332" y="23863"/>
                  </a:lnTo>
                  <a:lnTo>
                    <a:pt x="52063" y="23886"/>
                  </a:lnTo>
                  <a:lnTo>
                    <a:pt x="52736" y="24297"/>
                  </a:lnTo>
                  <a:lnTo>
                    <a:pt x="53444" y="24320"/>
                  </a:lnTo>
                  <a:lnTo>
                    <a:pt x="54573" y="24548"/>
                  </a:lnTo>
                  <a:lnTo>
                    <a:pt x="54916" y="23943"/>
                  </a:lnTo>
                  <a:lnTo>
                    <a:pt x="54345" y="23430"/>
                  </a:lnTo>
                  <a:lnTo>
                    <a:pt x="54528" y="22517"/>
                  </a:lnTo>
                  <a:lnTo>
                    <a:pt x="55521" y="22870"/>
                  </a:lnTo>
                  <a:lnTo>
                    <a:pt x="56205" y="22984"/>
                  </a:lnTo>
                  <a:lnTo>
                    <a:pt x="57141" y="23201"/>
                  </a:lnTo>
                  <a:lnTo>
                    <a:pt x="57666" y="23852"/>
                  </a:lnTo>
                  <a:lnTo>
                    <a:pt x="58864" y="24228"/>
                  </a:lnTo>
                  <a:lnTo>
                    <a:pt x="59424" y="24069"/>
                  </a:lnTo>
                  <a:lnTo>
                    <a:pt x="60234" y="23954"/>
                  </a:lnTo>
                  <a:lnTo>
                    <a:pt x="61010" y="24069"/>
                  </a:lnTo>
                  <a:lnTo>
                    <a:pt x="61934" y="24491"/>
                  </a:lnTo>
                  <a:lnTo>
                    <a:pt x="62630" y="24936"/>
                  </a:lnTo>
                  <a:lnTo>
                    <a:pt x="63281" y="24936"/>
                  </a:lnTo>
                  <a:lnTo>
                    <a:pt x="64228" y="25084"/>
                  </a:lnTo>
                  <a:lnTo>
                    <a:pt x="64742" y="24856"/>
                  </a:lnTo>
                  <a:lnTo>
                    <a:pt x="65575" y="24708"/>
                  </a:lnTo>
                  <a:lnTo>
                    <a:pt x="66214" y="24080"/>
                  </a:lnTo>
                  <a:lnTo>
                    <a:pt x="66682" y="24183"/>
                  </a:lnTo>
                  <a:lnTo>
                    <a:pt x="67241" y="24479"/>
                  </a:lnTo>
                  <a:lnTo>
                    <a:pt x="68028" y="24411"/>
                  </a:lnTo>
                  <a:lnTo>
                    <a:pt x="69067" y="24742"/>
                  </a:lnTo>
                  <a:lnTo>
                    <a:pt x="69695" y="24183"/>
                  </a:lnTo>
                  <a:lnTo>
                    <a:pt x="69421" y="23795"/>
                  </a:lnTo>
                  <a:lnTo>
                    <a:pt x="69409" y="22870"/>
                  </a:lnTo>
                  <a:lnTo>
                    <a:pt x="69580" y="22585"/>
                  </a:lnTo>
                  <a:lnTo>
                    <a:pt x="69227" y="22117"/>
                  </a:lnTo>
                  <a:lnTo>
                    <a:pt x="68702" y="21900"/>
                  </a:lnTo>
                  <a:lnTo>
                    <a:pt x="68941" y="21467"/>
                  </a:lnTo>
                  <a:lnTo>
                    <a:pt x="69672" y="21318"/>
                  </a:lnTo>
                  <a:lnTo>
                    <a:pt x="70550" y="21284"/>
                  </a:lnTo>
                  <a:lnTo>
                    <a:pt x="71760" y="21547"/>
                  </a:lnTo>
                  <a:lnTo>
                    <a:pt x="72605" y="21866"/>
                  </a:lnTo>
                  <a:lnTo>
                    <a:pt x="73700" y="22745"/>
                  </a:lnTo>
                  <a:lnTo>
                    <a:pt x="74248" y="23121"/>
                  </a:lnTo>
                  <a:lnTo>
                    <a:pt x="74876" y="23658"/>
                  </a:lnTo>
                  <a:lnTo>
                    <a:pt x="75743" y="24525"/>
                  </a:lnTo>
                  <a:lnTo>
                    <a:pt x="77158" y="24799"/>
                  </a:lnTo>
                  <a:lnTo>
                    <a:pt x="78425" y="25438"/>
                  </a:lnTo>
                  <a:lnTo>
                    <a:pt x="79281" y="26260"/>
                  </a:lnTo>
                  <a:lnTo>
                    <a:pt x="80354" y="26260"/>
                  </a:lnTo>
                  <a:lnTo>
                    <a:pt x="80719" y="25906"/>
                  </a:lnTo>
                  <a:lnTo>
                    <a:pt x="81712" y="25655"/>
                  </a:lnTo>
                  <a:lnTo>
                    <a:pt x="81894" y="26454"/>
                  </a:lnTo>
                  <a:lnTo>
                    <a:pt x="81837" y="26773"/>
                  </a:lnTo>
                  <a:lnTo>
                    <a:pt x="82237" y="27743"/>
                  </a:lnTo>
                  <a:lnTo>
                    <a:pt x="82316" y="28599"/>
                  </a:lnTo>
                  <a:lnTo>
                    <a:pt x="81346" y="28451"/>
                  </a:lnTo>
                  <a:lnTo>
                    <a:pt x="80936" y="28759"/>
                  </a:lnTo>
                  <a:lnTo>
                    <a:pt x="81609" y="29512"/>
                  </a:lnTo>
                  <a:lnTo>
                    <a:pt x="82145" y="30562"/>
                  </a:lnTo>
                  <a:lnTo>
                    <a:pt x="81791" y="30574"/>
                  </a:lnTo>
                  <a:lnTo>
                    <a:pt x="82065" y="31019"/>
                  </a:lnTo>
                  <a:lnTo>
                    <a:pt x="82065" y="31019"/>
                  </a:lnTo>
                  <a:lnTo>
                    <a:pt x="82259" y="31167"/>
                  </a:lnTo>
                  <a:lnTo>
                    <a:pt x="82259" y="31167"/>
                  </a:lnTo>
                  <a:lnTo>
                    <a:pt x="82259" y="31167"/>
                  </a:lnTo>
                  <a:lnTo>
                    <a:pt x="82259" y="31167"/>
                  </a:lnTo>
                  <a:lnTo>
                    <a:pt x="82202" y="30882"/>
                  </a:lnTo>
                  <a:lnTo>
                    <a:pt x="82773" y="30243"/>
                  </a:lnTo>
                  <a:lnTo>
                    <a:pt x="83503" y="30676"/>
                  </a:lnTo>
                  <a:lnTo>
                    <a:pt x="83960" y="30653"/>
                  </a:lnTo>
                  <a:lnTo>
                    <a:pt x="84587" y="30140"/>
                  </a:lnTo>
                  <a:lnTo>
                    <a:pt x="84736" y="29615"/>
                  </a:lnTo>
                  <a:lnTo>
                    <a:pt x="85033" y="28599"/>
                  </a:lnTo>
                  <a:lnTo>
                    <a:pt x="85306" y="27572"/>
                  </a:lnTo>
                  <a:lnTo>
                    <a:pt x="85112" y="26967"/>
                  </a:lnTo>
                  <a:lnTo>
                    <a:pt x="85261" y="25678"/>
                  </a:lnTo>
                  <a:lnTo>
                    <a:pt x="84519" y="24263"/>
                  </a:lnTo>
                  <a:lnTo>
                    <a:pt x="83732" y="23224"/>
                  </a:lnTo>
                  <a:lnTo>
                    <a:pt x="83549" y="22345"/>
                  </a:lnTo>
                  <a:lnTo>
                    <a:pt x="82876" y="21615"/>
                  </a:lnTo>
                  <a:lnTo>
                    <a:pt x="81061" y="20656"/>
                  </a:lnTo>
                  <a:lnTo>
                    <a:pt x="80262" y="20599"/>
                  </a:lnTo>
                  <a:lnTo>
                    <a:pt x="80228" y="21033"/>
                  </a:lnTo>
                  <a:lnTo>
                    <a:pt x="79395" y="20839"/>
                  </a:lnTo>
                  <a:lnTo>
                    <a:pt x="78585" y="20303"/>
                  </a:lnTo>
                  <a:lnTo>
                    <a:pt x="77443" y="20200"/>
                  </a:lnTo>
                  <a:lnTo>
                    <a:pt x="78140" y="18191"/>
                  </a:lnTo>
                  <a:lnTo>
                    <a:pt x="78642" y="16548"/>
                  </a:lnTo>
                  <a:lnTo>
                    <a:pt x="80513" y="16297"/>
                  </a:lnTo>
                  <a:lnTo>
                    <a:pt x="82636" y="16434"/>
                  </a:lnTo>
                  <a:lnTo>
                    <a:pt x="82990" y="16034"/>
                  </a:lnTo>
                  <a:lnTo>
                    <a:pt x="84120" y="16149"/>
                  </a:lnTo>
                  <a:lnTo>
                    <a:pt x="84736" y="16765"/>
                  </a:lnTo>
                  <a:lnTo>
                    <a:pt x="85649" y="16674"/>
                  </a:lnTo>
                  <a:lnTo>
                    <a:pt x="86847" y="16445"/>
                  </a:lnTo>
                  <a:lnTo>
                    <a:pt x="85740" y="15955"/>
                  </a:lnTo>
                  <a:lnTo>
                    <a:pt x="85740" y="14551"/>
                  </a:lnTo>
                  <a:lnTo>
                    <a:pt x="87041" y="14277"/>
                  </a:lnTo>
                  <a:lnTo>
                    <a:pt x="88764" y="15293"/>
                  </a:lnTo>
                  <a:lnTo>
                    <a:pt x="89278" y="14380"/>
                  </a:lnTo>
                  <a:lnTo>
                    <a:pt x="88821" y="13706"/>
                  </a:lnTo>
                  <a:lnTo>
                    <a:pt x="89495" y="13638"/>
                  </a:lnTo>
                  <a:lnTo>
                    <a:pt x="90419" y="14790"/>
                  </a:lnTo>
                  <a:lnTo>
                    <a:pt x="90077" y="15452"/>
                  </a:lnTo>
                  <a:lnTo>
                    <a:pt x="89963" y="16308"/>
                  </a:lnTo>
                  <a:lnTo>
                    <a:pt x="90008" y="17381"/>
                  </a:lnTo>
                  <a:lnTo>
                    <a:pt x="89198" y="17564"/>
                  </a:lnTo>
                  <a:lnTo>
                    <a:pt x="89597" y="17952"/>
                  </a:lnTo>
                  <a:lnTo>
                    <a:pt x="89586" y="18465"/>
                  </a:lnTo>
                  <a:lnTo>
                    <a:pt x="90499" y="19641"/>
                  </a:lnTo>
                  <a:lnTo>
                    <a:pt x="92781" y="21558"/>
                  </a:lnTo>
                  <a:lnTo>
                    <a:pt x="94276" y="22813"/>
                  </a:lnTo>
                  <a:lnTo>
                    <a:pt x="95087" y="23430"/>
                  </a:lnTo>
                  <a:lnTo>
                    <a:pt x="95315" y="22608"/>
                  </a:lnTo>
                  <a:lnTo>
                    <a:pt x="94676" y="21729"/>
                  </a:lnTo>
                  <a:lnTo>
                    <a:pt x="95486" y="21512"/>
                  </a:lnTo>
                  <a:lnTo>
                    <a:pt x="94721" y="20531"/>
                  </a:lnTo>
                  <a:lnTo>
                    <a:pt x="95429" y="20086"/>
                  </a:lnTo>
                  <a:lnTo>
                    <a:pt x="94756" y="19721"/>
                  </a:lnTo>
                  <a:lnTo>
                    <a:pt x="94276" y="19002"/>
                  </a:lnTo>
                  <a:lnTo>
                    <a:pt x="94858" y="18979"/>
                  </a:lnTo>
                  <a:lnTo>
                    <a:pt x="93580" y="17746"/>
                  </a:lnTo>
                  <a:lnTo>
                    <a:pt x="92622" y="17552"/>
                  </a:lnTo>
                  <a:lnTo>
                    <a:pt x="92211" y="17210"/>
                  </a:lnTo>
                  <a:lnTo>
                    <a:pt x="92051" y="16411"/>
                  </a:lnTo>
                  <a:lnTo>
                    <a:pt x="91606" y="15852"/>
                  </a:lnTo>
                  <a:lnTo>
                    <a:pt x="92610" y="15966"/>
                  </a:lnTo>
                  <a:lnTo>
                    <a:pt x="92793" y="15612"/>
                  </a:lnTo>
                  <a:lnTo>
                    <a:pt x="93466" y="15920"/>
                  </a:lnTo>
                  <a:lnTo>
                    <a:pt x="94333" y="15270"/>
                  </a:lnTo>
                  <a:lnTo>
                    <a:pt x="95954" y="15840"/>
                  </a:lnTo>
                  <a:lnTo>
                    <a:pt x="95714" y="15464"/>
                  </a:lnTo>
                  <a:lnTo>
                    <a:pt x="96000" y="14950"/>
                  </a:lnTo>
                  <a:lnTo>
                    <a:pt x="96216" y="14380"/>
                  </a:lnTo>
                  <a:lnTo>
                    <a:pt x="96662" y="14288"/>
                  </a:lnTo>
                  <a:lnTo>
                    <a:pt x="97586" y="13672"/>
                  </a:lnTo>
                  <a:lnTo>
                    <a:pt x="98978" y="13843"/>
                  </a:lnTo>
                  <a:lnTo>
                    <a:pt x="98853" y="13626"/>
                  </a:lnTo>
                  <a:lnTo>
                    <a:pt x="98316" y="13296"/>
                  </a:lnTo>
                  <a:lnTo>
                    <a:pt x="97723" y="13067"/>
                  </a:lnTo>
                  <a:lnTo>
                    <a:pt x="96433" y="12417"/>
                  </a:lnTo>
                  <a:lnTo>
                    <a:pt x="95269" y="11983"/>
                  </a:lnTo>
                  <a:lnTo>
                    <a:pt x="96148" y="12040"/>
                  </a:lnTo>
                  <a:lnTo>
                    <a:pt x="96433" y="11686"/>
                  </a:lnTo>
                  <a:lnTo>
                    <a:pt x="96433" y="11686"/>
                  </a:lnTo>
                  <a:lnTo>
                    <a:pt x="91731" y="8559"/>
                  </a:lnTo>
                  <a:lnTo>
                    <a:pt x="90396" y="8228"/>
                  </a:lnTo>
                  <a:lnTo>
                    <a:pt x="88159" y="7863"/>
                  </a:lnTo>
                  <a:lnTo>
                    <a:pt x="87030" y="7909"/>
                  </a:lnTo>
                  <a:lnTo>
                    <a:pt x="84861" y="7704"/>
                  </a:lnTo>
                  <a:lnTo>
                    <a:pt x="85112" y="8034"/>
                  </a:lnTo>
                  <a:lnTo>
                    <a:pt x="86334" y="8525"/>
                  </a:lnTo>
                  <a:lnTo>
                    <a:pt x="85968" y="8776"/>
                  </a:lnTo>
                  <a:lnTo>
                    <a:pt x="83948" y="8092"/>
                  </a:lnTo>
                  <a:lnTo>
                    <a:pt x="82978" y="8171"/>
                  </a:lnTo>
                  <a:lnTo>
                    <a:pt x="81666" y="8023"/>
                  </a:lnTo>
                  <a:lnTo>
                    <a:pt x="80662" y="8046"/>
                  </a:lnTo>
                  <a:lnTo>
                    <a:pt x="80114" y="8206"/>
                  </a:lnTo>
                  <a:lnTo>
                    <a:pt x="79087" y="7977"/>
                  </a:lnTo>
                  <a:lnTo>
                    <a:pt x="78356" y="7430"/>
                  </a:lnTo>
                  <a:lnTo>
                    <a:pt x="77432" y="7122"/>
                  </a:lnTo>
                  <a:lnTo>
                    <a:pt x="76120" y="6996"/>
                  </a:lnTo>
                  <a:lnTo>
                    <a:pt x="74020" y="7133"/>
                  </a:lnTo>
                  <a:lnTo>
                    <a:pt x="71726" y="6562"/>
                  </a:lnTo>
                  <a:lnTo>
                    <a:pt x="70608" y="6140"/>
                  </a:lnTo>
                  <a:lnTo>
                    <a:pt x="64890" y="5649"/>
                  </a:lnTo>
                  <a:lnTo>
                    <a:pt x="64593" y="5969"/>
                  </a:lnTo>
                  <a:lnTo>
                    <a:pt x="65917" y="6654"/>
                  </a:lnTo>
                  <a:lnTo>
                    <a:pt x="64844" y="6551"/>
                  </a:lnTo>
                  <a:lnTo>
                    <a:pt x="64707" y="6768"/>
                  </a:lnTo>
                  <a:lnTo>
                    <a:pt x="63315" y="6539"/>
                  </a:lnTo>
                  <a:lnTo>
                    <a:pt x="62608" y="6734"/>
                  </a:lnTo>
                  <a:lnTo>
                    <a:pt x="61284" y="6391"/>
                  </a:lnTo>
                  <a:lnTo>
                    <a:pt x="61706" y="7179"/>
                  </a:lnTo>
                  <a:lnTo>
                    <a:pt x="60439" y="6882"/>
                  </a:lnTo>
                  <a:lnTo>
                    <a:pt x="59013" y="6300"/>
                  </a:lnTo>
                  <a:lnTo>
                    <a:pt x="58956" y="5980"/>
                  </a:lnTo>
                  <a:lnTo>
                    <a:pt x="58100" y="5512"/>
                  </a:lnTo>
                  <a:lnTo>
                    <a:pt x="56696" y="5136"/>
                  </a:lnTo>
                  <a:lnTo>
                    <a:pt x="55829" y="5136"/>
                  </a:lnTo>
                  <a:lnTo>
                    <a:pt x="54505" y="5010"/>
                  </a:lnTo>
                  <a:lnTo>
                    <a:pt x="55178" y="5569"/>
                  </a:lnTo>
                  <a:lnTo>
                    <a:pt x="52725" y="5455"/>
                  </a:lnTo>
                  <a:lnTo>
                    <a:pt x="52165" y="5124"/>
                  </a:lnTo>
                  <a:lnTo>
                    <a:pt x="50271" y="4999"/>
                  </a:lnTo>
                  <a:lnTo>
                    <a:pt x="49506" y="5113"/>
                  </a:lnTo>
                  <a:lnTo>
                    <a:pt x="49495" y="5296"/>
                  </a:lnTo>
                  <a:lnTo>
                    <a:pt x="48673" y="4839"/>
                  </a:lnTo>
                  <a:lnTo>
                    <a:pt x="48342" y="4965"/>
                  </a:lnTo>
                  <a:lnTo>
                    <a:pt x="47315" y="4793"/>
                  </a:lnTo>
                  <a:lnTo>
                    <a:pt x="46516" y="4702"/>
                  </a:lnTo>
                  <a:lnTo>
                    <a:pt x="46676" y="4485"/>
                  </a:lnTo>
                  <a:lnTo>
                    <a:pt x="47612" y="4086"/>
                  </a:lnTo>
                  <a:lnTo>
                    <a:pt x="47943" y="3869"/>
                  </a:lnTo>
                  <a:lnTo>
                    <a:pt x="47601" y="3515"/>
                  </a:lnTo>
                  <a:lnTo>
                    <a:pt x="46813" y="3241"/>
                  </a:lnTo>
                  <a:lnTo>
                    <a:pt x="45170" y="2910"/>
                  </a:lnTo>
                  <a:lnTo>
                    <a:pt x="43629" y="2899"/>
                  </a:lnTo>
                  <a:lnTo>
                    <a:pt x="43367" y="3070"/>
                  </a:lnTo>
                  <a:close/>
                  <a:moveTo>
                    <a:pt x="19641" y="7236"/>
                  </a:moveTo>
                  <a:lnTo>
                    <a:pt x="18226" y="6619"/>
                  </a:lnTo>
                  <a:lnTo>
                    <a:pt x="17780" y="6003"/>
                  </a:lnTo>
                  <a:lnTo>
                    <a:pt x="18248" y="5307"/>
                  </a:lnTo>
                  <a:lnTo>
                    <a:pt x="18648" y="4599"/>
                  </a:lnTo>
                  <a:lnTo>
                    <a:pt x="19880" y="3926"/>
                  </a:lnTo>
                  <a:lnTo>
                    <a:pt x="21273" y="3584"/>
                  </a:lnTo>
                  <a:lnTo>
                    <a:pt x="22893" y="3241"/>
                  </a:lnTo>
                  <a:lnTo>
                    <a:pt x="23076" y="3025"/>
                  </a:lnTo>
                  <a:lnTo>
                    <a:pt x="22471" y="2751"/>
                  </a:lnTo>
                  <a:lnTo>
                    <a:pt x="21535" y="2842"/>
                  </a:lnTo>
                  <a:lnTo>
                    <a:pt x="20839" y="3093"/>
                  </a:lnTo>
                  <a:lnTo>
                    <a:pt x="19161" y="3230"/>
                  </a:lnTo>
                  <a:lnTo>
                    <a:pt x="17723" y="3664"/>
                  </a:lnTo>
                  <a:lnTo>
                    <a:pt x="16753" y="4052"/>
                  </a:lnTo>
                  <a:lnTo>
                    <a:pt x="17107" y="4371"/>
                  </a:lnTo>
                  <a:lnTo>
                    <a:pt x="16171" y="4999"/>
                  </a:lnTo>
                  <a:lnTo>
                    <a:pt x="16731" y="5090"/>
                  </a:lnTo>
                  <a:lnTo>
                    <a:pt x="15955" y="5706"/>
                  </a:lnTo>
                  <a:lnTo>
                    <a:pt x="16183" y="6106"/>
                  </a:lnTo>
                  <a:lnTo>
                    <a:pt x="15703" y="6266"/>
                  </a:lnTo>
                  <a:lnTo>
                    <a:pt x="15966" y="6665"/>
                  </a:lnTo>
                  <a:lnTo>
                    <a:pt x="17096" y="6859"/>
                  </a:lnTo>
                  <a:lnTo>
                    <a:pt x="17415" y="7190"/>
                  </a:lnTo>
                  <a:lnTo>
                    <a:pt x="19321" y="7293"/>
                  </a:lnTo>
                  <a:close/>
                  <a:moveTo>
                    <a:pt x="64434" y="3709"/>
                  </a:moveTo>
                  <a:lnTo>
                    <a:pt x="61877" y="3344"/>
                  </a:lnTo>
                  <a:lnTo>
                    <a:pt x="60416" y="3310"/>
                  </a:lnTo>
                  <a:lnTo>
                    <a:pt x="59937" y="3447"/>
                  </a:lnTo>
                  <a:lnTo>
                    <a:pt x="60416" y="3926"/>
                  </a:lnTo>
                  <a:lnTo>
                    <a:pt x="62197" y="4383"/>
                  </a:lnTo>
                  <a:lnTo>
                    <a:pt x="62836" y="4211"/>
                  </a:lnTo>
                  <a:lnTo>
                    <a:pt x="64856" y="4246"/>
                  </a:lnTo>
                  <a:close/>
                  <a:moveTo>
                    <a:pt x="68028" y="4040"/>
                  </a:moveTo>
                  <a:lnTo>
                    <a:pt x="66362" y="3858"/>
                  </a:lnTo>
                  <a:lnTo>
                    <a:pt x="65187" y="3755"/>
                  </a:lnTo>
                  <a:lnTo>
                    <a:pt x="65426" y="3983"/>
                  </a:lnTo>
                  <a:lnTo>
                    <a:pt x="66899" y="4268"/>
                  </a:lnTo>
                  <a:lnTo>
                    <a:pt x="67869" y="4326"/>
                  </a:lnTo>
                  <a:close/>
                  <a:moveTo>
                    <a:pt x="66248" y="5398"/>
                  </a:moveTo>
                  <a:lnTo>
                    <a:pt x="65883" y="5193"/>
                  </a:lnTo>
                  <a:lnTo>
                    <a:pt x="64707" y="4919"/>
                  </a:lnTo>
                  <a:lnTo>
                    <a:pt x="64114" y="4999"/>
                  </a:lnTo>
                  <a:lnTo>
                    <a:pt x="64000" y="5284"/>
                  </a:lnTo>
                  <a:lnTo>
                    <a:pt x="64160" y="5307"/>
                  </a:lnTo>
                  <a:lnTo>
                    <a:pt x="65415" y="5398"/>
                  </a:lnTo>
                  <a:close/>
                  <a:moveTo>
                    <a:pt x="89438" y="7156"/>
                  </a:moveTo>
                  <a:lnTo>
                    <a:pt x="88582" y="6642"/>
                  </a:lnTo>
                  <a:lnTo>
                    <a:pt x="88376" y="6950"/>
                  </a:lnTo>
                  <a:lnTo>
                    <a:pt x="88878" y="7179"/>
                  </a:lnTo>
                  <a:close/>
                  <a:moveTo>
                    <a:pt x="2077" y="20542"/>
                  </a:moveTo>
                  <a:lnTo>
                    <a:pt x="1997" y="20337"/>
                  </a:lnTo>
                  <a:lnTo>
                    <a:pt x="2020" y="20086"/>
                  </a:lnTo>
                  <a:lnTo>
                    <a:pt x="1712" y="19960"/>
                  </a:lnTo>
                  <a:lnTo>
                    <a:pt x="993" y="19800"/>
                  </a:lnTo>
                  <a:lnTo>
                    <a:pt x="92" y="20086"/>
                  </a:lnTo>
                  <a:lnTo>
                    <a:pt x="0" y="20462"/>
                  </a:lnTo>
                  <a:lnTo>
                    <a:pt x="833" y="20565"/>
                  </a:lnTo>
                  <a:close/>
                  <a:moveTo>
                    <a:pt x="86197" y="23658"/>
                  </a:moveTo>
                  <a:lnTo>
                    <a:pt x="85169" y="22768"/>
                  </a:lnTo>
                  <a:lnTo>
                    <a:pt x="84451" y="21912"/>
                  </a:lnTo>
                  <a:lnTo>
                    <a:pt x="83480" y="21090"/>
                  </a:lnTo>
                  <a:lnTo>
                    <a:pt x="82773" y="20519"/>
                  </a:lnTo>
                  <a:lnTo>
                    <a:pt x="82590" y="20634"/>
                  </a:lnTo>
                  <a:lnTo>
                    <a:pt x="83218" y="21033"/>
                  </a:lnTo>
                  <a:lnTo>
                    <a:pt x="82944" y="21432"/>
                  </a:lnTo>
                  <a:lnTo>
                    <a:pt x="83914" y="22619"/>
                  </a:lnTo>
                  <a:lnTo>
                    <a:pt x="85033" y="23475"/>
                  </a:lnTo>
                  <a:lnTo>
                    <a:pt x="85946" y="24651"/>
                  </a:lnTo>
                  <a:lnTo>
                    <a:pt x="86288" y="25313"/>
                  </a:lnTo>
                  <a:lnTo>
                    <a:pt x="87075" y="26283"/>
                  </a:lnTo>
                  <a:lnTo>
                    <a:pt x="87612" y="27138"/>
                  </a:lnTo>
                  <a:lnTo>
                    <a:pt x="88274" y="27880"/>
                  </a:lnTo>
                  <a:lnTo>
                    <a:pt x="88251" y="27196"/>
                  </a:lnTo>
                  <a:lnTo>
                    <a:pt x="89187" y="27732"/>
                  </a:lnTo>
                  <a:lnTo>
                    <a:pt x="88753" y="27104"/>
                  </a:lnTo>
                  <a:lnTo>
                    <a:pt x="87395" y="26214"/>
                  </a:lnTo>
                  <a:lnTo>
                    <a:pt x="86870" y="24925"/>
                  </a:lnTo>
                  <a:lnTo>
                    <a:pt x="88137" y="2521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5"/>
            <p:cNvSpPr/>
            <p:nvPr/>
          </p:nvSpPr>
          <p:spPr>
            <a:xfrm>
              <a:off x="4302575" y="3138075"/>
              <a:ext cx="36525" cy="40250"/>
            </a:xfrm>
            <a:custGeom>
              <a:avLst/>
              <a:gdLst/>
              <a:ahLst/>
              <a:cxnLst/>
              <a:rect l="l" t="t" r="r" b="b"/>
              <a:pathLst>
                <a:path w="1461" h="1610" extrusionOk="0">
                  <a:moveTo>
                    <a:pt x="1130" y="0"/>
                  </a:moveTo>
                  <a:lnTo>
                    <a:pt x="662" y="263"/>
                  </a:lnTo>
                  <a:lnTo>
                    <a:pt x="457" y="183"/>
                  </a:lnTo>
                  <a:lnTo>
                    <a:pt x="228" y="434"/>
                  </a:lnTo>
                  <a:lnTo>
                    <a:pt x="206" y="982"/>
                  </a:lnTo>
                  <a:lnTo>
                    <a:pt x="91" y="1039"/>
                  </a:lnTo>
                  <a:lnTo>
                    <a:pt x="0" y="1530"/>
                  </a:lnTo>
                  <a:lnTo>
                    <a:pt x="502" y="1609"/>
                  </a:lnTo>
                  <a:lnTo>
                    <a:pt x="742" y="1096"/>
                  </a:lnTo>
                  <a:lnTo>
                    <a:pt x="1176" y="1153"/>
                  </a:lnTo>
                  <a:lnTo>
                    <a:pt x="1176" y="1153"/>
                  </a:lnTo>
                  <a:lnTo>
                    <a:pt x="1404" y="1039"/>
                  </a:lnTo>
                  <a:lnTo>
                    <a:pt x="1461" y="50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5"/>
            <p:cNvSpPr/>
            <p:nvPr/>
          </p:nvSpPr>
          <p:spPr>
            <a:xfrm>
              <a:off x="3386175" y="2484725"/>
              <a:ext cx="167200" cy="151225"/>
            </a:xfrm>
            <a:custGeom>
              <a:avLst/>
              <a:gdLst/>
              <a:ahLst/>
              <a:cxnLst/>
              <a:rect l="l" t="t" r="r" b="b"/>
              <a:pathLst>
                <a:path w="6688" h="6049" extrusionOk="0">
                  <a:moveTo>
                    <a:pt x="6688" y="0"/>
                  </a:moveTo>
                  <a:lnTo>
                    <a:pt x="6574" y="0"/>
                  </a:lnTo>
                  <a:lnTo>
                    <a:pt x="6574" y="0"/>
                  </a:lnTo>
                  <a:lnTo>
                    <a:pt x="6585" y="480"/>
                  </a:lnTo>
                  <a:lnTo>
                    <a:pt x="6106" y="503"/>
                  </a:lnTo>
                  <a:lnTo>
                    <a:pt x="5843" y="719"/>
                  </a:lnTo>
                  <a:lnTo>
                    <a:pt x="5489" y="719"/>
                  </a:lnTo>
                  <a:lnTo>
                    <a:pt x="5216" y="594"/>
                  </a:lnTo>
                  <a:lnTo>
                    <a:pt x="4565" y="697"/>
                  </a:lnTo>
                  <a:lnTo>
                    <a:pt x="4291" y="1404"/>
                  </a:lnTo>
                  <a:lnTo>
                    <a:pt x="4052" y="1461"/>
                  </a:lnTo>
                  <a:lnTo>
                    <a:pt x="3652" y="2625"/>
                  </a:lnTo>
                  <a:lnTo>
                    <a:pt x="2534" y="3595"/>
                  </a:lnTo>
                  <a:lnTo>
                    <a:pt x="2248" y="4851"/>
                  </a:lnTo>
                  <a:lnTo>
                    <a:pt x="1929" y="5262"/>
                  </a:lnTo>
                  <a:lnTo>
                    <a:pt x="1826" y="5592"/>
                  </a:lnTo>
                  <a:lnTo>
                    <a:pt x="57" y="5661"/>
                  </a:lnTo>
                  <a:lnTo>
                    <a:pt x="46" y="5661"/>
                  </a:lnTo>
                  <a:lnTo>
                    <a:pt x="0" y="6049"/>
                  </a:lnTo>
                  <a:lnTo>
                    <a:pt x="171" y="5729"/>
                  </a:lnTo>
                  <a:lnTo>
                    <a:pt x="3253" y="5741"/>
                  </a:lnTo>
                  <a:lnTo>
                    <a:pt x="3127" y="4428"/>
                  </a:lnTo>
                  <a:lnTo>
                    <a:pt x="3321" y="3961"/>
                  </a:lnTo>
                  <a:lnTo>
                    <a:pt x="4063" y="3892"/>
                  </a:lnTo>
                  <a:lnTo>
                    <a:pt x="4097" y="1564"/>
                  </a:lnTo>
                  <a:lnTo>
                    <a:pt x="6642" y="1610"/>
                  </a:lnTo>
                  <a:lnTo>
                    <a:pt x="6676" y="229"/>
                  </a:lnTo>
                  <a:lnTo>
                    <a:pt x="6688" y="5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5"/>
            <p:cNvSpPr/>
            <p:nvPr/>
          </p:nvSpPr>
          <p:spPr>
            <a:xfrm>
              <a:off x="4391300" y="2382575"/>
              <a:ext cx="421975" cy="358950"/>
            </a:xfrm>
            <a:custGeom>
              <a:avLst/>
              <a:gdLst/>
              <a:ahLst/>
              <a:cxnLst/>
              <a:rect l="l" t="t" r="r" b="b"/>
              <a:pathLst>
                <a:path w="16879" h="14358" extrusionOk="0">
                  <a:moveTo>
                    <a:pt x="9153" y="2774"/>
                  </a:moveTo>
                  <a:lnTo>
                    <a:pt x="7692" y="2694"/>
                  </a:lnTo>
                  <a:lnTo>
                    <a:pt x="5318" y="891"/>
                  </a:lnTo>
                  <a:lnTo>
                    <a:pt x="4097" y="241"/>
                  </a:lnTo>
                  <a:lnTo>
                    <a:pt x="3139" y="1"/>
                  </a:lnTo>
                  <a:lnTo>
                    <a:pt x="3013" y="149"/>
                  </a:lnTo>
                  <a:lnTo>
                    <a:pt x="1530" y="583"/>
                  </a:lnTo>
                  <a:lnTo>
                    <a:pt x="2397" y="1496"/>
                  </a:lnTo>
                  <a:lnTo>
                    <a:pt x="2157" y="1644"/>
                  </a:lnTo>
                  <a:lnTo>
                    <a:pt x="2055" y="1952"/>
                  </a:lnTo>
                  <a:lnTo>
                    <a:pt x="1484" y="2067"/>
                  </a:lnTo>
                  <a:lnTo>
                    <a:pt x="1336" y="2397"/>
                  </a:lnTo>
                  <a:lnTo>
                    <a:pt x="1027" y="2683"/>
                  </a:lnTo>
                  <a:lnTo>
                    <a:pt x="160" y="2546"/>
                  </a:lnTo>
                  <a:lnTo>
                    <a:pt x="92" y="2900"/>
                  </a:lnTo>
                  <a:lnTo>
                    <a:pt x="92" y="3208"/>
                  </a:lnTo>
                  <a:lnTo>
                    <a:pt x="0" y="3710"/>
                  </a:lnTo>
                  <a:lnTo>
                    <a:pt x="388" y="3710"/>
                  </a:lnTo>
                  <a:lnTo>
                    <a:pt x="845" y="4338"/>
                  </a:lnTo>
                  <a:lnTo>
                    <a:pt x="1381" y="5068"/>
                  </a:lnTo>
                  <a:lnTo>
                    <a:pt x="1735" y="5741"/>
                  </a:lnTo>
                  <a:lnTo>
                    <a:pt x="1975" y="5947"/>
                  </a:lnTo>
                  <a:lnTo>
                    <a:pt x="2214" y="6426"/>
                  </a:lnTo>
                  <a:lnTo>
                    <a:pt x="2192" y="6620"/>
                  </a:lnTo>
                  <a:lnTo>
                    <a:pt x="2488" y="7145"/>
                  </a:lnTo>
                  <a:lnTo>
                    <a:pt x="2922" y="7339"/>
                  </a:lnTo>
                  <a:lnTo>
                    <a:pt x="3321" y="7693"/>
                  </a:lnTo>
                  <a:lnTo>
                    <a:pt x="3823" y="8686"/>
                  </a:lnTo>
                  <a:lnTo>
                    <a:pt x="3823" y="9233"/>
                  </a:lnTo>
                  <a:lnTo>
                    <a:pt x="3960" y="9861"/>
                  </a:lnTo>
                  <a:lnTo>
                    <a:pt x="4531" y="10728"/>
                  </a:lnTo>
                  <a:lnTo>
                    <a:pt x="4885" y="10877"/>
                  </a:lnTo>
                  <a:lnTo>
                    <a:pt x="5467" y="11504"/>
                  </a:lnTo>
                  <a:lnTo>
                    <a:pt x="5741" y="12246"/>
                  </a:lnTo>
                  <a:lnTo>
                    <a:pt x="6197" y="12999"/>
                  </a:lnTo>
                  <a:lnTo>
                    <a:pt x="6631" y="13330"/>
                  </a:lnTo>
                  <a:lnTo>
                    <a:pt x="6711" y="13684"/>
                  </a:lnTo>
                  <a:lnTo>
                    <a:pt x="6962" y="13958"/>
                  </a:lnTo>
                  <a:lnTo>
                    <a:pt x="7099" y="14357"/>
                  </a:lnTo>
                  <a:lnTo>
                    <a:pt x="7418" y="14049"/>
                  </a:lnTo>
                  <a:lnTo>
                    <a:pt x="7327" y="13673"/>
                  </a:lnTo>
                  <a:lnTo>
                    <a:pt x="7498" y="13228"/>
                  </a:lnTo>
                  <a:lnTo>
                    <a:pt x="7841" y="13467"/>
                  </a:lnTo>
                  <a:lnTo>
                    <a:pt x="8057" y="13376"/>
                  </a:lnTo>
                  <a:lnTo>
                    <a:pt x="8970" y="13353"/>
                  </a:lnTo>
                  <a:lnTo>
                    <a:pt x="9107" y="13456"/>
                  </a:lnTo>
                  <a:lnTo>
                    <a:pt x="9883" y="13536"/>
                  </a:lnTo>
                  <a:lnTo>
                    <a:pt x="10180" y="13490"/>
                  </a:lnTo>
                  <a:lnTo>
                    <a:pt x="10408" y="13798"/>
                  </a:lnTo>
                  <a:lnTo>
                    <a:pt x="10762" y="13650"/>
                  </a:lnTo>
                  <a:lnTo>
                    <a:pt x="11264" y="12703"/>
                  </a:lnTo>
                  <a:lnTo>
                    <a:pt x="11972" y="12280"/>
                  </a:lnTo>
                  <a:lnTo>
                    <a:pt x="14220" y="11938"/>
                  </a:lnTo>
                  <a:lnTo>
                    <a:pt x="16514" y="11025"/>
                  </a:lnTo>
                  <a:lnTo>
                    <a:pt x="16879" y="9222"/>
                  </a:lnTo>
                  <a:lnTo>
                    <a:pt x="16468" y="8571"/>
                  </a:lnTo>
                  <a:lnTo>
                    <a:pt x="16320" y="8765"/>
                  </a:lnTo>
                  <a:lnTo>
                    <a:pt x="13923" y="8309"/>
                  </a:lnTo>
                  <a:lnTo>
                    <a:pt x="13558" y="7396"/>
                  </a:lnTo>
                  <a:lnTo>
                    <a:pt x="13501" y="7179"/>
                  </a:lnTo>
                  <a:lnTo>
                    <a:pt x="13330" y="6837"/>
                  </a:lnTo>
                  <a:lnTo>
                    <a:pt x="13113" y="6894"/>
                  </a:lnTo>
                  <a:lnTo>
                    <a:pt x="12862" y="6723"/>
                  </a:lnTo>
                  <a:lnTo>
                    <a:pt x="12714" y="6494"/>
                  </a:lnTo>
                  <a:lnTo>
                    <a:pt x="12588" y="6198"/>
                  </a:lnTo>
                  <a:lnTo>
                    <a:pt x="12348" y="5935"/>
                  </a:lnTo>
                  <a:lnTo>
                    <a:pt x="12200" y="5639"/>
                  </a:lnTo>
                  <a:lnTo>
                    <a:pt x="12257" y="5342"/>
                  </a:lnTo>
                  <a:lnTo>
                    <a:pt x="12177" y="4954"/>
                  </a:lnTo>
                  <a:lnTo>
                    <a:pt x="11607" y="4577"/>
                  </a:lnTo>
                  <a:lnTo>
                    <a:pt x="11435" y="4258"/>
                  </a:lnTo>
                  <a:lnTo>
                    <a:pt x="11013" y="4052"/>
                  </a:lnTo>
                  <a:lnTo>
                    <a:pt x="10637" y="3265"/>
                  </a:lnTo>
                  <a:lnTo>
                    <a:pt x="10089" y="3299"/>
                  </a:lnTo>
                  <a:lnTo>
                    <a:pt x="9849" y="285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5"/>
            <p:cNvSpPr/>
            <p:nvPr/>
          </p:nvSpPr>
          <p:spPr>
            <a:xfrm>
              <a:off x="4157925" y="2613100"/>
              <a:ext cx="321850" cy="303325"/>
            </a:xfrm>
            <a:custGeom>
              <a:avLst/>
              <a:gdLst/>
              <a:ahLst/>
              <a:cxnLst/>
              <a:rect l="l" t="t" r="r" b="b"/>
              <a:pathLst>
                <a:path w="12874" h="12133" extrusionOk="0">
                  <a:moveTo>
                    <a:pt x="11652" y="5171"/>
                  </a:moveTo>
                  <a:lnTo>
                    <a:pt x="11709" y="4577"/>
                  </a:lnTo>
                  <a:lnTo>
                    <a:pt x="11937" y="4292"/>
                  </a:lnTo>
                  <a:lnTo>
                    <a:pt x="12508" y="4144"/>
                  </a:lnTo>
                  <a:lnTo>
                    <a:pt x="12873" y="3630"/>
                  </a:lnTo>
                  <a:lnTo>
                    <a:pt x="12439" y="3288"/>
                  </a:lnTo>
                  <a:lnTo>
                    <a:pt x="12120" y="3059"/>
                  </a:lnTo>
                  <a:lnTo>
                    <a:pt x="11766" y="1975"/>
                  </a:lnTo>
                  <a:lnTo>
                    <a:pt x="11606" y="1051"/>
                  </a:lnTo>
                  <a:lnTo>
                    <a:pt x="11766" y="880"/>
                  </a:lnTo>
                  <a:lnTo>
                    <a:pt x="11469" y="1"/>
                  </a:lnTo>
                  <a:lnTo>
                    <a:pt x="8354" y="1"/>
                  </a:lnTo>
                  <a:lnTo>
                    <a:pt x="5307" y="1"/>
                  </a:lnTo>
                  <a:lnTo>
                    <a:pt x="2157" y="1"/>
                  </a:lnTo>
                  <a:lnTo>
                    <a:pt x="2226" y="1804"/>
                  </a:lnTo>
                  <a:lnTo>
                    <a:pt x="1324" y="1804"/>
                  </a:lnTo>
                  <a:lnTo>
                    <a:pt x="1324" y="2192"/>
                  </a:lnTo>
                  <a:lnTo>
                    <a:pt x="1484" y="5787"/>
                  </a:lnTo>
                  <a:lnTo>
                    <a:pt x="799" y="5730"/>
                  </a:lnTo>
                  <a:lnTo>
                    <a:pt x="457" y="6403"/>
                  </a:lnTo>
                  <a:lnTo>
                    <a:pt x="251" y="6951"/>
                  </a:lnTo>
                  <a:lnTo>
                    <a:pt x="422" y="7168"/>
                  </a:lnTo>
                  <a:lnTo>
                    <a:pt x="171" y="7442"/>
                  </a:lnTo>
                  <a:lnTo>
                    <a:pt x="274" y="7830"/>
                  </a:lnTo>
                  <a:lnTo>
                    <a:pt x="69" y="8195"/>
                  </a:lnTo>
                  <a:lnTo>
                    <a:pt x="0" y="8537"/>
                  </a:lnTo>
                  <a:lnTo>
                    <a:pt x="285" y="8480"/>
                  </a:lnTo>
                  <a:lnTo>
                    <a:pt x="457" y="8834"/>
                  </a:lnTo>
                  <a:lnTo>
                    <a:pt x="468" y="9370"/>
                  </a:lnTo>
                  <a:lnTo>
                    <a:pt x="765" y="9621"/>
                  </a:lnTo>
                  <a:lnTo>
                    <a:pt x="765" y="9850"/>
                  </a:lnTo>
                  <a:lnTo>
                    <a:pt x="868" y="10238"/>
                  </a:lnTo>
                  <a:lnTo>
                    <a:pt x="1335" y="10808"/>
                  </a:lnTo>
                  <a:lnTo>
                    <a:pt x="1335" y="11185"/>
                  </a:lnTo>
                  <a:lnTo>
                    <a:pt x="1221" y="11550"/>
                  </a:lnTo>
                  <a:lnTo>
                    <a:pt x="1267" y="11835"/>
                  </a:lnTo>
                  <a:lnTo>
                    <a:pt x="1552" y="12086"/>
                  </a:lnTo>
                  <a:lnTo>
                    <a:pt x="1621" y="12132"/>
                  </a:lnTo>
                  <a:lnTo>
                    <a:pt x="1860" y="12029"/>
                  </a:lnTo>
                  <a:lnTo>
                    <a:pt x="2134" y="11858"/>
                  </a:lnTo>
                  <a:lnTo>
                    <a:pt x="2317" y="11048"/>
                  </a:lnTo>
                  <a:lnTo>
                    <a:pt x="2534" y="10637"/>
                  </a:lnTo>
                  <a:lnTo>
                    <a:pt x="3104" y="10512"/>
                  </a:lnTo>
                  <a:lnTo>
                    <a:pt x="3253" y="10763"/>
                  </a:lnTo>
                  <a:lnTo>
                    <a:pt x="3675" y="11288"/>
                  </a:lnTo>
                  <a:lnTo>
                    <a:pt x="3892" y="11368"/>
                  </a:lnTo>
                  <a:lnTo>
                    <a:pt x="4177" y="11208"/>
                  </a:lnTo>
                  <a:lnTo>
                    <a:pt x="4759" y="11253"/>
                  </a:lnTo>
                  <a:lnTo>
                    <a:pt x="4873" y="11436"/>
                  </a:lnTo>
                  <a:lnTo>
                    <a:pt x="5661" y="11436"/>
                  </a:lnTo>
                  <a:lnTo>
                    <a:pt x="5683" y="11253"/>
                  </a:lnTo>
                  <a:lnTo>
                    <a:pt x="6106" y="11082"/>
                  </a:lnTo>
                  <a:lnTo>
                    <a:pt x="6174" y="10808"/>
                  </a:lnTo>
                  <a:lnTo>
                    <a:pt x="6471" y="10626"/>
                  </a:lnTo>
                  <a:lnTo>
                    <a:pt x="7156" y="11151"/>
                  </a:lnTo>
                  <a:lnTo>
                    <a:pt x="7555" y="11048"/>
                  </a:lnTo>
                  <a:lnTo>
                    <a:pt x="7943" y="10409"/>
                  </a:lnTo>
                  <a:lnTo>
                    <a:pt x="8365" y="9907"/>
                  </a:lnTo>
                  <a:lnTo>
                    <a:pt x="8285" y="9348"/>
                  </a:lnTo>
                  <a:lnTo>
                    <a:pt x="8080" y="9096"/>
                  </a:lnTo>
                  <a:lnTo>
                    <a:pt x="8571" y="9051"/>
                  </a:lnTo>
                  <a:lnTo>
                    <a:pt x="8616" y="8834"/>
                  </a:lnTo>
                  <a:lnTo>
                    <a:pt x="8982" y="8914"/>
                  </a:lnTo>
                  <a:lnTo>
                    <a:pt x="8913" y="9576"/>
                  </a:lnTo>
                  <a:lnTo>
                    <a:pt x="9027" y="10238"/>
                  </a:lnTo>
                  <a:lnTo>
                    <a:pt x="9438" y="10591"/>
                  </a:lnTo>
                  <a:lnTo>
                    <a:pt x="9541" y="10911"/>
                  </a:lnTo>
                  <a:lnTo>
                    <a:pt x="9541" y="11345"/>
                  </a:lnTo>
                  <a:lnTo>
                    <a:pt x="9655" y="11368"/>
                  </a:lnTo>
                  <a:lnTo>
                    <a:pt x="9655" y="11265"/>
                  </a:lnTo>
                  <a:lnTo>
                    <a:pt x="9849" y="10306"/>
                  </a:lnTo>
                  <a:lnTo>
                    <a:pt x="10226" y="10055"/>
                  </a:lnTo>
                  <a:lnTo>
                    <a:pt x="10294" y="9679"/>
                  </a:lnTo>
                  <a:lnTo>
                    <a:pt x="10625" y="8994"/>
                  </a:lnTo>
                  <a:lnTo>
                    <a:pt x="11081" y="8537"/>
                  </a:lnTo>
                  <a:lnTo>
                    <a:pt x="11378" y="7659"/>
                  </a:lnTo>
                  <a:lnTo>
                    <a:pt x="11481" y="6871"/>
                  </a:lnTo>
                  <a:lnTo>
                    <a:pt x="11378" y="651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5"/>
            <p:cNvSpPr/>
            <p:nvPr/>
          </p:nvSpPr>
          <p:spPr>
            <a:xfrm>
              <a:off x="4198425" y="2834225"/>
              <a:ext cx="229425" cy="198300"/>
            </a:xfrm>
            <a:custGeom>
              <a:avLst/>
              <a:gdLst/>
              <a:ahLst/>
              <a:cxnLst/>
              <a:rect l="l" t="t" r="r" b="b"/>
              <a:pathLst>
                <a:path w="9177" h="7932" extrusionOk="0">
                  <a:moveTo>
                    <a:pt x="7921" y="2066"/>
                  </a:moveTo>
                  <a:lnTo>
                    <a:pt x="7818" y="1746"/>
                  </a:lnTo>
                  <a:lnTo>
                    <a:pt x="7407" y="1393"/>
                  </a:lnTo>
                  <a:lnTo>
                    <a:pt x="7293" y="742"/>
                  </a:lnTo>
                  <a:lnTo>
                    <a:pt x="7362" y="69"/>
                  </a:lnTo>
                  <a:lnTo>
                    <a:pt x="6996" y="0"/>
                  </a:lnTo>
                  <a:lnTo>
                    <a:pt x="6951" y="206"/>
                  </a:lnTo>
                  <a:lnTo>
                    <a:pt x="6471" y="251"/>
                  </a:lnTo>
                  <a:lnTo>
                    <a:pt x="6665" y="514"/>
                  </a:lnTo>
                  <a:lnTo>
                    <a:pt x="6757" y="1062"/>
                  </a:lnTo>
                  <a:lnTo>
                    <a:pt x="6323" y="1564"/>
                  </a:lnTo>
                  <a:lnTo>
                    <a:pt x="5935" y="2203"/>
                  </a:lnTo>
                  <a:lnTo>
                    <a:pt x="5536" y="2306"/>
                  </a:lnTo>
                  <a:lnTo>
                    <a:pt x="4851" y="1781"/>
                  </a:lnTo>
                  <a:lnTo>
                    <a:pt x="4554" y="1963"/>
                  </a:lnTo>
                  <a:lnTo>
                    <a:pt x="4486" y="2237"/>
                  </a:lnTo>
                  <a:lnTo>
                    <a:pt x="4075" y="2408"/>
                  </a:lnTo>
                  <a:lnTo>
                    <a:pt x="4041" y="2591"/>
                  </a:lnTo>
                  <a:lnTo>
                    <a:pt x="3253" y="2591"/>
                  </a:lnTo>
                  <a:lnTo>
                    <a:pt x="3139" y="2408"/>
                  </a:lnTo>
                  <a:lnTo>
                    <a:pt x="2557" y="2363"/>
                  </a:lnTo>
                  <a:lnTo>
                    <a:pt x="2272" y="2523"/>
                  </a:lnTo>
                  <a:lnTo>
                    <a:pt x="2055" y="2454"/>
                  </a:lnTo>
                  <a:lnTo>
                    <a:pt x="1633" y="1918"/>
                  </a:lnTo>
                  <a:lnTo>
                    <a:pt x="1484" y="1667"/>
                  </a:lnTo>
                  <a:lnTo>
                    <a:pt x="914" y="1792"/>
                  </a:lnTo>
                  <a:lnTo>
                    <a:pt x="708" y="2203"/>
                  </a:lnTo>
                  <a:lnTo>
                    <a:pt x="514" y="3025"/>
                  </a:lnTo>
                  <a:lnTo>
                    <a:pt x="252" y="3196"/>
                  </a:lnTo>
                  <a:lnTo>
                    <a:pt x="1" y="3287"/>
                  </a:lnTo>
                  <a:lnTo>
                    <a:pt x="548" y="3652"/>
                  </a:lnTo>
                  <a:lnTo>
                    <a:pt x="982" y="4017"/>
                  </a:lnTo>
                  <a:lnTo>
                    <a:pt x="1005" y="4303"/>
                  </a:lnTo>
                  <a:lnTo>
                    <a:pt x="1541" y="4794"/>
                  </a:lnTo>
                  <a:lnTo>
                    <a:pt x="1884" y="5170"/>
                  </a:lnTo>
                  <a:lnTo>
                    <a:pt x="2101" y="5718"/>
                  </a:lnTo>
                  <a:lnTo>
                    <a:pt x="2694" y="6072"/>
                  </a:lnTo>
                  <a:lnTo>
                    <a:pt x="2831" y="6368"/>
                  </a:lnTo>
                  <a:lnTo>
                    <a:pt x="3333" y="7110"/>
                  </a:lnTo>
                  <a:lnTo>
                    <a:pt x="3687" y="7224"/>
                  </a:lnTo>
                  <a:lnTo>
                    <a:pt x="3904" y="7076"/>
                  </a:lnTo>
                  <a:lnTo>
                    <a:pt x="4269" y="7133"/>
                  </a:lnTo>
                  <a:lnTo>
                    <a:pt x="4714" y="6939"/>
                  </a:lnTo>
                  <a:lnTo>
                    <a:pt x="4908" y="7327"/>
                  </a:lnTo>
                  <a:lnTo>
                    <a:pt x="5627" y="7932"/>
                  </a:lnTo>
                  <a:lnTo>
                    <a:pt x="5627" y="7932"/>
                  </a:lnTo>
                  <a:lnTo>
                    <a:pt x="5946" y="7681"/>
                  </a:lnTo>
                  <a:lnTo>
                    <a:pt x="6449" y="7886"/>
                  </a:lnTo>
                  <a:lnTo>
                    <a:pt x="7088" y="7669"/>
                  </a:lnTo>
                  <a:lnTo>
                    <a:pt x="7658" y="7681"/>
                  </a:lnTo>
                  <a:lnTo>
                    <a:pt x="8149" y="7259"/>
                  </a:lnTo>
                  <a:lnTo>
                    <a:pt x="8640" y="6711"/>
                  </a:lnTo>
                  <a:lnTo>
                    <a:pt x="9176" y="6117"/>
                  </a:lnTo>
                  <a:lnTo>
                    <a:pt x="8674" y="5136"/>
                  </a:lnTo>
                  <a:lnTo>
                    <a:pt x="8309" y="4919"/>
                  </a:lnTo>
                  <a:lnTo>
                    <a:pt x="8160" y="4565"/>
                  </a:lnTo>
                  <a:lnTo>
                    <a:pt x="7750" y="4120"/>
                  </a:lnTo>
                  <a:lnTo>
                    <a:pt x="7259" y="4052"/>
                  </a:lnTo>
                  <a:lnTo>
                    <a:pt x="7521" y="3538"/>
                  </a:lnTo>
                  <a:lnTo>
                    <a:pt x="7944" y="3515"/>
                  </a:lnTo>
                  <a:lnTo>
                    <a:pt x="8058" y="3230"/>
                  </a:lnTo>
                  <a:lnTo>
                    <a:pt x="8035" y="2523"/>
                  </a:lnTo>
                  <a:lnTo>
                    <a:pt x="7921" y="251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5"/>
            <p:cNvSpPr/>
            <p:nvPr/>
          </p:nvSpPr>
          <p:spPr>
            <a:xfrm>
              <a:off x="3371325" y="2735800"/>
              <a:ext cx="121850" cy="96450"/>
            </a:xfrm>
            <a:custGeom>
              <a:avLst/>
              <a:gdLst/>
              <a:ahLst/>
              <a:cxnLst/>
              <a:rect l="l" t="t" r="r" b="b"/>
              <a:pathLst>
                <a:path w="4874" h="3858" extrusionOk="0">
                  <a:moveTo>
                    <a:pt x="4326" y="1792"/>
                  </a:moveTo>
                  <a:lnTo>
                    <a:pt x="3812" y="1164"/>
                  </a:lnTo>
                  <a:lnTo>
                    <a:pt x="3356" y="491"/>
                  </a:lnTo>
                  <a:lnTo>
                    <a:pt x="2831" y="251"/>
                  </a:lnTo>
                  <a:lnTo>
                    <a:pt x="2454" y="0"/>
                  </a:lnTo>
                  <a:lnTo>
                    <a:pt x="2021" y="0"/>
                  </a:lnTo>
                  <a:lnTo>
                    <a:pt x="1621" y="194"/>
                  </a:lnTo>
                  <a:lnTo>
                    <a:pt x="1233" y="126"/>
                  </a:lnTo>
                  <a:lnTo>
                    <a:pt x="948" y="411"/>
                  </a:lnTo>
                  <a:lnTo>
                    <a:pt x="765" y="879"/>
                  </a:lnTo>
                  <a:lnTo>
                    <a:pt x="366" y="1507"/>
                  </a:lnTo>
                  <a:lnTo>
                    <a:pt x="1" y="1678"/>
                  </a:lnTo>
                  <a:lnTo>
                    <a:pt x="389" y="2009"/>
                  </a:lnTo>
                  <a:lnTo>
                    <a:pt x="708" y="2716"/>
                  </a:lnTo>
                  <a:lnTo>
                    <a:pt x="1576" y="2693"/>
                  </a:lnTo>
                  <a:lnTo>
                    <a:pt x="1758" y="2477"/>
                  </a:lnTo>
                  <a:lnTo>
                    <a:pt x="2021" y="2465"/>
                  </a:lnTo>
                  <a:lnTo>
                    <a:pt x="2317" y="2682"/>
                  </a:lnTo>
                  <a:lnTo>
                    <a:pt x="2568" y="2693"/>
                  </a:lnTo>
                  <a:lnTo>
                    <a:pt x="2831" y="2534"/>
                  </a:lnTo>
                  <a:lnTo>
                    <a:pt x="2991" y="2796"/>
                  </a:lnTo>
                  <a:lnTo>
                    <a:pt x="2648" y="3002"/>
                  </a:lnTo>
                  <a:lnTo>
                    <a:pt x="2306" y="2990"/>
                  </a:lnTo>
                  <a:lnTo>
                    <a:pt x="1964" y="2796"/>
                  </a:lnTo>
                  <a:lnTo>
                    <a:pt x="1667" y="3002"/>
                  </a:lnTo>
                  <a:lnTo>
                    <a:pt x="1519" y="3002"/>
                  </a:lnTo>
                  <a:lnTo>
                    <a:pt x="1325" y="3139"/>
                  </a:lnTo>
                  <a:lnTo>
                    <a:pt x="606" y="3116"/>
                  </a:lnTo>
                  <a:lnTo>
                    <a:pt x="720" y="3812"/>
                  </a:lnTo>
                  <a:lnTo>
                    <a:pt x="1142" y="3664"/>
                  </a:lnTo>
                  <a:lnTo>
                    <a:pt x="1404" y="3686"/>
                  </a:lnTo>
                  <a:lnTo>
                    <a:pt x="1621" y="3584"/>
                  </a:lnTo>
                  <a:lnTo>
                    <a:pt x="3082" y="3629"/>
                  </a:lnTo>
                  <a:lnTo>
                    <a:pt x="3470" y="3641"/>
                  </a:lnTo>
                  <a:lnTo>
                    <a:pt x="4041" y="3858"/>
                  </a:lnTo>
                  <a:lnTo>
                    <a:pt x="4223" y="3846"/>
                  </a:lnTo>
                  <a:lnTo>
                    <a:pt x="4280" y="3743"/>
                  </a:lnTo>
                  <a:lnTo>
                    <a:pt x="4714" y="3812"/>
                  </a:lnTo>
                  <a:lnTo>
                    <a:pt x="4828" y="3755"/>
                  </a:lnTo>
                  <a:lnTo>
                    <a:pt x="4874" y="3470"/>
                  </a:lnTo>
                  <a:lnTo>
                    <a:pt x="4817" y="3139"/>
                  </a:lnTo>
                  <a:lnTo>
                    <a:pt x="4509" y="2876"/>
                  </a:lnTo>
                  <a:lnTo>
                    <a:pt x="4360" y="235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5"/>
            <p:cNvSpPr/>
            <p:nvPr/>
          </p:nvSpPr>
          <p:spPr>
            <a:xfrm>
              <a:off x="3456650" y="2884150"/>
              <a:ext cx="60500" cy="74200"/>
            </a:xfrm>
            <a:custGeom>
              <a:avLst/>
              <a:gdLst/>
              <a:ahLst/>
              <a:cxnLst/>
              <a:rect l="l" t="t" r="r" b="b"/>
              <a:pathLst>
                <a:path w="2420" h="2968" extrusionOk="0">
                  <a:moveTo>
                    <a:pt x="2419" y="1496"/>
                  </a:moveTo>
                  <a:lnTo>
                    <a:pt x="2203" y="1541"/>
                  </a:lnTo>
                  <a:lnTo>
                    <a:pt x="2203" y="1210"/>
                  </a:lnTo>
                  <a:lnTo>
                    <a:pt x="2077" y="971"/>
                  </a:lnTo>
                  <a:lnTo>
                    <a:pt x="2100" y="708"/>
                  </a:lnTo>
                  <a:lnTo>
                    <a:pt x="1929" y="320"/>
                  </a:lnTo>
                  <a:lnTo>
                    <a:pt x="1712" y="1"/>
                  </a:lnTo>
                  <a:lnTo>
                    <a:pt x="1073" y="1"/>
                  </a:lnTo>
                  <a:lnTo>
                    <a:pt x="890" y="172"/>
                  </a:lnTo>
                  <a:lnTo>
                    <a:pt x="673" y="195"/>
                  </a:lnTo>
                  <a:lnTo>
                    <a:pt x="536" y="400"/>
                  </a:lnTo>
                  <a:lnTo>
                    <a:pt x="434" y="640"/>
                  </a:lnTo>
                  <a:lnTo>
                    <a:pt x="0" y="1039"/>
                  </a:lnTo>
                  <a:lnTo>
                    <a:pt x="103" y="1712"/>
                  </a:lnTo>
                  <a:lnTo>
                    <a:pt x="228" y="2032"/>
                  </a:lnTo>
                  <a:lnTo>
                    <a:pt x="650" y="2534"/>
                  </a:lnTo>
                  <a:lnTo>
                    <a:pt x="1233" y="2888"/>
                  </a:lnTo>
                  <a:lnTo>
                    <a:pt x="1449" y="2968"/>
                  </a:lnTo>
                  <a:lnTo>
                    <a:pt x="1632" y="2682"/>
                  </a:lnTo>
                  <a:lnTo>
                    <a:pt x="1678" y="2409"/>
                  </a:lnTo>
                  <a:lnTo>
                    <a:pt x="2043" y="191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5"/>
            <p:cNvSpPr/>
            <p:nvPr/>
          </p:nvSpPr>
          <p:spPr>
            <a:xfrm>
              <a:off x="1930550" y="2784875"/>
              <a:ext cx="47375" cy="28825"/>
            </a:xfrm>
            <a:custGeom>
              <a:avLst/>
              <a:gdLst/>
              <a:ahLst/>
              <a:cxnLst/>
              <a:rect l="l" t="t" r="r" b="b"/>
              <a:pathLst>
                <a:path w="1895" h="1153" extrusionOk="0">
                  <a:moveTo>
                    <a:pt x="1803" y="947"/>
                  </a:moveTo>
                  <a:lnTo>
                    <a:pt x="1895" y="582"/>
                  </a:lnTo>
                  <a:lnTo>
                    <a:pt x="1792" y="491"/>
                  </a:lnTo>
                  <a:lnTo>
                    <a:pt x="1632" y="411"/>
                  </a:lnTo>
                  <a:lnTo>
                    <a:pt x="1278" y="525"/>
                  </a:lnTo>
                  <a:lnTo>
                    <a:pt x="1267" y="400"/>
                  </a:lnTo>
                  <a:lnTo>
                    <a:pt x="1027" y="263"/>
                  </a:lnTo>
                  <a:lnTo>
                    <a:pt x="879" y="69"/>
                  </a:lnTo>
                  <a:lnTo>
                    <a:pt x="662" y="0"/>
                  </a:lnTo>
                  <a:lnTo>
                    <a:pt x="457" y="57"/>
                  </a:lnTo>
                  <a:lnTo>
                    <a:pt x="491" y="160"/>
                  </a:lnTo>
                  <a:lnTo>
                    <a:pt x="331" y="263"/>
                  </a:lnTo>
                  <a:lnTo>
                    <a:pt x="34" y="491"/>
                  </a:lnTo>
                  <a:lnTo>
                    <a:pt x="0" y="628"/>
                  </a:lnTo>
                  <a:lnTo>
                    <a:pt x="206" y="810"/>
                  </a:lnTo>
                  <a:lnTo>
                    <a:pt x="651" y="867"/>
                  </a:lnTo>
                  <a:lnTo>
                    <a:pt x="959" y="1061"/>
                  </a:lnTo>
                  <a:lnTo>
                    <a:pt x="1233" y="1141"/>
                  </a:lnTo>
                  <a:lnTo>
                    <a:pt x="1701" y="115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5"/>
            <p:cNvSpPr/>
            <p:nvPr/>
          </p:nvSpPr>
          <p:spPr>
            <a:xfrm>
              <a:off x="4057500" y="2067050"/>
              <a:ext cx="81050" cy="86175"/>
            </a:xfrm>
            <a:custGeom>
              <a:avLst/>
              <a:gdLst/>
              <a:ahLst/>
              <a:cxnLst/>
              <a:rect l="l" t="t" r="r" b="b"/>
              <a:pathLst>
                <a:path w="3242" h="3447" extrusionOk="0">
                  <a:moveTo>
                    <a:pt x="1974" y="867"/>
                  </a:moveTo>
                  <a:lnTo>
                    <a:pt x="1518" y="651"/>
                  </a:lnTo>
                  <a:lnTo>
                    <a:pt x="1404" y="388"/>
                  </a:lnTo>
                  <a:lnTo>
                    <a:pt x="993" y="23"/>
                  </a:lnTo>
                  <a:lnTo>
                    <a:pt x="536" y="0"/>
                  </a:lnTo>
                  <a:lnTo>
                    <a:pt x="0" y="228"/>
                  </a:lnTo>
                  <a:lnTo>
                    <a:pt x="0" y="228"/>
                  </a:lnTo>
                  <a:lnTo>
                    <a:pt x="217" y="571"/>
                  </a:lnTo>
                  <a:lnTo>
                    <a:pt x="457" y="822"/>
                  </a:lnTo>
                  <a:lnTo>
                    <a:pt x="217" y="1153"/>
                  </a:lnTo>
                  <a:lnTo>
                    <a:pt x="217" y="1153"/>
                  </a:lnTo>
                  <a:lnTo>
                    <a:pt x="479" y="1153"/>
                  </a:lnTo>
                  <a:lnTo>
                    <a:pt x="331" y="1541"/>
                  </a:lnTo>
                  <a:lnTo>
                    <a:pt x="719" y="1872"/>
                  </a:lnTo>
                  <a:lnTo>
                    <a:pt x="651" y="2283"/>
                  </a:lnTo>
                  <a:lnTo>
                    <a:pt x="479" y="2328"/>
                  </a:lnTo>
                  <a:lnTo>
                    <a:pt x="685" y="2477"/>
                  </a:lnTo>
                  <a:lnTo>
                    <a:pt x="799" y="2591"/>
                  </a:lnTo>
                  <a:lnTo>
                    <a:pt x="1061" y="2693"/>
                  </a:lnTo>
                  <a:lnTo>
                    <a:pt x="1347" y="2865"/>
                  </a:lnTo>
                  <a:lnTo>
                    <a:pt x="1290" y="2956"/>
                  </a:lnTo>
                  <a:lnTo>
                    <a:pt x="1461" y="2876"/>
                  </a:lnTo>
                  <a:lnTo>
                    <a:pt x="1529" y="2591"/>
                  </a:lnTo>
                  <a:lnTo>
                    <a:pt x="1655" y="2534"/>
                  </a:lnTo>
                  <a:lnTo>
                    <a:pt x="1769" y="2671"/>
                  </a:lnTo>
                  <a:lnTo>
                    <a:pt x="1917" y="2728"/>
                  </a:lnTo>
                  <a:lnTo>
                    <a:pt x="2031" y="2865"/>
                  </a:lnTo>
                  <a:lnTo>
                    <a:pt x="2146" y="2910"/>
                  </a:lnTo>
                  <a:lnTo>
                    <a:pt x="2305" y="3070"/>
                  </a:lnTo>
                  <a:lnTo>
                    <a:pt x="2419" y="3070"/>
                  </a:lnTo>
                  <a:lnTo>
                    <a:pt x="2340" y="3275"/>
                  </a:lnTo>
                  <a:lnTo>
                    <a:pt x="2271" y="3378"/>
                  </a:lnTo>
                  <a:lnTo>
                    <a:pt x="2305" y="3447"/>
                  </a:lnTo>
                  <a:lnTo>
                    <a:pt x="2545" y="3389"/>
                  </a:lnTo>
                  <a:lnTo>
                    <a:pt x="2887" y="3378"/>
                  </a:lnTo>
                  <a:lnTo>
                    <a:pt x="2990" y="3253"/>
                  </a:lnTo>
                  <a:lnTo>
                    <a:pt x="2899" y="3150"/>
                  </a:lnTo>
                  <a:lnTo>
                    <a:pt x="3001" y="2865"/>
                  </a:lnTo>
                  <a:lnTo>
                    <a:pt x="3241" y="2591"/>
                  </a:lnTo>
                  <a:lnTo>
                    <a:pt x="2842" y="2225"/>
                  </a:lnTo>
                  <a:lnTo>
                    <a:pt x="2739" y="1894"/>
                  </a:lnTo>
                  <a:lnTo>
                    <a:pt x="2899" y="1700"/>
                  </a:lnTo>
                  <a:lnTo>
                    <a:pt x="2762" y="1552"/>
                  </a:lnTo>
                  <a:lnTo>
                    <a:pt x="2910" y="1392"/>
                  </a:lnTo>
                  <a:lnTo>
                    <a:pt x="2716" y="1301"/>
                  </a:lnTo>
                  <a:lnTo>
                    <a:pt x="2511" y="1484"/>
                  </a:lnTo>
                  <a:lnTo>
                    <a:pt x="2077" y="122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5"/>
            <p:cNvSpPr/>
            <p:nvPr/>
          </p:nvSpPr>
          <p:spPr>
            <a:xfrm>
              <a:off x="2559075" y="2975175"/>
              <a:ext cx="82750" cy="95875"/>
            </a:xfrm>
            <a:custGeom>
              <a:avLst/>
              <a:gdLst/>
              <a:ahLst/>
              <a:cxnLst/>
              <a:rect l="l" t="t" r="r" b="b"/>
              <a:pathLst>
                <a:path w="3310" h="3835" extrusionOk="0">
                  <a:moveTo>
                    <a:pt x="2454" y="0"/>
                  </a:moveTo>
                  <a:lnTo>
                    <a:pt x="1803" y="80"/>
                  </a:lnTo>
                  <a:lnTo>
                    <a:pt x="1712" y="240"/>
                  </a:lnTo>
                  <a:lnTo>
                    <a:pt x="753" y="57"/>
                  </a:lnTo>
                  <a:lnTo>
                    <a:pt x="616" y="879"/>
                  </a:lnTo>
                  <a:lnTo>
                    <a:pt x="114" y="1107"/>
                  </a:lnTo>
                  <a:lnTo>
                    <a:pt x="160" y="1324"/>
                  </a:lnTo>
                  <a:lnTo>
                    <a:pt x="0" y="1792"/>
                  </a:lnTo>
                  <a:lnTo>
                    <a:pt x="343" y="2442"/>
                  </a:lnTo>
                  <a:lnTo>
                    <a:pt x="594" y="2465"/>
                  </a:lnTo>
                  <a:lnTo>
                    <a:pt x="696" y="2956"/>
                  </a:lnTo>
                  <a:lnTo>
                    <a:pt x="1164" y="3755"/>
                  </a:lnTo>
                  <a:lnTo>
                    <a:pt x="1609" y="3835"/>
                  </a:lnTo>
                  <a:lnTo>
                    <a:pt x="1678" y="3641"/>
                  </a:lnTo>
                  <a:lnTo>
                    <a:pt x="1552" y="3458"/>
                  </a:lnTo>
                  <a:lnTo>
                    <a:pt x="1621" y="3207"/>
                  </a:lnTo>
                  <a:lnTo>
                    <a:pt x="1952" y="3287"/>
                  </a:lnTo>
                  <a:lnTo>
                    <a:pt x="2340" y="3184"/>
                  </a:lnTo>
                  <a:lnTo>
                    <a:pt x="2796" y="3389"/>
                  </a:lnTo>
                  <a:lnTo>
                    <a:pt x="2990" y="3001"/>
                  </a:lnTo>
                  <a:lnTo>
                    <a:pt x="3082" y="2591"/>
                  </a:lnTo>
                  <a:lnTo>
                    <a:pt x="3218" y="2191"/>
                  </a:lnTo>
                  <a:lnTo>
                    <a:pt x="2922" y="1666"/>
                  </a:lnTo>
                  <a:lnTo>
                    <a:pt x="2865" y="1039"/>
                  </a:lnTo>
                  <a:lnTo>
                    <a:pt x="3310" y="25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5"/>
            <p:cNvSpPr/>
            <p:nvPr/>
          </p:nvSpPr>
          <p:spPr>
            <a:xfrm>
              <a:off x="4018125" y="1991425"/>
              <a:ext cx="98150" cy="40250"/>
            </a:xfrm>
            <a:custGeom>
              <a:avLst/>
              <a:gdLst/>
              <a:ahLst/>
              <a:cxnLst/>
              <a:rect l="l" t="t" r="r" b="b"/>
              <a:pathLst>
                <a:path w="3926" h="1610" extrusionOk="0">
                  <a:moveTo>
                    <a:pt x="3926" y="423"/>
                  </a:moveTo>
                  <a:lnTo>
                    <a:pt x="3218" y="92"/>
                  </a:lnTo>
                  <a:lnTo>
                    <a:pt x="2739" y="206"/>
                  </a:lnTo>
                  <a:lnTo>
                    <a:pt x="2397" y="126"/>
                  </a:lnTo>
                  <a:lnTo>
                    <a:pt x="1997" y="309"/>
                  </a:lnTo>
                  <a:lnTo>
                    <a:pt x="1609" y="1"/>
                  </a:lnTo>
                  <a:lnTo>
                    <a:pt x="1335" y="126"/>
                  </a:lnTo>
                  <a:lnTo>
                    <a:pt x="1290" y="69"/>
                  </a:lnTo>
                  <a:lnTo>
                    <a:pt x="1084" y="69"/>
                  </a:lnTo>
                  <a:lnTo>
                    <a:pt x="993" y="229"/>
                  </a:lnTo>
                  <a:lnTo>
                    <a:pt x="845" y="275"/>
                  </a:lnTo>
                  <a:lnTo>
                    <a:pt x="810" y="469"/>
                  </a:lnTo>
                  <a:lnTo>
                    <a:pt x="685" y="514"/>
                  </a:lnTo>
                  <a:lnTo>
                    <a:pt x="662" y="594"/>
                  </a:lnTo>
                  <a:lnTo>
                    <a:pt x="445" y="686"/>
                  </a:lnTo>
                  <a:lnTo>
                    <a:pt x="126" y="674"/>
                  </a:lnTo>
                  <a:lnTo>
                    <a:pt x="46" y="868"/>
                  </a:lnTo>
                  <a:lnTo>
                    <a:pt x="0" y="982"/>
                  </a:lnTo>
                  <a:lnTo>
                    <a:pt x="103" y="1279"/>
                  </a:lnTo>
                  <a:lnTo>
                    <a:pt x="468" y="1507"/>
                  </a:lnTo>
                  <a:lnTo>
                    <a:pt x="742" y="1610"/>
                  </a:lnTo>
                  <a:lnTo>
                    <a:pt x="1324" y="1496"/>
                  </a:lnTo>
                  <a:lnTo>
                    <a:pt x="1370" y="1325"/>
                  </a:lnTo>
                  <a:lnTo>
                    <a:pt x="1644" y="1302"/>
                  </a:lnTo>
                  <a:lnTo>
                    <a:pt x="1963" y="1153"/>
                  </a:lnTo>
                  <a:lnTo>
                    <a:pt x="2054" y="1211"/>
                  </a:lnTo>
                  <a:lnTo>
                    <a:pt x="2363" y="1108"/>
                  </a:lnTo>
                  <a:lnTo>
                    <a:pt x="2511" y="902"/>
                  </a:lnTo>
                  <a:lnTo>
                    <a:pt x="2739" y="845"/>
                  </a:lnTo>
                  <a:lnTo>
                    <a:pt x="3515" y="1108"/>
                  </a:lnTo>
                  <a:lnTo>
                    <a:pt x="3664" y="1028"/>
                  </a:lnTo>
                  <a:lnTo>
                    <a:pt x="3766" y="67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5"/>
            <p:cNvSpPr/>
            <p:nvPr/>
          </p:nvSpPr>
          <p:spPr>
            <a:xfrm>
              <a:off x="3965900" y="2051625"/>
              <a:ext cx="50525" cy="31125"/>
            </a:xfrm>
            <a:custGeom>
              <a:avLst/>
              <a:gdLst/>
              <a:ahLst/>
              <a:cxnLst/>
              <a:rect l="l" t="t" r="r" b="b"/>
              <a:pathLst>
                <a:path w="2021" h="1245" extrusionOk="0">
                  <a:moveTo>
                    <a:pt x="2021" y="320"/>
                  </a:moveTo>
                  <a:lnTo>
                    <a:pt x="1850" y="12"/>
                  </a:lnTo>
                  <a:lnTo>
                    <a:pt x="1735" y="1"/>
                  </a:lnTo>
                  <a:lnTo>
                    <a:pt x="1598" y="161"/>
                  </a:lnTo>
                  <a:lnTo>
                    <a:pt x="994" y="172"/>
                  </a:lnTo>
                  <a:lnTo>
                    <a:pt x="651" y="366"/>
                  </a:lnTo>
                  <a:lnTo>
                    <a:pt x="46" y="320"/>
                  </a:lnTo>
                  <a:lnTo>
                    <a:pt x="1" y="743"/>
                  </a:lnTo>
                  <a:lnTo>
                    <a:pt x="206" y="1131"/>
                  </a:lnTo>
                  <a:lnTo>
                    <a:pt x="46" y="1199"/>
                  </a:lnTo>
                  <a:lnTo>
                    <a:pt x="549" y="1222"/>
                  </a:lnTo>
                  <a:lnTo>
                    <a:pt x="663" y="1085"/>
                  </a:lnTo>
                  <a:lnTo>
                    <a:pt x="914" y="1222"/>
                  </a:lnTo>
                  <a:lnTo>
                    <a:pt x="1199" y="1245"/>
                  </a:lnTo>
                  <a:lnTo>
                    <a:pt x="1176" y="1005"/>
                  </a:lnTo>
                  <a:lnTo>
                    <a:pt x="1416" y="914"/>
                  </a:lnTo>
                  <a:lnTo>
                    <a:pt x="1462" y="56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5"/>
            <p:cNvSpPr/>
            <p:nvPr/>
          </p:nvSpPr>
          <p:spPr>
            <a:xfrm>
              <a:off x="3899725" y="1585450"/>
              <a:ext cx="181750" cy="280475"/>
            </a:xfrm>
            <a:custGeom>
              <a:avLst/>
              <a:gdLst/>
              <a:ahLst/>
              <a:cxnLst/>
              <a:rect l="l" t="t" r="r" b="b"/>
              <a:pathLst>
                <a:path w="7270" h="11219" extrusionOk="0">
                  <a:moveTo>
                    <a:pt x="7270" y="2431"/>
                  </a:moveTo>
                  <a:lnTo>
                    <a:pt x="7007" y="2112"/>
                  </a:lnTo>
                  <a:lnTo>
                    <a:pt x="6756" y="913"/>
                  </a:lnTo>
                  <a:lnTo>
                    <a:pt x="5729" y="388"/>
                  </a:lnTo>
                  <a:lnTo>
                    <a:pt x="4885" y="0"/>
                  </a:lnTo>
                  <a:lnTo>
                    <a:pt x="4531" y="46"/>
                  </a:lnTo>
                  <a:lnTo>
                    <a:pt x="4531" y="548"/>
                  </a:lnTo>
                  <a:lnTo>
                    <a:pt x="3401" y="423"/>
                  </a:lnTo>
                  <a:lnTo>
                    <a:pt x="3321" y="856"/>
                  </a:lnTo>
                  <a:lnTo>
                    <a:pt x="2750" y="845"/>
                  </a:lnTo>
                  <a:lnTo>
                    <a:pt x="2431" y="1404"/>
                  </a:lnTo>
                  <a:lnTo>
                    <a:pt x="1952" y="2271"/>
                  </a:lnTo>
                  <a:lnTo>
                    <a:pt x="1141" y="3401"/>
                  </a:lnTo>
                  <a:lnTo>
                    <a:pt x="1392" y="3675"/>
                  </a:lnTo>
                  <a:lnTo>
                    <a:pt x="1210" y="3983"/>
                  </a:lnTo>
                  <a:lnTo>
                    <a:pt x="594" y="3972"/>
                  </a:lnTo>
                  <a:lnTo>
                    <a:pt x="263" y="4725"/>
                  </a:lnTo>
                  <a:lnTo>
                    <a:pt x="411" y="5809"/>
                  </a:lnTo>
                  <a:lnTo>
                    <a:pt x="856" y="6220"/>
                  </a:lnTo>
                  <a:lnTo>
                    <a:pt x="719" y="7213"/>
                  </a:lnTo>
                  <a:lnTo>
                    <a:pt x="240" y="7783"/>
                  </a:lnTo>
                  <a:lnTo>
                    <a:pt x="0" y="8251"/>
                  </a:lnTo>
                  <a:lnTo>
                    <a:pt x="594" y="9450"/>
                  </a:lnTo>
                  <a:lnTo>
                    <a:pt x="1221" y="10408"/>
                  </a:lnTo>
                  <a:lnTo>
                    <a:pt x="1507" y="11218"/>
                  </a:lnTo>
                  <a:lnTo>
                    <a:pt x="2260" y="11173"/>
                  </a:lnTo>
                  <a:lnTo>
                    <a:pt x="2579" y="10500"/>
                  </a:lnTo>
                  <a:lnTo>
                    <a:pt x="3390" y="10579"/>
                  </a:lnTo>
                  <a:lnTo>
                    <a:pt x="3675" y="9792"/>
                  </a:lnTo>
                  <a:lnTo>
                    <a:pt x="3766" y="8365"/>
                  </a:lnTo>
                  <a:lnTo>
                    <a:pt x="4417" y="8183"/>
                  </a:lnTo>
                  <a:lnTo>
                    <a:pt x="4885" y="7236"/>
                  </a:lnTo>
                  <a:lnTo>
                    <a:pt x="4200" y="6768"/>
                  </a:lnTo>
                  <a:lnTo>
                    <a:pt x="3686" y="6197"/>
                  </a:lnTo>
                  <a:lnTo>
                    <a:pt x="3994" y="5045"/>
                  </a:lnTo>
                  <a:lnTo>
                    <a:pt x="5090" y="4337"/>
                  </a:lnTo>
                  <a:lnTo>
                    <a:pt x="5957" y="3698"/>
                  </a:lnTo>
                  <a:lnTo>
                    <a:pt x="5786" y="3196"/>
                  </a:lnTo>
                  <a:lnTo>
                    <a:pt x="6277" y="264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5"/>
            <p:cNvSpPr/>
            <p:nvPr/>
          </p:nvSpPr>
          <p:spPr>
            <a:xfrm>
              <a:off x="4317400" y="3694425"/>
              <a:ext cx="27125" cy="37100"/>
            </a:xfrm>
            <a:custGeom>
              <a:avLst/>
              <a:gdLst/>
              <a:ahLst/>
              <a:cxnLst/>
              <a:rect l="l" t="t" r="r" b="b"/>
              <a:pathLst>
                <a:path w="1085" h="1484" extrusionOk="0">
                  <a:moveTo>
                    <a:pt x="948" y="171"/>
                  </a:moveTo>
                  <a:lnTo>
                    <a:pt x="571" y="0"/>
                  </a:lnTo>
                  <a:lnTo>
                    <a:pt x="343" y="69"/>
                  </a:lnTo>
                  <a:lnTo>
                    <a:pt x="240" y="320"/>
                  </a:lnTo>
                  <a:lnTo>
                    <a:pt x="12" y="662"/>
                  </a:lnTo>
                  <a:lnTo>
                    <a:pt x="1" y="982"/>
                  </a:lnTo>
                  <a:lnTo>
                    <a:pt x="423" y="1484"/>
                  </a:lnTo>
                  <a:lnTo>
                    <a:pt x="891" y="1381"/>
                  </a:lnTo>
                  <a:lnTo>
                    <a:pt x="1085" y="982"/>
                  </a:lnTo>
                  <a:lnTo>
                    <a:pt x="1039" y="58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5"/>
            <p:cNvSpPr/>
            <p:nvPr/>
          </p:nvSpPr>
          <p:spPr>
            <a:xfrm>
              <a:off x="4398425" y="2266175"/>
              <a:ext cx="115875" cy="113000"/>
            </a:xfrm>
            <a:custGeom>
              <a:avLst/>
              <a:gdLst/>
              <a:ahLst/>
              <a:cxnLst/>
              <a:rect l="l" t="t" r="r" b="b"/>
              <a:pathLst>
                <a:path w="4635" h="4520" extrusionOk="0">
                  <a:moveTo>
                    <a:pt x="2420" y="3561"/>
                  </a:moveTo>
                  <a:lnTo>
                    <a:pt x="3984" y="2603"/>
                  </a:lnTo>
                  <a:lnTo>
                    <a:pt x="4120" y="1496"/>
                  </a:lnTo>
                  <a:lnTo>
                    <a:pt x="3949" y="822"/>
                  </a:lnTo>
                  <a:lnTo>
                    <a:pt x="4326" y="594"/>
                  </a:lnTo>
                  <a:lnTo>
                    <a:pt x="4634" y="1"/>
                  </a:lnTo>
                  <a:lnTo>
                    <a:pt x="3790" y="161"/>
                  </a:lnTo>
                  <a:lnTo>
                    <a:pt x="3390" y="138"/>
                  </a:lnTo>
                  <a:lnTo>
                    <a:pt x="2568" y="491"/>
                  </a:lnTo>
                  <a:lnTo>
                    <a:pt x="1964" y="491"/>
                  </a:lnTo>
                  <a:lnTo>
                    <a:pt x="1530" y="320"/>
                  </a:lnTo>
                  <a:lnTo>
                    <a:pt x="754" y="583"/>
                  </a:lnTo>
                  <a:lnTo>
                    <a:pt x="480" y="389"/>
                  </a:lnTo>
                  <a:lnTo>
                    <a:pt x="491" y="902"/>
                  </a:lnTo>
                  <a:lnTo>
                    <a:pt x="320" y="1119"/>
                  </a:lnTo>
                  <a:lnTo>
                    <a:pt x="149" y="1325"/>
                  </a:lnTo>
                  <a:lnTo>
                    <a:pt x="1" y="1690"/>
                  </a:lnTo>
                  <a:lnTo>
                    <a:pt x="160" y="2409"/>
                  </a:lnTo>
                  <a:lnTo>
                    <a:pt x="503" y="2443"/>
                  </a:lnTo>
                  <a:lnTo>
                    <a:pt x="674" y="2808"/>
                  </a:lnTo>
                  <a:lnTo>
                    <a:pt x="309" y="3151"/>
                  </a:lnTo>
                  <a:lnTo>
                    <a:pt x="172" y="3641"/>
                  </a:lnTo>
                  <a:lnTo>
                    <a:pt x="217" y="4018"/>
                  </a:lnTo>
                  <a:lnTo>
                    <a:pt x="138" y="4155"/>
                  </a:lnTo>
                  <a:lnTo>
                    <a:pt x="149" y="4155"/>
                  </a:lnTo>
                  <a:lnTo>
                    <a:pt x="1051" y="452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5"/>
            <p:cNvSpPr/>
            <p:nvPr/>
          </p:nvSpPr>
          <p:spPr>
            <a:xfrm>
              <a:off x="3990150" y="2580875"/>
              <a:ext cx="204875" cy="362650"/>
            </a:xfrm>
            <a:custGeom>
              <a:avLst/>
              <a:gdLst/>
              <a:ahLst/>
              <a:cxnLst/>
              <a:rect l="l" t="t" r="r" b="b"/>
              <a:pathLst>
                <a:path w="8195" h="14506" extrusionOk="0">
                  <a:moveTo>
                    <a:pt x="8035" y="3481"/>
                  </a:moveTo>
                  <a:lnTo>
                    <a:pt x="4840" y="1746"/>
                  </a:lnTo>
                  <a:lnTo>
                    <a:pt x="1656" y="0"/>
                  </a:lnTo>
                  <a:lnTo>
                    <a:pt x="891" y="503"/>
                  </a:lnTo>
                  <a:lnTo>
                    <a:pt x="1119" y="1918"/>
                  </a:lnTo>
                  <a:lnTo>
                    <a:pt x="1405" y="2146"/>
                  </a:lnTo>
                  <a:lnTo>
                    <a:pt x="1427" y="2443"/>
                  </a:lnTo>
                  <a:lnTo>
                    <a:pt x="1758" y="2751"/>
                  </a:lnTo>
                  <a:lnTo>
                    <a:pt x="1599" y="3139"/>
                  </a:lnTo>
                  <a:lnTo>
                    <a:pt x="1347" y="4976"/>
                  </a:lnTo>
                  <a:lnTo>
                    <a:pt x="1313" y="6163"/>
                  </a:lnTo>
                  <a:lnTo>
                    <a:pt x="332" y="7019"/>
                  </a:lnTo>
                  <a:lnTo>
                    <a:pt x="1" y="8217"/>
                  </a:lnTo>
                  <a:lnTo>
                    <a:pt x="343" y="8548"/>
                  </a:lnTo>
                  <a:lnTo>
                    <a:pt x="343" y="9130"/>
                  </a:lnTo>
                  <a:lnTo>
                    <a:pt x="857" y="9164"/>
                  </a:lnTo>
                  <a:lnTo>
                    <a:pt x="788" y="9575"/>
                  </a:lnTo>
                  <a:lnTo>
                    <a:pt x="1108" y="10157"/>
                  </a:lnTo>
                  <a:lnTo>
                    <a:pt x="1176" y="10762"/>
                  </a:lnTo>
                  <a:lnTo>
                    <a:pt x="1142" y="11367"/>
                  </a:lnTo>
                  <a:lnTo>
                    <a:pt x="1587" y="12200"/>
                  </a:lnTo>
                  <a:lnTo>
                    <a:pt x="1142" y="12189"/>
                  </a:lnTo>
                  <a:lnTo>
                    <a:pt x="914" y="12246"/>
                  </a:lnTo>
                  <a:lnTo>
                    <a:pt x="560" y="12154"/>
                  </a:lnTo>
                  <a:lnTo>
                    <a:pt x="389" y="12588"/>
                  </a:lnTo>
                  <a:lnTo>
                    <a:pt x="857" y="13113"/>
                  </a:lnTo>
                  <a:lnTo>
                    <a:pt x="1211" y="13273"/>
                  </a:lnTo>
                  <a:lnTo>
                    <a:pt x="1325" y="13638"/>
                  </a:lnTo>
                  <a:lnTo>
                    <a:pt x="1587" y="14266"/>
                  </a:lnTo>
                  <a:lnTo>
                    <a:pt x="1462" y="14505"/>
                  </a:lnTo>
                  <a:lnTo>
                    <a:pt x="2123" y="14448"/>
                  </a:lnTo>
                  <a:lnTo>
                    <a:pt x="2272" y="14209"/>
                  </a:lnTo>
                  <a:lnTo>
                    <a:pt x="2397" y="14243"/>
                  </a:lnTo>
                  <a:lnTo>
                    <a:pt x="2603" y="14437"/>
                  </a:lnTo>
                  <a:lnTo>
                    <a:pt x="3607" y="14094"/>
                  </a:lnTo>
                  <a:lnTo>
                    <a:pt x="3938" y="13741"/>
                  </a:lnTo>
                  <a:lnTo>
                    <a:pt x="4349" y="13421"/>
                  </a:lnTo>
                  <a:lnTo>
                    <a:pt x="4269" y="13102"/>
                  </a:lnTo>
                  <a:lnTo>
                    <a:pt x="4497" y="13010"/>
                  </a:lnTo>
                  <a:lnTo>
                    <a:pt x="5273" y="13067"/>
                  </a:lnTo>
                  <a:lnTo>
                    <a:pt x="6015" y="12657"/>
                  </a:lnTo>
                  <a:lnTo>
                    <a:pt x="6586" y="11652"/>
                  </a:lnTo>
                  <a:lnTo>
                    <a:pt x="6985" y="11298"/>
                  </a:lnTo>
                  <a:lnTo>
                    <a:pt x="7476" y="11139"/>
                  </a:lnTo>
                  <a:lnTo>
                    <a:pt x="7476" y="10910"/>
                  </a:lnTo>
                  <a:lnTo>
                    <a:pt x="7179" y="10659"/>
                  </a:lnTo>
                  <a:lnTo>
                    <a:pt x="7168" y="10134"/>
                  </a:lnTo>
                  <a:lnTo>
                    <a:pt x="6996" y="9769"/>
                  </a:lnTo>
                  <a:lnTo>
                    <a:pt x="6711" y="9826"/>
                  </a:lnTo>
                  <a:lnTo>
                    <a:pt x="6780" y="9484"/>
                  </a:lnTo>
                  <a:lnTo>
                    <a:pt x="6985" y="9119"/>
                  </a:lnTo>
                  <a:lnTo>
                    <a:pt x="6882" y="8731"/>
                  </a:lnTo>
                  <a:lnTo>
                    <a:pt x="7133" y="8457"/>
                  </a:lnTo>
                  <a:lnTo>
                    <a:pt x="6962" y="8251"/>
                  </a:lnTo>
                  <a:lnTo>
                    <a:pt x="7168" y="7692"/>
                  </a:lnTo>
                  <a:lnTo>
                    <a:pt x="7510" y="7019"/>
                  </a:lnTo>
                  <a:lnTo>
                    <a:pt x="8195" y="707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5"/>
            <p:cNvSpPr/>
            <p:nvPr/>
          </p:nvSpPr>
          <p:spPr>
            <a:xfrm>
              <a:off x="3720250" y="2862175"/>
              <a:ext cx="38550" cy="115300"/>
            </a:xfrm>
            <a:custGeom>
              <a:avLst/>
              <a:gdLst/>
              <a:ahLst/>
              <a:cxnLst/>
              <a:rect l="l" t="t" r="r" b="b"/>
              <a:pathLst>
                <a:path w="1542" h="4612" extrusionOk="0">
                  <a:moveTo>
                    <a:pt x="754" y="24"/>
                  </a:moveTo>
                  <a:lnTo>
                    <a:pt x="58" y="1"/>
                  </a:lnTo>
                  <a:lnTo>
                    <a:pt x="1" y="275"/>
                  </a:lnTo>
                  <a:lnTo>
                    <a:pt x="343" y="743"/>
                  </a:lnTo>
                  <a:lnTo>
                    <a:pt x="332" y="1405"/>
                  </a:lnTo>
                  <a:lnTo>
                    <a:pt x="412" y="2135"/>
                  </a:lnTo>
                  <a:lnTo>
                    <a:pt x="617" y="2454"/>
                  </a:lnTo>
                  <a:lnTo>
                    <a:pt x="446" y="3276"/>
                  </a:lnTo>
                  <a:lnTo>
                    <a:pt x="503" y="3733"/>
                  </a:lnTo>
                  <a:lnTo>
                    <a:pt x="720" y="4303"/>
                  </a:lnTo>
                  <a:lnTo>
                    <a:pt x="891" y="4611"/>
                  </a:lnTo>
                  <a:lnTo>
                    <a:pt x="1542" y="4429"/>
                  </a:lnTo>
                  <a:lnTo>
                    <a:pt x="1348" y="3801"/>
                  </a:lnTo>
                  <a:lnTo>
                    <a:pt x="1370" y="1713"/>
                  </a:lnTo>
                  <a:lnTo>
                    <a:pt x="1211" y="1530"/>
                  </a:lnTo>
                  <a:lnTo>
                    <a:pt x="1188" y="1085"/>
                  </a:lnTo>
                  <a:lnTo>
                    <a:pt x="902" y="765"/>
                  </a:lnTo>
                  <a:lnTo>
                    <a:pt x="663" y="49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5"/>
            <p:cNvSpPr/>
            <p:nvPr/>
          </p:nvSpPr>
          <p:spPr>
            <a:xfrm>
              <a:off x="5643225" y="2649050"/>
              <a:ext cx="173475" cy="334125"/>
            </a:xfrm>
            <a:custGeom>
              <a:avLst/>
              <a:gdLst/>
              <a:ahLst/>
              <a:cxnLst/>
              <a:rect l="l" t="t" r="r" b="b"/>
              <a:pathLst>
                <a:path w="6939" h="13365" extrusionOk="0">
                  <a:moveTo>
                    <a:pt x="6722" y="5581"/>
                  </a:moveTo>
                  <a:lnTo>
                    <a:pt x="6939" y="5159"/>
                  </a:lnTo>
                  <a:lnTo>
                    <a:pt x="6859" y="4395"/>
                  </a:lnTo>
                  <a:lnTo>
                    <a:pt x="6117" y="3607"/>
                  </a:lnTo>
                  <a:lnTo>
                    <a:pt x="5934" y="2706"/>
                  </a:lnTo>
                  <a:lnTo>
                    <a:pt x="5238" y="1964"/>
                  </a:lnTo>
                  <a:lnTo>
                    <a:pt x="4622" y="1907"/>
                  </a:lnTo>
                  <a:lnTo>
                    <a:pt x="4508" y="2226"/>
                  </a:lnTo>
                  <a:lnTo>
                    <a:pt x="4051" y="2249"/>
                  </a:lnTo>
                  <a:lnTo>
                    <a:pt x="3800" y="2078"/>
                  </a:lnTo>
                  <a:lnTo>
                    <a:pt x="3036" y="2626"/>
                  </a:lnTo>
                  <a:lnTo>
                    <a:pt x="2899" y="1815"/>
                  </a:lnTo>
                  <a:lnTo>
                    <a:pt x="2956" y="857"/>
                  </a:lnTo>
                  <a:lnTo>
                    <a:pt x="2408" y="811"/>
                  </a:lnTo>
                  <a:lnTo>
                    <a:pt x="2283" y="275"/>
                  </a:lnTo>
                  <a:lnTo>
                    <a:pt x="1917" y="1"/>
                  </a:lnTo>
                  <a:lnTo>
                    <a:pt x="1484" y="195"/>
                  </a:lnTo>
                  <a:lnTo>
                    <a:pt x="1084" y="594"/>
                  </a:lnTo>
                  <a:lnTo>
                    <a:pt x="525" y="640"/>
                  </a:lnTo>
                  <a:lnTo>
                    <a:pt x="320" y="1621"/>
                  </a:lnTo>
                  <a:lnTo>
                    <a:pt x="0" y="1781"/>
                  </a:lnTo>
                  <a:lnTo>
                    <a:pt x="502" y="2580"/>
                  </a:lnTo>
                  <a:lnTo>
                    <a:pt x="1084" y="3242"/>
                  </a:lnTo>
                  <a:lnTo>
                    <a:pt x="1495" y="3835"/>
                  </a:lnTo>
                  <a:lnTo>
                    <a:pt x="1301" y="4634"/>
                  </a:lnTo>
                  <a:lnTo>
                    <a:pt x="1061" y="4794"/>
                  </a:lnTo>
                  <a:lnTo>
                    <a:pt x="1301" y="5251"/>
                  </a:lnTo>
                  <a:lnTo>
                    <a:pt x="1895" y="5981"/>
                  </a:lnTo>
                  <a:lnTo>
                    <a:pt x="2043" y="6472"/>
                  </a:lnTo>
                  <a:lnTo>
                    <a:pt x="2066" y="6905"/>
                  </a:lnTo>
                  <a:lnTo>
                    <a:pt x="2465" y="7727"/>
                  </a:lnTo>
                  <a:lnTo>
                    <a:pt x="2100" y="8571"/>
                  </a:lnTo>
                  <a:lnTo>
                    <a:pt x="1780" y="9519"/>
                  </a:lnTo>
                  <a:lnTo>
                    <a:pt x="1598" y="10386"/>
                  </a:lnTo>
                  <a:lnTo>
                    <a:pt x="1552" y="10945"/>
                  </a:lnTo>
                  <a:lnTo>
                    <a:pt x="1723" y="11459"/>
                  </a:lnTo>
                  <a:lnTo>
                    <a:pt x="1826" y="10911"/>
                  </a:lnTo>
                  <a:lnTo>
                    <a:pt x="2237" y="11356"/>
                  </a:lnTo>
                  <a:lnTo>
                    <a:pt x="2693" y="11858"/>
                  </a:lnTo>
                  <a:lnTo>
                    <a:pt x="2853" y="12315"/>
                  </a:lnTo>
                  <a:lnTo>
                    <a:pt x="3195" y="12657"/>
                  </a:lnTo>
                  <a:lnTo>
                    <a:pt x="3321" y="12497"/>
                  </a:lnTo>
                  <a:lnTo>
                    <a:pt x="3994" y="12897"/>
                  </a:lnTo>
                  <a:lnTo>
                    <a:pt x="4086" y="13365"/>
                  </a:lnTo>
                  <a:lnTo>
                    <a:pt x="4611" y="13250"/>
                  </a:lnTo>
                  <a:lnTo>
                    <a:pt x="4850" y="12885"/>
                  </a:lnTo>
                  <a:lnTo>
                    <a:pt x="4405" y="12406"/>
                  </a:lnTo>
                  <a:lnTo>
                    <a:pt x="3926" y="12292"/>
                  </a:lnTo>
                  <a:lnTo>
                    <a:pt x="3458" y="11778"/>
                  </a:lnTo>
                  <a:lnTo>
                    <a:pt x="3253" y="11002"/>
                  </a:lnTo>
                  <a:lnTo>
                    <a:pt x="2887" y="10169"/>
                  </a:lnTo>
                  <a:lnTo>
                    <a:pt x="2351" y="10146"/>
                  </a:lnTo>
                  <a:lnTo>
                    <a:pt x="2260" y="9484"/>
                  </a:lnTo>
                  <a:lnTo>
                    <a:pt x="2454" y="8686"/>
                  </a:lnTo>
                  <a:lnTo>
                    <a:pt x="2773" y="7362"/>
                  </a:lnTo>
                  <a:lnTo>
                    <a:pt x="2739" y="6357"/>
                  </a:lnTo>
                  <a:lnTo>
                    <a:pt x="3435" y="6346"/>
                  </a:lnTo>
                  <a:lnTo>
                    <a:pt x="3401" y="7065"/>
                  </a:lnTo>
                  <a:lnTo>
                    <a:pt x="4063" y="7042"/>
                  </a:lnTo>
                  <a:lnTo>
                    <a:pt x="4827" y="7464"/>
                  </a:lnTo>
                  <a:lnTo>
                    <a:pt x="4519" y="6357"/>
                  </a:lnTo>
                  <a:lnTo>
                    <a:pt x="4953" y="5616"/>
                  </a:lnTo>
                  <a:lnTo>
                    <a:pt x="5969" y="543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5"/>
            <p:cNvSpPr/>
            <p:nvPr/>
          </p:nvSpPr>
          <p:spPr>
            <a:xfrm>
              <a:off x="4972475" y="2181450"/>
              <a:ext cx="151225" cy="96450"/>
            </a:xfrm>
            <a:custGeom>
              <a:avLst/>
              <a:gdLst/>
              <a:ahLst/>
              <a:cxnLst/>
              <a:rect l="l" t="t" r="r" b="b"/>
              <a:pathLst>
                <a:path w="6049" h="3858" extrusionOk="0">
                  <a:moveTo>
                    <a:pt x="2362" y="639"/>
                  </a:moveTo>
                  <a:lnTo>
                    <a:pt x="2066" y="674"/>
                  </a:lnTo>
                  <a:lnTo>
                    <a:pt x="1883" y="411"/>
                  </a:lnTo>
                  <a:lnTo>
                    <a:pt x="1906" y="0"/>
                  </a:lnTo>
                  <a:lnTo>
                    <a:pt x="993" y="217"/>
                  </a:lnTo>
                  <a:lnTo>
                    <a:pt x="924" y="788"/>
                  </a:lnTo>
                  <a:lnTo>
                    <a:pt x="708" y="1290"/>
                  </a:lnTo>
                  <a:lnTo>
                    <a:pt x="80" y="1244"/>
                  </a:lnTo>
                  <a:lnTo>
                    <a:pt x="0" y="1644"/>
                  </a:lnTo>
                  <a:lnTo>
                    <a:pt x="593" y="1872"/>
                  </a:lnTo>
                  <a:lnTo>
                    <a:pt x="936" y="2545"/>
                  </a:lnTo>
                  <a:lnTo>
                    <a:pt x="753" y="3481"/>
                  </a:lnTo>
                  <a:lnTo>
                    <a:pt x="1016" y="3595"/>
                  </a:lnTo>
                  <a:lnTo>
                    <a:pt x="1484" y="3298"/>
                  </a:lnTo>
                  <a:lnTo>
                    <a:pt x="1780" y="3481"/>
                  </a:lnTo>
                  <a:lnTo>
                    <a:pt x="1906" y="3059"/>
                  </a:lnTo>
                  <a:lnTo>
                    <a:pt x="2362" y="3070"/>
                  </a:lnTo>
                  <a:lnTo>
                    <a:pt x="2454" y="2945"/>
                  </a:lnTo>
                  <a:lnTo>
                    <a:pt x="2419" y="2568"/>
                  </a:lnTo>
                  <a:lnTo>
                    <a:pt x="2670" y="2237"/>
                  </a:lnTo>
                  <a:lnTo>
                    <a:pt x="3127" y="2454"/>
                  </a:lnTo>
                  <a:lnTo>
                    <a:pt x="3127" y="2739"/>
                  </a:lnTo>
                  <a:lnTo>
                    <a:pt x="3355" y="2785"/>
                  </a:lnTo>
                  <a:lnTo>
                    <a:pt x="3492" y="3550"/>
                  </a:lnTo>
                  <a:lnTo>
                    <a:pt x="3869" y="3858"/>
                  </a:lnTo>
                  <a:lnTo>
                    <a:pt x="4074" y="3664"/>
                  </a:lnTo>
                  <a:lnTo>
                    <a:pt x="4371" y="3572"/>
                  </a:lnTo>
                  <a:lnTo>
                    <a:pt x="4736" y="3150"/>
                  </a:lnTo>
                  <a:lnTo>
                    <a:pt x="5272" y="3230"/>
                  </a:lnTo>
                  <a:lnTo>
                    <a:pt x="6048" y="3230"/>
                  </a:lnTo>
                  <a:lnTo>
                    <a:pt x="5786" y="2694"/>
                  </a:lnTo>
                  <a:lnTo>
                    <a:pt x="5706" y="2340"/>
                  </a:lnTo>
                  <a:lnTo>
                    <a:pt x="5204" y="2146"/>
                  </a:lnTo>
                  <a:lnTo>
                    <a:pt x="4976" y="2226"/>
                  </a:lnTo>
                  <a:lnTo>
                    <a:pt x="4553" y="1381"/>
                  </a:lnTo>
                  <a:lnTo>
                    <a:pt x="3195" y="1518"/>
                  </a:lnTo>
                  <a:lnTo>
                    <a:pt x="2180" y="1233"/>
                  </a:lnTo>
                  <a:lnTo>
                    <a:pt x="1415" y="1301"/>
                  </a:lnTo>
                  <a:lnTo>
                    <a:pt x="1324" y="776"/>
                  </a:lnTo>
                  <a:lnTo>
                    <a:pt x="2168" y="92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5"/>
            <p:cNvSpPr/>
            <p:nvPr/>
          </p:nvSpPr>
          <p:spPr>
            <a:xfrm>
              <a:off x="4682025" y="2141800"/>
              <a:ext cx="283625" cy="169775"/>
            </a:xfrm>
            <a:custGeom>
              <a:avLst/>
              <a:gdLst/>
              <a:ahLst/>
              <a:cxnLst/>
              <a:rect l="l" t="t" r="r" b="b"/>
              <a:pathLst>
                <a:path w="11345" h="6791" extrusionOk="0">
                  <a:moveTo>
                    <a:pt x="11344" y="4873"/>
                  </a:moveTo>
                  <a:lnTo>
                    <a:pt x="11230" y="4302"/>
                  </a:lnTo>
                  <a:lnTo>
                    <a:pt x="10134" y="3914"/>
                  </a:lnTo>
                  <a:lnTo>
                    <a:pt x="9244" y="3458"/>
                  </a:lnTo>
                  <a:lnTo>
                    <a:pt x="8651" y="3024"/>
                  </a:lnTo>
                  <a:lnTo>
                    <a:pt x="7647" y="2397"/>
                  </a:lnTo>
                  <a:lnTo>
                    <a:pt x="7030" y="1484"/>
                  </a:lnTo>
                  <a:lnTo>
                    <a:pt x="6745" y="1312"/>
                  </a:lnTo>
                  <a:lnTo>
                    <a:pt x="5969" y="1358"/>
                  </a:lnTo>
                  <a:lnTo>
                    <a:pt x="5638" y="1176"/>
                  </a:lnTo>
                  <a:lnTo>
                    <a:pt x="5364" y="479"/>
                  </a:lnTo>
                  <a:lnTo>
                    <a:pt x="4257" y="0"/>
                  </a:lnTo>
                  <a:lnTo>
                    <a:pt x="3778" y="514"/>
                  </a:lnTo>
                  <a:lnTo>
                    <a:pt x="3241" y="833"/>
                  </a:lnTo>
                  <a:lnTo>
                    <a:pt x="3470" y="1278"/>
                  </a:lnTo>
                  <a:lnTo>
                    <a:pt x="2637" y="1290"/>
                  </a:lnTo>
                  <a:lnTo>
                    <a:pt x="2283" y="1335"/>
                  </a:lnTo>
                  <a:lnTo>
                    <a:pt x="1587" y="628"/>
                  </a:lnTo>
                  <a:lnTo>
                    <a:pt x="1039" y="388"/>
                  </a:lnTo>
                  <a:lnTo>
                    <a:pt x="263" y="571"/>
                  </a:lnTo>
                  <a:lnTo>
                    <a:pt x="0" y="856"/>
                  </a:lnTo>
                  <a:lnTo>
                    <a:pt x="354" y="1427"/>
                  </a:lnTo>
                  <a:lnTo>
                    <a:pt x="286" y="788"/>
                  </a:lnTo>
                  <a:lnTo>
                    <a:pt x="822" y="559"/>
                  </a:lnTo>
                  <a:lnTo>
                    <a:pt x="1164" y="1073"/>
                  </a:lnTo>
                  <a:lnTo>
                    <a:pt x="1815" y="1598"/>
                  </a:lnTo>
                  <a:lnTo>
                    <a:pt x="1244" y="1883"/>
                  </a:lnTo>
                  <a:lnTo>
                    <a:pt x="491" y="1678"/>
                  </a:lnTo>
                  <a:lnTo>
                    <a:pt x="503" y="2419"/>
                  </a:lnTo>
                  <a:lnTo>
                    <a:pt x="1005" y="2477"/>
                  </a:lnTo>
                  <a:lnTo>
                    <a:pt x="948" y="3104"/>
                  </a:lnTo>
                  <a:lnTo>
                    <a:pt x="1587" y="3401"/>
                  </a:lnTo>
                  <a:lnTo>
                    <a:pt x="1689" y="4371"/>
                  </a:lnTo>
                  <a:lnTo>
                    <a:pt x="1940" y="5010"/>
                  </a:lnTo>
                  <a:lnTo>
                    <a:pt x="2568" y="4839"/>
                  </a:lnTo>
                  <a:lnTo>
                    <a:pt x="3002" y="4314"/>
                  </a:lnTo>
                  <a:lnTo>
                    <a:pt x="3493" y="4337"/>
                  </a:lnTo>
                  <a:lnTo>
                    <a:pt x="3801" y="4166"/>
                  </a:lnTo>
                  <a:lnTo>
                    <a:pt x="4337" y="4257"/>
                  </a:lnTo>
                  <a:lnTo>
                    <a:pt x="5261" y="4725"/>
                  </a:lnTo>
                  <a:lnTo>
                    <a:pt x="5878" y="4827"/>
                  </a:lnTo>
                  <a:lnTo>
                    <a:pt x="6916" y="5638"/>
                  </a:lnTo>
                  <a:lnTo>
                    <a:pt x="7475" y="5672"/>
                  </a:lnTo>
                  <a:lnTo>
                    <a:pt x="7704" y="6448"/>
                  </a:lnTo>
                  <a:lnTo>
                    <a:pt x="8548" y="6790"/>
                  </a:lnTo>
                  <a:lnTo>
                    <a:pt x="9107" y="6676"/>
                  </a:lnTo>
                  <a:lnTo>
                    <a:pt x="9164" y="6254"/>
                  </a:lnTo>
                  <a:lnTo>
                    <a:pt x="9735" y="6128"/>
                  </a:lnTo>
                  <a:lnTo>
                    <a:pt x="10089" y="5843"/>
                  </a:lnTo>
                  <a:lnTo>
                    <a:pt x="10077" y="5101"/>
                  </a:lnTo>
                  <a:lnTo>
                    <a:pt x="10659" y="4930"/>
                  </a:lnTo>
                  <a:lnTo>
                    <a:pt x="10705" y="4599"/>
                  </a:lnTo>
                  <a:lnTo>
                    <a:pt x="11116" y="483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5"/>
            <p:cNvSpPr/>
            <p:nvPr/>
          </p:nvSpPr>
          <p:spPr>
            <a:xfrm>
              <a:off x="6216675" y="3299850"/>
              <a:ext cx="48250" cy="25400"/>
            </a:xfrm>
            <a:custGeom>
              <a:avLst/>
              <a:gdLst/>
              <a:ahLst/>
              <a:cxnLst/>
              <a:rect l="l" t="t" r="r" b="b"/>
              <a:pathLst>
                <a:path w="1930" h="1016" extrusionOk="0">
                  <a:moveTo>
                    <a:pt x="58" y="1016"/>
                  </a:moveTo>
                  <a:lnTo>
                    <a:pt x="754" y="753"/>
                  </a:lnTo>
                  <a:lnTo>
                    <a:pt x="1610" y="354"/>
                  </a:lnTo>
                  <a:lnTo>
                    <a:pt x="1929" y="114"/>
                  </a:lnTo>
                  <a:lnTo>
                    <a:pt x="1644" y="0"/>
                  </a:lnTo>
                  <a:lnTo>
                    <a:pt x="1381" y="114"/>
                  </a:lnTo>
                  <a:lnTo>
                    <a:pt x="811" y="148"/>
                  </a:lnTo>
                  <a:lnTo>
                    <a:pt x="115" y="342"/>
                  </a:lnTo>
                  <a:lnTo>
                    <a:pt x="1" y="559"/>
                  </a:lnTo>
                  <a:lnTo>
                    <a:pt x="69" y="74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5"/>
            <p:cNvSpPr/>
            <p:nvPr/>
          </p:nvSpPr>
          <p:spPr>
            <a:xfrm>
              <a:off x="3864050" y="2263900"/>
              <a:ext cx="75925" cy="160375"/>
            </a:xfrm>
            <a:custGeom>
              <a:avLst/>
              <a:gdLst/>
              <a:ahLst/>
              <a:cxnLst/>
              <a:rect l="l" t="t" r="r" b="b"/>
              <a:pathLst>
                <a:path w="3037" h="6415" extrusionOk="0">
                  <a:moveTo>
                    <a:pt x="3036" y="3869"/>
                  </a:moveTo>
                  <a:lnTo>
                    <a:pt x="2751" y="3721"/>
                  </a:lnTo>
                  <a:lnTo>
                    <a:pt x="2534" y="3299"/>
                  </a:lnTo>
                  <a:lnTo>
                    <a:pt x="2135" y="3276"/>
                  </a:lnTo>
                  <a:lnTo>
                    <a:pt x="1986" y="2774"/>
                  </a:lnTo>
                  <a:lnTo>
                    <a:pt x="2466" y="2329"/>
                  </a:lnTo>
                  <a:lnTo>
                    <a:pt x="2534" y="1518"/>
                  </a:lnTo>
                  <a:lnTo>
                    <a:pt x="2272" y="1290"/>
                  </a:lnTo>
                  <a:lnTo>
                    <a:pt x="2249" y="868"/>
                  </a:lnTo>
                  <a:lnTo>
                    <a:pt x="2614" y="411"/>
                  </a:lnTo>
                  <a:lnTo>
                    <a:pt x="2557" y="229"/>
                  </a:lnTo>
                  <a:lnTo>
                    <a:pt x="1929" y="571"/>
                  </a:lnTo>
                  <a:lnTo>
                    <a:pt x="1941" y="92"/>
                  </a:lnTo>
                  <a:lnTo>
                    <a:pt x="1404" y="0"/>
                  </a:lnTo>
                  <a:lnTo>
                    <a:pt x="605" y="366"/>
                  </a:lnTo>
                  <a:lnTo>
                    <a:pt x="469" y="834"/>
                  </a:lnTo>
                  <a:lnTo>
                    <a:pt x="605" y="1724"/>
                  </a:lnTo>
                  <a:lnTo>
                    <a:pt x="457" y="2477"/>
                  </a:lnTo>
                  <a:lnTo>
                    <a:pt x="1" y="2990"/>
                  </a:lnTo>
                  <a:lnTo>
                    <a:pt x="81" y="3675"/>
                  </a:lnTo>
                  <a:lnTo>
                    <a:pt x="720" y="4223"/>
                  </a:lnTo>
                  <a:lnTo>
                    <a:pt x="720" y="4440"/>
                  </a:lnTo>
                  <a:lnTo>
                    <a:pt x="1210" y="4805"/>
                  </a:lnTo>
                  <a:lnTo>
                    <a:pt x="1576" y="6414"/>
                  </a:lnTo>
                  <a:lnTo>
                    <a:pt x="1952" y="6220"/>
                  </a:lnTo>
                  <a:lnTo>
                    <a:pt x="2009" y="5832"/>
                  </a:lnTo>
                  <a:lnTo>
                    <a:pt x="1906" y="5467"/>
                  </a:lnTo>
                  <a:lnTo>
                    <a:pt x="2431" y="5102"/>
                  </a:lnTo>
                  <a:lnTo>
                    <a:pt x="2648" y="4816"/>
                  </a:lnTo>
                  <a:lnTo>
                    <a:pt x="3025" y="456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5"/>
            <p:cNvSpPr/>
            <p:nvPr/>
          </p:nvSpPr>
          <p:spPr>
            <a:xfrm>
              <a:off x="4199275" y="2155475"/>
              <a:ext cx="360100" cy="143550"/>
            </a:xfrm>
            <a:custGeom>
              <a:avLst/>
              <a:gdLst/>
              <a:ahLst/>
              <a:cxnLst/>
              <a:rect l="l" t="t" r="r" b="b"/>
              <a:pathLst>
                <a:path w="14404" h="5742" extrusionOk="0">
                  <a:moveTo>
                    <a:pt x="7967" y="708"/>
                  </a:moveTo>
                  <a:lnTo>
                    <a:pt x="6586" y="81"/>
                  </a:lnTo>
                  <a:lnTo>
                    <a:pt x="5376" y="115"/>
                  </a:lnTo>
                  <a:lnTo>
                    <a:pt x="4566" y="355"/>
                  </a:lnTo>
                  <a:lnTo>
                    <a:pt x="3767" y="925"/>
                  </a:lnTo>
                  <a:lnTo>
                    <a:pt x="2352" y="811"/>
                  </a:lnTo>
                  <a:lnTo>
                    <a:pt x="2124" y="1496"/>
                  </a:lnTo>
                  <a:lnTo>
                    <a:pt x="994" y="1519"/>
                  </a:lnTo>
                  <a:lnTo>
                    <a:pt x="263" y="2397"/>
                  </a:lnTo>
                  <a:lnTo>
                    <a:pt x="777" y="2820"/>
                  </a:lnTo>
                  <a:lnTo>
                    <a:pt x="492" y="3539"/>
                  </a:lnTo>
                  <a:lnTo>
                    <a:pt x="1097" y="4052"/>
                  </a:lnTo>
                  <a:lnTo>
                    <a:pt x="1621" y="4965"/>
                  </a:lnTo>
                  <a:lnTo>
                    <a:pt x="2455" y="4954"/>
                  </a:lnTo>
                  <a:lnTo>
                    <a:pt x="3219" y="5444"/>
                  </a:lnTo>
                  <a:lnTo>
                    <a:pt x="3733" y="5330"/>
                  </a:lnTo>
                  <a:lnTo>
                    <a:pt x="3870" y="4954"/>
                  </a:lnTo>
                  <a:lnTo>
                    <a:pt x="4680" y="4977"/>
                  </a:lnTo>
                  <a:lnTo>
                    <a:pt x="5330" y="5479"/>
                  </a:lnTo>
                  <a:lnTo>
                    <a:pt x="6472" y="5376"/>
                  </a:lnTo>
                  <a:lnTo>
                    <a:pt x="6917" y="4851"/>
                  </a:lnTo>
                  <a:lnTo>
                    <a:pt x="7567" y="5068"/>
                  </a:lnTo>
                  <a:lnTo>
                    <a:pt x="8024" y="4977"/>
                  </a:lnTo>
                  <a:lnTo>
                    <a:pt x="7784" y="5319"/>
                  </a:lnTo>
                  <a:lnTo>
                    <a:pt x="8115" y="5741"/>
                  </a:lnTo>
                  <a:lnTo>
                    <a:pt x="8286" y="5547"/>
                  </a:lnTo>
                  <a:lnTo>
                    <a:pt x="8457" y="5330"/>
                  </a:lnTo>
                  <a:lnTo>
                    <a:pt x="8446" y="4817"/>
                  </a:lnTo>
                  <a:lnTo>
                    <a:pt x="8720" y="4999"/>
                  </a:lnTo>
                  <a:lnTo>
                    <a:pt x="9496" y="4748"/>
                  </a:lnTo>
                  <a:lnTo>
                    <a:pt x="9930" y="4919"/>
                  </a:lnTo>
                  <a:lnTo>
                    <a:pt x="10534" y="4919"/>
                  </a:lnTo>
                  <a:lnTo>
                    <a:pt x="11356" y="4566"/>
                  </a:lnTo>
                  <a:lnTo>
                    <a:pt x="11756" y="4589"/>
                  </a:lnTo>
                  <a:lnTo>
                    <a:pt x="12600" y="4429"/>
                  </a:lnTo>
                  <a:lnTo>
                    <a:pt x="12897" y="4292"/>
                  </a:lnTo>
                  <a:lnTo>
                    <a:pt x="13775" y="4417"/>
                  </a:lnTo>
                  <a:lnTo>
                    <a:pt x="14072" y="4646"/>
                  </a:lnTo>
                  <a:lnTo>
                    <a:pt x="14403" y="4486"/>
                  </a:lnTo>
                  <a:lnTo>
                    <a:pt x="14403" y="4486"/>
                  </a:lnTo>
                  <a:lnTo>
                    <a:pt x="13878" y="3744"/>
                  </a:lnTo>
                  <a:lnTo>
                    <a:pt x="13981" y="3459"/>
                  </a:lnTo>
                  <a:lnTo>
                    <a:pt x="13559" y="2420"/>
                  </a:lnTo>
                  <a:lnTo>
                    <a:pt x="14038" y="2169"/>
                  </a:lnTo>
                  <a:lnTo>
                    <a:pt x="13696" y="1895"/>
                  </a:lnTo>
                  <a:lnTo>
                    <a:pt x="13091" y="1678"/>
                  </a:lnTo>
                  <a:lnTo>
                    <a:pt x="13091" y="1233"/>
                  </a:lnTo>
                  <a:lnTo>
                    <a:pt x="12908" y="925"/>
                  </a:lnTo>
                  <a:lnTo>
                    <a:pt x="12109" y="492"/>
                  </a:lnTo>
                  <a:lnTo>
                    <a:pt x="11333" y="537"/>
                  </a:lnTo>
                  <a:lnTo>
                    <a:pt x="10557" y="994"/>
                  </a:lnTo>
                  <a:lnTo>
                    <a:pt x="9907" y="914"/>
                  </a:lnTo>
                  <a:lnTo>
                    <a:pt x="9085" y="1051"/>
                  </a:lnTo>
                  <a:close/>
                  <a:moveTo>
                    <a:pt x="903" y="1279"/>
                  </a:moveTo>
                  <a:lnTo>
                    <a:pt x="1188" y="1017"/>
                  </a:lnTo>
                  <a:lnTo>
                    <a:pt x="2055" y="959"/>
                  </a:lnTo>
                  <a:lnTo>
                    <a:pt x="2158" y="743"/>
                  </a:lnTo>
                  <a:lnTo>
                    <a:pt x="1485" y="457"/>
                  </a:lnTo>
                  <a:lnTo>
                    <a:pt x="1348" y="115"/>
                  </a:lnTo>
                  <a:lnTo>
                    <a:pt x="709" y="1"/>
                  </a:lnTo>
                  <a:lnTo>
                    <a:pt x="1" y="286"/>
                  </a:lnTo>
                  <a:lnTo>
                    <a:pt x="378" y="514"/>
                  </a:lnTo>
                  <a:lnTo>
                    <a:pt x="206" y="1074"/>
                  </a:lnTo>
                  <a:lnTo>
                    <a:pt x="58" y="1165"/>
                  </a:lnTo>
                  <a:lnTo>
                    <a:pt x="69" y="1359"/>
                  </a:lnTo>
                  <a:lnTo>
                    <a:pt x="343" y="177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5"/>
            <p:cNvSpPr/>
            <p:nvPr/>
          </p:nvSpPr>
          <p:spPr>
            <a:xfrm>
              <a:off x="6070875" y="2538075"/>
              <a:ext cx="28850" cy="75625"/>
            </a:xfrm>
            <a:custGeom>
              <a:avLst/>
              <a:gdLst/>
              <a:ahLst/>
              <a:cxnLst/>
              <a:rect l="l" t="t" r="r" b="b"/>
              <a:pathLst>
                <a:path w="1154" h="3025" extrusionOk="0">
                  <a:moveTo>
                    <a:pt x="971" y="2283"/>
                  </a:moveTo>
                  <a:lnTo>
                    <a:pt x="1142" y="834"/>
                  </a:lnTo>
                  <a:lnTo>
                    <a:pt x="1154" y="274"/>
                  </a:lnTo>
                  <a:lnTo>
                    <a:pt x="743" y="1"/>
                  </a:lnTo>
                  <a:lnTo>
                    <a:pt x="275" y="685"/>
                  </a:lnTo>
                  <a:lnTo>
                    <a:pt x="1" y="1587"/>
                  </a:lnTo>
                  <a:lnTo>
                    <a:pt x="206" y="2260"/>
                  </a:lnTo>
                  <a:lnTo>
                    <a:pt x="777" y="302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5"/>
            <p:cNvSpPr/>
            <p:nvPr/>
          </p:nvSpPr>
          <p:spPr>
            <a:xfrm>
              <a:off x="4313700" y="3135225"/>
              <a:ext cx="211725" cy="242825"/>
            </a:xfrm>
            <a:custGeom>
              <a:avLst/>
              <a:gdLst/>
              <a:ahLst/>
              <a:cxnLst/>
              <a:rect l="l" t="t" r="r" b="b"/>
              <a:pathLst>
                <a:path w="8469" h="9713" extrusionOk="0">
                  <a:moveTo>
                    <a:pt x="970" y="0"/>
                  </a:moveTo>
                  <a:lnTo>
                    <a:pt x="685" y="114"/>
                  </a:lnTo>
                  <a:lnTo>
                    <a:pt x="1016" y="628"/>
                  </a:lnTo>
                  <a:lnTo>
                    <a:pt x="959" y="1153"/>
                  </a:lnTo>
                  <a:lnTo>
                    <a:pt x="731" y="1267"/>
                  </a:lnTo>
                  <a:lnTo>
                    <a:pt x="731" y="1267"/>
                  </a:lnTo>
                  <a:lnTo>
                    <a:pt x="765" y="1621"/>
                  </a:lnTo>
                  <a:lnTo>
                    <a:pt x="936" y="1838"/>
                  </a:lnTo>
                  <a:lnTo>
                    <a:pt x="936" y="2123"/>
                  </a:lnTo>
                  <a:lnTo>
                    <a:pt x="742" y="2317"/>
                  </a:lnTo>
                  <a:lnTo>
                    <a:pt x="422" y="2785"/>
                  </a:lnTo>
                  <a:lnTo>
                    <a:pt x="126" y="3116"/>
                  </a:lnTo>
                  <a:lnTo>
                    <a:pt x="46" y="3127"/>
                  </a:lnTo>
                  <a:lnTo>
                    <a:pt x="0" y="3515"/>
                  </a:lnTo>
                  <a:lnTo>
                    <a:pt x="160" y="3641"/>
                  </a:lnTo>
                  <a:lnTo>
                    <a:pt x="126" y="4029"/>
                  </a:lnTo>
                  <a:lnTo>
                    <a:pt x="274" y="4405"/>
                  </a:lnTo>
                  <a:lnTo>
                    <a:pt x="80" y="4748"/>
                  </a:lnTo>
                  <a:lnTo>
                    <a:pt x="731" y="5353"/>
                  </a:lnTo>
                  <a:lnTo>
                    <a:pt x="765" y="5912"/>
                  </a:lnTo>
                  <a:lnTo>
                    <a:pt x="1153" y="6836"/>
                  </a:lnTo>
                  <a:lnTo>
                    <a:pt x="1153" y="6836"/>
                  </a:lnTo>
                  <a:lnTo>
                    <a:pt x="1199" y="6870"/>
                  </a:lnTo>
                  <a:lnTo>
                    <a:pt x="1507" y="7030"/>
                  </a:lnTo>
                  <a:lnTo>
                    <a:pt x="2009" y="7190"/>
                  </a:lnTo>
                  <a:lnTo>
                    <a:pt x="2465" y="7452"/>
                  </a:lnTo>
                  <a:lnTo>
                    <a:pt x="3241" y="7624"/>
                  </a:lnTo>
                  <a:lnTo>
                    <a:pt x="3390" y="7875"/>
                  </a:lnTo>
                  <a:lnTo>
                    <a:pt x="3390" y="7875"/>
                  </a:lnTo>
                  <a:lnTo>
                    <a:pt x="3458" y="7703"/>
                  </a:lnTo>
                  <a:lnTo>
                    <a:pt x="3858" y="8183"/>
                  </a:lnTo>
                  <a:lnTo>
                    <a:pt x="3892" y="9141"/>
                  </a:lnTo>
                  <a:lnTo>
                    <a:pt x="4154" y="9484"/>
                  </a:lnTo>
                  <a:lnTo>
                    <a:pt x="4154" y="9495"/>
                  </a:lnTo>
                  <a:lnTo>
                    <a:pt x="4451" y="9450"/>
                  </a:lnTo>
                  <a:lnTo>
                    <a:pt x="5410" y="9712"/>
                  </a:lnTo>
                  <a:lnTo>
                    <a:pt x="5604" y="9598"/>
                  </a:lnTo>
                  <a:lnTo>
                    <a:pt x="6163" y="9586"/>
                  </a:lnTo>
                  <a:lnTo>
                    <a:pt x="6460" y="9313"/>
                  </a:lnTo>
                  <a:lnTo>
                    <a:pt x="6927" y="9324"/>
                  </a:lnTo>
                  <a:lnTo>
                    <a:pt x="7818" y="8970"/>
                  </a:lnTo>
                  <a:lnTo>
                    <a:pt x="8468" y="8445"/>
                  </a:lnTo>
                  <a:lnTo>
                    <a:pt x="8468" y="8445"/>
                  </a:lnTo>
                  <a:lnTo>
                    <a:pt x="8183" y="8240"/>
                  </a:lnTo>
                  <a:lnTo>
                    <a:pt x="7875" y="7338"/>
                  </a:lnTo>
                  <a:lnTo>
                    <a:pt x="7612" y="6791"/>
                  </a:lnTo>
                  <a:lnTo>
                    <a:pt x="7669" y="6345"/>
                  </a:lnTo>
                  <a:lnTo>
                    <a:pt x="7635" y="6072"/>
                  </a:lnTo>
                  <a:lnTo>
                    <a:pt x="7875" y="5512"/>
                  </a:lnTo>
                  <a:lnTo>
                    <a:pt x="7852" y="5284"/>
                  </a:lnTo>
                  <a:lnTo>
                    <a:pt x="7350" y="4965"/>
                  </a:lnTo>
                  <a:lnTo>
                    <a:pt x="7304" y="4451"/>
                  </a:lnTo>
                  <a:lnTo>
                    <a:pt x="7703" y="3321"/>
                  </a:lnTo>
                  <a:lnTo>
                    <a:pt x="6562" y="2420"/>
                  </a:lnTo>
                  <a:lnTo>
                    <a:pt x="6505" y="1895"/>
                  </a:lnTo>
                  <a:lnTo>
                    <a:pt x="3618" y="34"/>
                  </a:lnTo>
                  <a:lnTo>
                    <a:pt x="3618" y="34"/>
                  </a:lnTo>
                  <a:lnTo>
                    <a:pt x="3218" y="434"/>
                  </a:lnTo>
                  <a:lnTo>
                    <a:pt x="2956" y="856"/>
                  </a:lnTo>
                  <a:lnTo>
                    <a:pt x="3264" y="1164"/>
                  </a:lnTo>
                  <a:lnTo>
                    <a:pt x="2808" y="1393"/>
                  </a:lnTo>
                  <a:lnTo>
                    <a:pt x="2705" y="1278"/>
                  </a:lnTo>
                  <a:lnTo>
                    <a:pt x="2248" y="1335"/>
                  </a:lnTo>
                  <a:lnTo>
                    <a:pt x="1895" y="1541"/>
                  </a:lnTo>
                  <a:lnTo>
                    <a:pt x="1666" y="1199"/>
                  </a:lnTo>
                  <a:lnTo>
                    <a:pt x="1826" y="548"/>
                  </a:lnTo>
                  <a:lnTo>
                    <a:pt x="1849" y="12"/>
                  </a:lnTo>
                  <a:lnTo>
                    <a:pt x="1849" y="12"/>
                  </a:lnTo>
                  <a:lnTo>
                    <a:pt x="1849" y="1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5"/>
            <p:cNvSpPr/>
            <p:nvPr/>
          </p:nvSpPr>
          <p:spPr>
            <a:xfrm>
              <a:off x="4313975" y="3015675"/>
              <a:ext cx="109575" cy="128975"/>
            </a:xfrm>
            <a:custGeom>
              <a:avLst/>
              <a:gdLst/>
              <a:ahLst/>
              <a:cxnLst/>
              <a:rect l="l" t="t" r="r" b="b"/>
              <a:pathLst>
                <a:path w="4383" h="5159" extrusionOk="0">
                  <a:moveTo>
                    <a:pt x="3527" y="1"/>
                  </a:moveTo>
                  <a:lnTo>
                    <a:pt x="3036" y="423"/>
                  </a:lnTo>
                  <a:lnTo>
                    <a:pt x="2466" y="411"/>
                  </a:lnTo>
                  <a:lnTo>
                    <a:pt x="1827" y="628"/>
                  </a:lnTo>
                  <a:lnTo>
                    <a:pt x="1324" y="423"/>
                  </a:lnTo>
                  <a:lnTo>
                    <a:pt x="1005" y="674"/>
                  </a:lnTo>
                  <a:lnTo>
                    <a:pt x="1005" y="674"/>
                  </a:lnTo>
                  <a:lnTo>
                    <a:pt x="959" y="1735"/>
                  </a:lnTo>
                  <a:lnTo>
                    <a:pt x="1290" y="1849"/>
                  </a:lnTo>
                  <a:lnTo>
                    <a:pt x="1028" y="2180"/>
                  </a:lnTo>
                  <a:lnTo>
                    <a:pt x="720" y="2420"/>
                  </a:lnTo>
                  <a:lnTo>
                    <a:pt x="423" y="2899"/>
                  </a:lnTo>
                  <a:lnTo>
                    <a:pt x="240" y="3321"/>
                  </a:lnTo>
                  <a:lnTo>
                    <a:pt x="206" y="4052"/>
                  </a:lnTo>
                  <a:lnTo>
                    <a:pt x="23" y="4394"/>
                  </a:lnTo>
                  <a:lnTo>
                    <a:pt x="1" y="5079"/>
                  </a:lnTo>
                  <a:lnTo>
                    <a:pt x="206" y="5159"/>
                  </a:lnTo>
                  <a:lnTo>
                    <a:pt x="674" y="4896"/>
                  </a:lnTo>
                  <a:lnTo>
                    <a:pt x="959" y="4782"/>
                  </a:lnTo>
                  <a:lnTo>
                    <a:pt x="1849" y="4794"/>
                  </a:lnTo>
                  <a:lnTo>
                    <a:pt x="1849" y="4794"/>
                  </a:lnTo>
                  <a:lnTo>
                    <a:pt x="1804" y="4440"/>
                  </a:lnTo>
                  <a:lnTo>
                    <a:pt x="2169" y="3904"/>
                  </a:lnTo>
                  <a:lnTo>
                    <a:pt x="2671" y="3778"/>
                  </a:lnTo>
                  <a:lnTo>
                    <a:pt x="3013" y="3561"/>
                  </a:lnTo>
                  <a:lnTo>
                    <a:pt x="3424" y="3732"/>
                  </a:lnTo>
                  <a:lnTo>
                    <a:pt x="3470" y="3812"/>
                  </a:lnTo>
                  <a:lnTo>
                    <a:pt x="3470" y="3767"/>
                  </a:lnTo>
                  <a:lnTo>
                    <a:pt x="3698" y="3390"/>
                  </a:lnTo>
                  <a:lnTo>
                    <a:pt x="4086" y="2797"/>
                  </a:lnTo>
                  <a:lnTo>
                    <a:pt x="4383" y="2123"/>
                  </a:lnTo>
                  <a:lnTo>
                    <a:pt x="4018" y="1085"/>
                  </a:lnTo>
                  <a:lnTo>
                    <a:pt x="3915" y="62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5"/>
            <p:cNvSpPr/>
            <p:nvPr/>
          </p:nvSpPr>
          <p:spPr>
            <a:xfrm>
              <a:off x="4109700" y="1931225"/>
              <a:ext cx="313850" cy="175775"/>
            </a:xfrm>
            <a:custGeom>
              <a:avLst/>
              <a:gdLst/>
              <a:ahLst/>
              <a:cxnLst/>
              <a:rect l="l" t="t" r="r" b="b"/>
              <a:pathLst>
                <a:path w="12554" h="7031" extrusionOk="0">
                  <a:moveTo>
                    <a:pt x="7544" y="1"/>
                  </a:moveTo>
                  <a:lnTo>
                    <a:pt x="6859" y="69"/>
                  </a:lnTo>
                  <a:lnTo>
                    <a:pt x="6654" y="24"/>
                  </a:lnTo>
                  <a:lnTo>
                    <a:pt x="6505" y="229"/>
                  </a:lnTo>
                  <a:lnTo>
                    <a:pt x="6254" y="195"/>
                  </a:lnTo>
                  <a:lnTo>
                    <a:pt x="6254" y="195"/>
                  </a:lnTo>
                  <a:lnTo>
                    <a:pt x="5661" y="241"/>
                  </a:lnTo>
                  <a:lnTo>
                    <a:pt x="5490" y="435"/>
                  </a:lnTo>
                  <a:lnTo>
                    <a:pt x="5524" y="880"/>
                  </a:lnTo>
                  <a:lnTo>
                    <a:pt x="5239" y="800"/>
                  </a:lnTo>
                  <a:lnTo>
                    <a:pt x="4622" y="834"/>
                  </a:lnTo>
                  <a:lnTo>
                    <a:pt x="4406" y="629"/>
                  </a:lnTo>
                  <a:lnTo>
                    <a:pt x="4177" y="777"/>
                  </a:lnTo>
                  <a:lnTo>
                    <a:pt x="3892" y="651"/>
                  </a:lnTo>
                  <a:lnTo>
                    <a:pt x="3356" y="640"/>
                  </a:lnTo>
                  <a:lnTo>
                    <a:pt x="2557" y="423"/>
                  </a:lnTo>
                  <a:lnTo>
                    <a:pt x="1838" y="355"/>
                  </a:lnTo>
                  <a:lnTo>
                    <a:pt x="1313" y="377"/>
                  </a:lnTo>
                  <a:lnTo>
                    <a:pt x="971" y="606"/>
                  </a:lnTo>
                  <a:lnTo>
                    <a:pt x="662" y="651"/>
                  </a:lnTo>
                  <a:lnTo>
                    <a:pt x="1096" y="1405"/>
                  </a:lnTo>
                  <a:lnTo>
                    <a:pt x="1062" y="1667"/>
                  </a:lnTo>
                  <a:lnTo>
                    <a:pt x="731" y="1770"/>
                  </a:lnTo>
                  <a:lnTo>
                    <a:pt x="183" y="2489"/>
                  </a:lnTo>
                  <a:lnTo>
                    <a:pt x="411" y="2888"/>
                  </a:lnTo>
                  <a:lnTo>
                    <a:pt x="263" y="2831"/>
                  </a:lnTo>
                  <a:lnTo>
                    <a:pt x="103" y="3082"/>
                  </a:lnTo>
                  <a:lnTo>
                    <a:pt x="1" y="3436"/>
                  </a:lnTo>
                  <a:lnTo>
                    <a:pt x="411" y="3676"/>
                  </a:lnTo>
                  <a:lnTo>
                    <a:pt x="503" y="3904"/>
                  </a:lnTo>
                  <a:lnTo>
                    <a:pt x="777" y="3721"/>
                  </a:lnTo>
                  <a:lnTo>
                    <a:pt x="1233" y="3824"/>
                  </a:lnTo>
                  <a:lnTo>
                    <a:pt x="1690" y="3824"/>
                  </a:lnTo>
                  <a:lnTo>
                    <a:pt x="2032" y="4029"/>
                  </a:lnTo>
                  <a:lnTo>
                    <a:pt x="2260" y="3904"/>
                  </a:lnTo>
                  <a:lnTo>
                    <a:pt x="2774" y="3824"/>
                  </a:lnTo>
                  <a:lnTo>
                    <a:pt x="2911" y="3607"/>
                  </a:lnTo>
                  <a:lnTo>
                    <a:pt x="3207" y="3607"/>
                  </a:lnTo>
                  <a:lnTo>
                    <a:pt x="3367" y="3482"/>
                  </a:lnTo>
                  <a:lnTo>
                    <a:pt x="3824" y="3390"/>
                  </a:lnTo>
                  <a:lnTo>
                    <a:pt x="4383" y="3664"/>
                  </a:lnTo>
                  <a:lnTo>
                    <a:pt x="4668" y="3710"/>
                  </a:lnTo>
                  <a:lnTo>
                    <a:pt x="5022" y="3938"/>
                  </a:lnTo>
                  <a:lnTo>
                    <a:pt x="5022" y="4235"/>
                  </a:lnTo>
                  <a:lnTo>
                    <a:pt x="5296" y="4395"/>
                  </a:lnTo>
                  <a:lnTo>
                    <a:pt x="5456" y="4760"/>
                  </a:lnTo>
                  <a:lnTo>
                    <a:pt x="5741" y="4977"/>
                  </a:lnTo>
                  <a:lnTo>
                    <a:pt x="5707" y="5114"/>
                  </a:lnTo>
                  <a:lnTo>
                    <a:pt x="5855" y="5205"/>
                  </a:lnTo>
                  <a:lnTo>
                    <a:pt x="5684" y="5273"/>
                  </a:lnTo>
                  <a:lnTo>
                    <a:pt x="5250" y="5250"/>
                  </a:lnTo>
                  <a:lnTo>
                    <a:pt x="5170" y="5114"/>
                  </a:lnTo>
                  <a:lnTo>
                    <a:pt x="5022" y="5193"/>
                  </a:lnTo>
                  <a:lnTo>
                    <a:pt x="5090" y="5342"/>
                  </a:lnTo>
                  <a:lnTo>
                    <a:pt x="4942" y="5627"/>
                  </a:lnTo>
                  <a:lnTo>
                    <a:pt x="4862" y="5935"/>
                  </a:lnTo>
                  <a:lnTo>
                    <a:pt x="4691" y="6027"/>
                  </a:lnTo>
                  <a:lnTo>
                    <a:pt x="5033" y="6186"/>
                  </a:lnTo>
                  <a:lnTo>
                    <a:pt x="5353" y="6049"/>
                  </a:lnTo>
                  <a:lnTo>
                    <a:pt x="5695" y="6198"/>
                  </a:lnTo>
                  <a:lnTo>
                    <a:pt x="6163" y="5547"/>
                  </a:lnTo>
                  <a:lnTo>
                    <a:pt x="6346" y="5056"/>
                  </a:lnTo>
                  <a:lnTo>
                    <a:pt x="6996" y="4942"/>
                  </a:lnTo>
                  <a:lnTo>
                    <a:pt x="7087" y="5285"/>
                  </a:lnTo>
                  <a:lnTo>
                    <a:pt x="8229" y="5502"/>
                  </a:lnTo>
                  <a:lnTo>
                    <a:pt x="8480" y="5707"/>
                  </a:lnTo>
                  <a:lnTo>
                    <a:pt x="7829" y="6004"/>
                  </a:lnTo>
                  <a:lnTo>
                    <a:pt x="7738" y="6175"/>
                  </a:lnTo>
                  <a:lnTo>
                    <a:pt x="8560" y="6426"/>
                  </a:lnTo>
                  <a:lnTo>
                    <a:pt x="8480" y="6848"/>
                  </a:lnTo>
                  <a:lnTo>
                    <a:pt x="8902" y="7031"/>
                  </a:lnTo>
                  <a:lnTo>
                    <a:pt x="9804" y="6517"/>
                  </a:lnTo>
                  <a:lnTo>
                    <a:pt x="10557" y="6357"/>
                  </a:lnTo>
                  <a:lnTo>
                    <a:pt x="10648" y="6049"/>
                  </a:lnTo>
                  <a:lnTo>
                    <a:pt x="9918" y="6106"/>
                  </a:lnTo>
                  <a:lnTo>
                    <a:pt x="9530" y="5890"/>
                  </a:lnTo>
                  <a:lnTo>
                    <a:pt x="9393" y="5330"/>
                  </a:lnTo>
                  <a:lnTo>
                    <a:pt x="9941" y="4999"/>
                  </a:lnTo>
                  <a:lnTo>
                    <a:pt x="10602" y="4965"/>
                  </a:lnTo>
                  <a:lnTo>
                    <a:pt x="11025" y="4680"/>
                  </a:lnTo>
                  <a:lnTo>
                    <a:pt x="11584" y="4600"/>
                  </a:lnTo>
                  <a:lnTo>
                    <a:pt x="11527" y="4201"/>
                  </a:lnTo>
                  <a:lnTo>
                    <a:pt x="11846" y="3961"/>
                  </a:lnTo>
                  <a:lnTo>
                    <a:pt x="12508" y="3892"/>
                  </a:lnTo>
                  <a:lnTo>
                    <a:pt x="12554" y="3596"/>
                  </a:lnTo>
                  <a:lnTo>
                    <a:pt x="12303" y="3105"/>
                  </a:lnTo>
                  <a:lnTo>
                    <a:pt x="12485" y="2649"/>
                  </a:lnTo>
                  <a:lnTo>
                    <a:pt x="12428" y="2375"/>
                  </a:lnTo>
                  <a:lnTo>
                    <a:pt x="11344" y="2089"/>
                  </a:lnTo>
                  <a:lnTo>
                    <a:pt x="10933" y="2112"/>
                  </a:lnTo>
                  <a:lnTo>
                    <a:pt x="10420" y="1690"/>
                  </a:lnTo>
                  <a:lnTo>
                    <a:pt x="9918" y="1838"/>
                  </a:lnTo>
                  <a:lnTo>
                    <a:pt x="8971" y="1519"/>
                  </a:lnTo>
                  <a:lnTo>
                    <a:pt x="8948" y="1348"/>
                  </a:lnTo>
                  <a:lnTo>
                    <a:pt x="8628" y="971"/>
                  </a:lnTo>
                  <a:lnTo>
                    <a:pt x="8058" y="937"/>
                  </a:lnTo>
                  <a:lnTo>
                    <a:pt x="7966" y="663"/>
                  </a:lnTo>
                  <a:lnTo>
                    <a:pt x="8092" y="48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5"/>
            <p:cNvSpPr/>
            <p:nvPr/>
          </p:nvSpPr>
          <p:spPr>
            <a:xfrm>
              <a:off x="2610425" y="3795125"/>
              <a:ext cx="97300" cy="109875"/>
            </a:xfrm>
            <a:custGeom>
              <a:avLst/>
              <a:gdLst/>
              <a:ahLst/>
              <a:cxnLst/>
              <a:rect l="l" t="t" r="r" b="b"/>
              <a:pathLst>
                <a:path w="3892" h="4395" extrusionOk="0">
                  <a:moveTo>
                    <a:pt x="3892" y="3333"/>
                  </a:moveTo>
                  <a:lnTo>
                    <a:pt x="3595" y="2797"/>
                  </a:lnTo>
                  <a:lnTo>
                    <a:pt x="3869" y="2374"/>
                  </a:lnTo>
                  <a:lnTo>
                    <a:pt x="3321" y="1758"/>
                  </a:lnTo>
                  <a:lnTo>
                    <a:pt x="2637" y="1256"/>
                  </a:lnTo>
                  <a:lnTo>
                    <a:pt x="1758" y="674"/>
                  </a:lnTo>
                  <a:lnTo>
                    <a:pt x="1484" y="708"/>
                  </a:lnTo>
                  <a:lnTo>
                    <a:pt x="605" y="1"/>
                  </a:lnTo>
                  <a:lnTo>
                    <a:pt x="115" y="103"/>
                  </a:lnTo>
                  <a:lnTo>
                    <a:pt x="46" y="834"/>
                  </a:lnTo>
                  <a:lnTo>
                    <a:pt x="0" y="1758"/>
                  </a:lnTo>
                  <a:lnTo>
                    <a:pt x="160" y="2660"/>
                  </a:lnTo>
                  <a:lnTo>
                    <a:pt x="35" y="2854"/>
                  </a:lnTo>
                  <a:lnTo>
                    <a:pt x="92" y="3459"/>
                  </a:lnTo>
                  <a:lnTo>
                    <a:pt x="640" y="3961"/>
                  </a:lnTo>
                  <a:lnTo>
                    <a:pt x="1153" y="3926"/>
                  </a:lnTo>
                  <a:lnTo>
                    <a:pt x="1929" y="4314"/>
                  </a:lnTo>
                  <a:lnTo>
                    <a:pt x="2317" y="4223"/>
                  </a:lnTo>
                  <a:lnTo>
                    <a:pt x="2911" y="4394"/>
                  </a:lnTo>
                  <a:lnTo>
                    <a:pt x="3664" y="390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5"/>
            <p:cNvSpPr/>
            <p:nvPr/>
          </p:nvSpPr>
          <p:spPr>
            <a:xfrm>
              <a:off x="586475" y="1543225"/>
              <a:ext cx="1932400" cy="1139800"/>
            </a:xfrm>
            <a:custGeom>
              <a:avLst/>
              <a:gdLst/>
              <a:ahLst/>
              <a:cxnLst/>
              <a:rect l="l" t="t" r="r" b="b"/>
              <a:pathLst>
                <a:path w="77296" h="45592" extrusionOk="0">
                  <a:moveTo>
                    <a:pt x="2716" y="45432"/>
                  </a:moveTo>
                  <a:lnTo>
                    <a:pt x="3002" y="45307"/>
                  </a:lnTo>
                  <a:lnTo>
                    <a:pt x="3355" y="45101"/>
                  </a:lnTo>
                  <a:lnTo>
                    <a:pt x="3390" y="45044"/>
                  </a:lnTo>
                  <a:lnTo>
                    <a:pt x="3253" y="44736"/>
                  </a:lnTo>
                  <a:lnTo>
                    <a:pt x="3161" y="44622"/>
                  </a:lnTo>
                  <a:lnTo>
                    <a:pt x="3047" y="44531"/>
                  </a:lnTo>
                  <a:lnTo>
                    <a:pt x="2773" y="44371"/>
                  </a:lnTo>
                  <a:lnTo>
                    <a:pt x="2716" y="44359"/>
                  </a:lnTo>
                  <a:lnTo>
                    <a:pt x="2659" y="44451"/>
                  </a:lnTo>
                  <a:lnTo>
                    <a:pt x="2659" y="44633"/>
                  </a:lnTo>
                  <a:lnTo>
                    <a:pt x="2488" y="44770"/>
                  </a:lnTo>
                  <a:lnTo>
                    <a:pt x="2431" y="44873"/>
                  </a:lnTo>
                  <a:lnTo>
                    <a:pt x="2488" y="45204"/>
                  </a:lnTo>
                  <a:lnTo>
                    <a:pt x="2397" y="45455"/>
                  </a:lnTo>
                  <a:lnTo>
                    <a:pt x="2568" y="45592"/>
                  </a:lnTo>
                  <a:close/>
                  <a:moveTo>
                    <a:pt x="2625" y="44017"/>
                  </a:moveTo>
                  <a:lnTo>
                    <a:pt x="2716" y="43914"/>
                  </a:lnTo>
                  <a:lnTo>
                    <a:pt x="2545" y="43777"/>
                  </a:lnTo>
                  <a:lnTo>
                    <a:pt x="2283" y="43686"/>
                  </a:lnTo>
                  <a:lnTo>
                    <a:pt x="2191" y="43766"/>
                  </a:lnTo>
                  <a:lnTo>
                    <a:pt x="2191" y="43823"/>
                  </a:lnTo>
                  <a:lnTo>
                    <a:pt x="2260" y="43892"/>
                  </a:lnTo>
                  <a:lnTo>
                    <a:pt x="2340" y="44086"/>
                  </a:lnTo>
                  <a:close/>
                  <a:moveTo>
                    <a:pt x="2203" y="43538"/>
                  </a:moveTo>
                  <a:lnTo>
                    <a:pt x="1826" y="43504"/>
                  </a:lnTo>
                  <a:lnTo>
                    <a:pt x="1746" y="43606"/>
                  </a:lnTo>
                  <a:lnTo>
                    <a:pt x="2157" y="43629"/>
                  </a:lnTo>
                  <a:close/>
                  <a:moveTo>
                    <a:pt x="1530" y="43401"/>
                  </a:moveTo>
                  <a:lnTo>
                    <a:pt x="1370" y="43104"/>
                  </a:lnTo>
                  <a:lnTo>
                    <a:pt x="1336" y="43047"/>
                  </a:lnTo>
                  <a:lnTo>
                    <a:pt x="1084" y="43173"/>
                  </a:lnTo>
                  <a:lnTo>
                    <a:pt x="1107" y="43207"/>
                  </a:lnTo>
                  <a:lnTo>
                    <a:pt x="1164" y="43424"/>
                  </a:lnTo>
                  <a:lnTo>
                    <a:pt x="1415" y="43446"/>
                  </a:lnTo>
                  <a:lnTo>
                    <a:pt x="1472" y="43458"/>
                  </a:lnTo>
                  <a:close/>
                  <a:moveTo>
                    <a:pt x="343" y="42807"/>
                  </a:moveTo>
                  <a:lnTo>
                    <a:pt x="388" y="42591"/>
                  </a:lnTo>
                  <a:lnTo>
                    <a:pt x="206" y="42579"/>
                  </a:lnTo>
                  <a:lnTo>
                    <a:pt x="57" y="42659"/>
                  </a:lnTo>
                  <a:lnTo>
                    <a:pt x="0" y="42739"/>
                  </a:lnTo>
                  <a:lnTo>
                    <a:pt x="229" y="42887"/>
                  </a:lnTo>
                  <a:close/>
                  <a:moveTo>
                    <a:pt x="59138" y="18100"/>
                  </a:moveTo>
                  <a:lnTo>
                    <a:pt x="58910" y="18100"/>
                  </a:lnTo>
                  <a:lnTo>
                    <a:pt x="58716" y="18442"/>
                  </a:lnTo>
                  <a:lnTo>
                    <a:pt x="57278" y="18442"/>
                  </a:lnTo>
                  <a:lnTo>
                    <a:pt x="54882" y="18442"/>
                  </a:lnTo>
                  <a:lnTo>
                    <a:pt x="52496" y="18442"/>
                  </a:lnTo>
                  <a:lnTo>
                    <a:pt x="50385" y="18442"/>
                  </a:lnTo>
                  <a:lnTo>
                    <a:pt x="48297" y="18442"/>
                  </a:lnTo>
                  <a:lnTo>
                    <a:pt x="46220" y="18442"/>
                  </a:lnTo>
                  <a:lnTo>
                    <a:pt x="44086" y="18442"/>
                  </a:lnTo>
                  <a:lnTo>
                    <a:pt x="43401" y="18442"/>
                  </a:lnTo>
                  <a:lnTo>
                    <a:pt x="41312" y="18442"/>
                  </a:lnTo>
                  <a:lnTo>
                    <a:pt x="39338" y="18442"/>
                  </a:lnTo>
                  <a:lnTo>
                    <a:pt x="39098" y="19173"/>
                  </a:lnTo>
                  <a:lnTo>
                    <a:pt x="38768" y="19892"/>
                  </a:lnTo>
                  <a:lnTo>
                    <a:pt x="38437" y="20120"/>
                  </a:lnTo>
                  <a:lnTo>
                    <a:pt x="38596" y="19287"/>
                  </a:lnTo>
                  <a:lnTo>
                    <a:pt x="37763" y="18979"/>
                  </a:lnTo>
                  <a:lnTo>
                    <a:pt x="37569" y="19150"/>
                  </a:lnTo>
                  <a:lnTo>
                    <a:pt x="37512" y="19572"/>
                  </a:lnTo>
                  <a:lnTo>
                    <a:pt x="37250" y="20337"/>
                  </a:lnTo>
                  <a:lnTo>
                    <a:pt x="36656" y="21524"/>
                  </a:lnTo>
                  <a:lnTo>
                    <a:pt x="36086" y="22323"/>
                  </a:lnTo>
                  <a:lnTo>
                    <a:pt x="35515" y="23121"/>
                  </a:lnTo>
                  <a:lnTo>
                    <a:pt x="34739" y="23943"/>
                  </a:lnTo>
                  <a:lnTo>
                    <a:pt x="34579" y="24616"/>
                  </a:lnTo>
                  <a:lnTo>
                    <a:pt x="34180" y="25370"/>
                  </a:lnTo>
                  <a:lnTo>
                    <a:pt x="33632" y="26111"/>
                  </a:lnTo>
                  <a:lnTo>
                    <a:pt x="33769" y="26602"/>
                  </a:lnTo>
                  <a:lnTo>
                    <a:pt x="33495" y="27344"/>
                  </a:lnTo>
                  <a:lnTo>
                    <a:pt x="33712" y="28109"/>
                  </a:lnTo>
                  <a:lnTo>
                    <a:pt x="33895" y="28428"/>
                  </a:lnTo>
                  <a:lnTo>
                    <a:pt x="33780" y="28645"/>
                  </a:lnTo>
                  <a:lnTo>
                    <a:pt x="33837" y="29923"/>
                  </a:lnTo>
                  <a:lnTo>
                    <a:pt x="34203" y="30847"/>
                  </a:lnTo>
                  <a:lnTo>
                    <a:pt x="34089" y="31350"/>
                  </a:lnTo>
                  <a:lnTo>
                    <a:pt x="34225" y="31498"/>
                  </a:lnTo>
                  <a:lnTo>
                    <a:pt x="34887" y="31589"/>
                  </a:lnTo>
                  <a:lnTo>
                    <a:pt x="35070" y="31840"/>
                  </a:lnTo>
                  <a:lnTo>
                    <a:pt x="35469" y="31875"/>
                  </a:lnTo>
                  <a:lnTo>
                    <a:pt x="35458" y="32148"/>
                  </a:lnTo>
                  <a:lnTo>
                    <a:pt x="35766" y="32251"/>
                  </a:lnTo>
                  <a:lnTo>
                    <a:pt x="36063" y="32776"/>
                  </a:lnTo>
                  <a:lnTo>
                    <a:pt x="36029" y="33233"/>
                  </a:lnTo>
                  <a:lnTo>
                    <a:pt x="36919" y="33164"/>
                  </a:lnTo>
                  <a:lnTo>
                    <a:pt x="37923" y="33061"/>
                  </a:lnTo>
                  <a:lnTo>
                    <a:pt x="37775" y="33244"/>
                  </a:lnTo>
                  <a:lnTo>
                    <a:pt x="38790" y="33689"/>
                  </a:lnTo>
                  <a:lnTo>
                    <a:pt x="40320" y="34317"/>
                  </a:lnTo>
                  <a:lnTo>
                    <a:pt x="41849" y="34317"/>
                  </a:lnTo>
                  <a:lnTo>
                    <a:pt x="42454" y="34317"/>
                  </a:lnTo>
                  <a:lnTo>
                    <a:pt x="42568" y="33952"/>
                  </a:lnTo>
                  <a:lnTo>
                    <a:pt x="43903" y="33952"/>
                  </a:lnTo>
                  <a:lnTo>
                    <a:pt x="44086" y="34260"/>
                  </a:lnTo>
                  <a:lnTo>
                    <a:pt x="44382" y="34545"/>
                  </a:lnTo>
                  <a:lnTo>
                    <a:pt x="44725" y="34944"/>
                  </a:lnTo>
                  <a:lnTo>
                    <a:pt x="44839" y="35412"/>
                  </a:lnTo>
                  <a:lnTo>
                    <a:pt x="44896" y="35914"/>
                  </a:lnTo>
                  <a:lnTo>
                    <a:pt x="45215" y="36188"/>
                  </a:lnTo>
                  <a:lnTo>
                    <a:pt x="45786" y="36451"/>
                  </a:lnTo>
                  <a:lnTo>
                    <a:pt x="46471" y="35743"/>
                  </a:lnTo>
                  <a:lnTo>
                    <a:pt x="47098" y="35732"/>
                  </a:lnTo>
                  <a:lnTo>
                    <a:pt x="47532" y="36086"/>
                  </a:lnTo>
                  <a:lnTo>
                    <a:pt x="47760" y="36713"/>
                  </a:lnTo>
                  <a:lnTo>
                    <a:pt x="47909" y="37238"/>
                  </a:lnTo>
                  <a:lnTo>
                    <a:pt x="48251" y="37752"/>
                  </a:lnTo>
                  <a:lnTo>
                    <a:pt x="48274" y="38391"/>
                  </a:lnTo>
                  <a:lnTo>
                    <a:pt x="48388" y="38825"/>
                  </a:lnTo>
                  <a:lnTo>
                    <a:pt x="48947" y="39110"/>
                  </a:lnTo>
                  <a:lnTo>
                    <a:pt x="49461" y="39304"/>
                  </a:lnTo>
                  <a:lnTo>
                    <a:pt x="49757" y="39281"/>
                  </a:lnTo>
                  <a:lnTo>
                    <a:pt x="49678" y="38961"/>
                  </a:lnTo>
                  <a:lnTo>
                    <a:pt x="49735" y="38528"/>
                  </a:lnTo>
                  <a:lnTo>
                    <a:pt x="49872" y="37900"/>
                  </a:lnTo>
                  <a:lnTo>
                    <a:pt x="50145" y="37501"/>
                  </a:lnTo>
                  <a:lnTo>
                    <a:pt x="50670" y="37056"/>
                  </a:lnTo>
                  <a:lnTo>
                    <a:pt x="51526" y="36668"/>
                  </a:lnTo>
                  <a:lnTo>
                    <a:pt x="52405" y="35994"/>
                  </a:lnTo>
                  <a:lnTo>
                    <a:pt x="53101" y="35789"/>
                  </a:lnTo>
                  <a:lnTo>
                    <a:pt x="53603" y="35732"/>
                  </a:lnTo>
                  <a:lnTo>
                    <a:pt x="54094" y="35926"/>
                  </a:lnTo>
                  <a:lnTo>
                    <a:pt x="54802" y="35812"/>
                  </a:lnTo>
                  <a:lnTo>
                    <a:pt x="55270" y="36302"/>
                  </a:lnTo>
                  <a:lnTo>
                    <a:pt x="55806" y="36325"/>
                  </a:lnTo>
                  <a:lnTo>
                    <a:pt x="56148" y="36154"/>
                  </a:lnTo>
                  <a:lnTo>
                    <a:pt x="56399" y="36280"/>
                  </a:lnTo>
                  <a:lnTo>
                    <a:pt x="56582" y="36166"/>
                  </a:lnTo>
                  <a:lnTo>
                    <a:pt x="56456" y="35983"/>
                  </a:lnTo>
                  <a:lnTo>
                    <a:pt x="56548" y="35629"/>
                  </a:lnTo>
                  <a:lnTo>
                    <a:pt x="56479" y="35389"/>
                  </a:lnTo>
                  <a:lnTo>
                    <a:pt x="56822" y="35241"/>
                  </a:lnTo>
                  <a:lnTo>
                    <a:pt x="57426" y="35184"/>
                  </a:lnTo>
                  <a:lnTo>
                    <a:pt x="58088" y="35287"/>
                  </a:lnTo>
                  <a:lnTo>
                    <a:pt x="58979" y="35173"/>
                  </a:lnTo>
                  <a:lnTo>
                    <a:pt x="59401" y="35389"/>
                  </a:lnTo>
                  <a:lnTo>
                    <a:pt x="59686" y="35812"/>
                  </a:lnTo>
                  <a:lnTo>
                    <a:pt x="59812" y="35857"/>
                  </a:lnTo>
                  <a:lnTo>
                    <a:pt x="60690" y="35447"/>
                  </a:lnTo>
                  <a:lnTo>
                    <a:pt x="60953" y="35583"/>
                  </a:lnTo>
                  <a:lnTo>
                    <a:pt x="61387" y="36337"/>
                  </a:lnTo>
                  <a:lnTo>
                    <a:pt x="61501" y="36839"/>
                  </a:lnTo>
                  <a:lnTo>
                    <a:pt x="61215" y="37444"/>
                  </a:lnTo>
                  <a:lnTo>
                    <a:pt x="61272" y="37797"/>
                  </a:lnTo>
                  <a:lnTo>
                    <a:pt x="61501" y="38494"/>
                  </a:lnTo>
                  <a:lnTo>
                    <a:pt x="61786" y="39281"/>
                  </a:lnTo>
                  <a:lnTo>
                    <a:pt x="62037" y="39475"/>
                  </a:lnTo>
                  <a:lnTo>
                    <a:pt x="62094" y="39874"/>
                  </a:lnTo>
                  <a:lnTo>
                    <a:pt x="62471" y="39989"/>
                  </a:lnTo>
                  <a:lnTo>
                    <a:pt x="62710" y="39874"/>
                  </a:lnTo>
                  <a:lnTo>
                    <a:pt x="62996" y="39327"/>
                  </a:lnTo>
                  <a:lnTo>
                    <a:pt x="63098" y="38961"/>
                  </a:lnTo>
                  <a:lnTo>
                    <a:pt x="63224" y="38357"/>
                  </a:lnTo>
                  <a:lnTo>
                    <a:pt x="63053" y="37295"/>
                  </a:lnTo>
                  <a:lnTo>
                    <a:pt x="63121" y="36907"/>
                  </a:lnTo>
                  <a:lnTo>
                    <a:pt x="62916" y="36268"/>
                  </a:lnTo>
                  <a:lnTo>
                    <a:pt x="62813" y="35504"/>
                  </a:lnTo>
                  <a:lnTo>
                    <a:pt x="62824" y="34876"/>
                  </a:lnTo>
                  <a:lnTo>
                    <a:pt x="63087" y="34225"/>
                  </a:lnTo>
                  <a:lnTo>
                    <a:pt x="63578" y="33689"/>
                  </a:lnTo>
                  <a:lnTo>
                    <a:pt x="64114" y="33255"/>
                  </a:lnTo>
                  <a:lnTo>
                    <a:pt x="65095" y="32673"/>
                  </a:lnTo>
                  <a:lnTo>
                    <a:pt x="65278" y="32365"/>
                  </a:lnTo>
                  <a:lnTo>
                    <a:pt x="65746" y="32034"/>
                  </a:lnTo>
                  <a:lnTo>
                    <a:pt x="66145" y="31977"/>
                  </a:lnTo>
                  <a:lnTo>
                    <a:pt x="66773" y="31429"/>
                  </a:lnTo>
                  <a:lnTo>
                    <a:pt x="67629" y="31167"/>
                  </a:lnTo>
                  <a:lnTo>
                    <a:pt x="68291" y="30482"/>
                  </a:lnTo>
                  <a:lnTo>
                    <a:pt x="68416" y="29546"/>
                  </a:lnTo>
                  <a:lnTo>
                    <a:pt x="68428" y="29238"/>
                  </a:lnTo>
                  <a:lnTo>
                    <a:pt x="68234" y="29181"/>
                  </a:lnTo>
                  <a:lnTo>
                    <a:pt x="68451" y="28303"/>
                  </a:lnTo>
                  <a:lnTo>
                    <a:pt x="68017" y="27994"/>
                  </a:lnTo>
                  <a:lnTo>
                    <a:pt x="68473" y="28143"/>
                  </a:lnTo>
                  <a:lnTo>
                    <a:pt x="68473" y="27549"/>
                  </a:lnTo>
                  <a:lnTo>
                    <a:pt x="68747" y="27173"/>
                  </a:lnTo>
                  <a:lnTo>
                    <a:pt x="68599" y="27926"/>
                  </a:lnTo>
                  <a:lnTo>
                    <a:pt x="68884" y="28280"/>
                  </a:lnTo>
                  <a:lnTo>
                    <a:pt x="68473" y="28907"/>
                  </a:lnTo>
                  <a:lnTo>
                    <a:pt x="68531" y="28942"/>
                  </a:lnTo>
                  <a:lnTo>
                    <a:pt x="69158" y="28211"/>
                  </a:lnTo>
                  <a:lnTo>
                    <a:pt x="69501" y="27857"/>
                  </a:lnTo>
                  <a:lnTo>
                    <a:pt x="69592" y="27492"/>
                  </a:lnTo>
                  <a:lnTo>
                    <a:pt x="69455" y="27344"/>
                  </a:lnTo>
                  <a:lnTo>
                    <a:pt x="69444" y="26842"/>
                  </a:lnTo>
                  <a:lnTo>
                    <a:pt x="69615" y="27070"/>
                  </a:lnTo>
                  <a:lnTo>
                    <a:pt x="69774" y="27127"/>
                  </a:lnTo>
                  <a:lnTo>
                    <a:pt x="69763" y="27355"/>
                  </a:lnTo>
                  <a:lnTo>
                    <a:pt x="70505" y="26659"/>
                  </a:lnTo>
                  <a:lnTo>
                    <a:pt x="70859" y="26009"/>
                  </a:lnTo>
                  <a:lnTo>
                    <a:pt x="70653" y="25974"/>
                  </a:lnTo>
                  <a:lnTo>
                    <a:pt x="70961" y="25712"/>
                  </a:lnTo>
                  <a:lnTo>
                    <a:pt x="70904" y="25826"/>
                  </a:lnTo>
                  <a:lnTo>
                    <a:pt x="71372" y="25826"/>
                  </a:lnTo>
                  <a:lnTo>
                    <a:pt x="72479" y="25552"/>
                  </a:lnTo>
                  <a:lnTo>
                    <a:pt x="72331" y="25381"/>
                  </a:lnTo>
                  <a:lnTo>
                    <a:pt x="71201" y="25552"/>
                  </a:lnTo>
                  <a:lnTo>
                    <a:pt x="71886" y="25301"/>
                  </a:lnTo>
                  <a:lnTo>
                    <a:pt x="72331" y="25255"/>
                  </a:lnTo>
                  <a:lnTo>
                    <a:pt x="72673" y="25210"/>
                  </a:lnTo>
                  <a:lnTo>
                    <a:pt x="73255" y="25061"/>
                  </a:lnTo>
                  <a:lnTo>
                    <a:pt x="73598" y="25073"/>
                  </a:lnTo>
                  <a:lnTo>
                    <a:pt x="74134" y="24925"/>
                  </a:lnTo>
                  <a:lnTo>
                    <a:pt x="74282" y="24685"/>
                  </a:lnTo>
                  <a:lnTo>
                    <a:pt x="74123" y="24491"/>
                  </a:lnTo>
                  <a:lnTo>
                    <a:pt x="74100" y="24799"/>
                  </a:lnTo>
                  <a:lnTo>
                    <a:pt x="73792" y="24788"/>
                  </a:lnTo>
                  <a:lnTo>
                    <a:pt x="73712" y="24320"/>
                  </a:lnTo>
                  <a:lnTo>
                    <a:pt x="73871" y="23840"/>
                  </a:lnTo>
                  <a:lnTo>
                    <a:pt x="74065" y="23658"/>
                  </a:lnTo>
                  <a:lnTo>
                    <a:pt x="74625" y="23133"/>
                  </a:lnTo>
                  <a:lnTo>
                    <a:pt x="75469" y="22870"/>
                  </a:lnTo>
                  <a:lnTo>
                    <a:pt x="76325" y="22574"/>
                  </a:lnTo>
                  <a:lnTo>
                    <a:pt x="77215" y="22151"/>
                  </a:lnTo>
                  <a:lnTo>
                    <a:pt x="77192" y="21866"/>
                  </a:lnTo>
                  <a:lnTo>
                    <a:pt x="76896" y="21364"/>
                  </a:lnTo>
                  <a:lnTo>
                    <a:pt x="77295" y="20154"/>
                  </a:lnTo>
                  <a:lnTo>
                    <a:pt x="77078" y="19892"/>
                  </a:lnTo>
                  <a:lnTo>
                    <a:pt x="76553" y="20052"/>
                  </a:lnTo>
                  <a:lnTo>
                    <a:pt x="76394" y="19812"/>
                  </a:lnTo>
                  <a:lnTo>
                    <a:pt x="75606" y="20474"/>
                  </a:lnTo>
                  <a:lnTo>
                    <a:pt x="75150" y="21181"/>
                  </a:lnTo>
                  <a:lnTo>
                    <a:pt x="74762" y="21581"/>
                  </a:lnTo>
                  <a:lnTo>
                    <a:pt x="74408" y="21706"/>
                  </a:lnTo>
                  <a:lnTo>
                    <a:pt x="74168" y="21752"/>
                  </a:lnTo>
                  <a:lnTo>
                    <a:pt x="74020" y="21980"/>
                  </a:lnTo>
                  <a:lnTo>
                    <a:pt x="72696" y="21980"/>
                  </a:lnTo>
                  <a:lnTo>
                    <a:pt x="71600" y="21980"/>
                  </a:lnTo>
                  <a:lnTo>
                    <a:pt x="71212" y="22151"/>
                  </a:lnTo>
                  <a:lnTo>
                    <a:pt x="70254" y="22745"/>
                  </a:lnTo>
                  <a:lnTo>
                    <a:pt x="70288" y="22870"/>
                  </a:lnTo>
                  <a:lnTo>
                    <a:pt x="70197" y="23213"/>
                  </a:lnTo>
                  <a:lnTo>
                    <a:pt x="69546" y="23498"/>
                  </a:lnTo>
                  <a:lnTo>
                    <a:pt x="68987" y="23430"/>
                  </a:lnTo>
                  <a:lnTo>
                    <a:pt x="68416" y="23407"/>
                  </a:lnTo>
                  <a:lnTo>
                    <a:pt x="68051" y="23498"/>
                  </a:lnTo>
                  <a:lnTo>
                    <a:pt x="68006" y="23760"/>
                  </a:lnTo>
                  <a:lnTo>
                    <a:pt x="68006" y="23760"/>
                  </a:lnTo>
                  <a:lnTo>
                    <a:pt x="67994" y="23840"/>
                  </a:lnTo>
                  <a:lnTo>
                    <a:pt x="67161" y="24377"/>
                  </a:lnTo>
                  <a:lnTo>
                    <a:pt x="66522" y="24628"/>
                  </a:lnTo>
                  <a:lnTo>
                    <a:pt x="66111" y="24742"/>
                  </a:lnTo>
                  <a:lnTo>
                    <a:pt x="65575" y="24982"/>
                  </a:lnTo>
                  <a:lnTo>
                    <a:pt x="65004" y="25119"/>
                  </a:lnTo>
                  <a:lnTo>
                    <a:pt x="64650" y="25073"/>
                  </a:lnTo>
                  <a:lnTo>
                    <a:pt x="64262" y="24890"/>
                  </a:lnTo>
                  <a:lnTo>
                    <a:pt x="64650" y="24548"/>
                  </a:lnTo>
                  <a:lnTo>
                    <a:pt x="64650" y="24548"/>
                  </a:lnTo>
                  <a:lnTo>
                    <a:pt x="64936" y="24228"/>
                  </a:lnTo>
                  <a:lnTo>
                    <a:pt x="65461" y="23749"/>
                  </a:lnTo>
                  <a:lnTo>
                    <a:pt x="65461" y="23749"/>
                  </a:lnTo>
                  <a:lnTo>
                    <a:pt x="65461" y="23749"/>
                  </a:lnTo>
                  <a:lnTo>
                    <a:pt x="65563" y="23384"/>
                  </a:lnTo>
                  <a:lnTo>
                    <a:pt x="65632" y="22893"/>
                  </a:lnTo>
                  <a:lnTo>
                    <a:pt x="65404" y="22790"/>
                  </a:lnTo>
                  <a:lnTo>
                    <a:pt x="64799" y="23190"/>
                  </a:lnTo>
                  <a:lnTo>
                    <a:pt x="64662" y="23178"/>
                  </a:lnTo>
                  <a:lnTo>
                    <a:pt x="64707" y="22962"/>
                  </a:lnTo>
                  <a:lnTo>
                    <a:pt x="65255" y="22608"/>
                  </a:lnTo>
                  <a:lnTo>
                    <a:pt x="65483" y="22208"/>
                  </a:lnTo>
                  <a:lnTo>
                    <a:pt x="65575" y="21809"/>
                  </a:lnTo>
                  <a:lnTo>
                    <a:pt x="65198" y="21467"/>
                  </a:lnTo>
                  <a:lnTo>
                    <a:pt x="64662" y="21273"/>
                  </a:lnTo>
                  <a:lnTo>
                    <a:pt x="64422" y="21615"/>
                  </a:lnTo>
                  <a:lnTo>
                    <a:pt x="64228" y="21706"/>
                  </a:lnTo>
                  <a:lnTo>
                    <a:pt x="63909" y="22151"/>
                  </a:lnTo>
                  <a:lnTo>
                    <a:pt x="63966" y="21843"/>
                  </a:lnTo>
                  <a:lnTo>
                    <a:pt x="63600" y="22060"/>
                  </a:lnTo>
                  <a:lnTo>
                    <a:pt x="63292" y="22345"/>
                  </a:lnTo>
                  <a:lnTo>
                    <a:pt x="62927" y="22790"/>
                  </a:lnTo>
                  <a:lnTo>
                    <a:pt x="62745" y="23156"/>
                  </a:lnTo>
                  <a:lnTo>
                    <a:pt x="62756" y="23703"/>
                  </a:lnTo>
                  <a:lnTo>
                    <a:pt x="62493" y="24274"/>
                  </a:lnTo>
                  <a:lnTo>
                    <a:pt x="62026" y="24696"/>
                  </a:lnTo>
                  <a:lnTo>
                    <a:pt x="61832" y="24833"/>
                  </a:lnTo>
                  <a:lnTo>
                    <a:pt x="61603" y="24925"/>
                  </a:lnTo>
                  <a:lnTo>
                    <a:pt x="61341" y="24925"/>
                  </a:lnTo>
                  <a:lnTo>
                    <a:pt x="61295" y="24867"/>
                  </a:lnTo>
                  <a:lnTo>
                    <a:pt x="61284" y="24400"/>
                  </a:lnTo>
                  <a:lnTo>
                    <a:pt x="61387" y="24171"/>
                  </a:lnTo>
                  <a:lnTo>
                    <a:pt x="61489" y="23954"/>
                  </a:lnTo>
                  <a:lnTo>
                    <a:pt x="61569" y="23532"/>
                  </a:lnTo>
                  <a:lnTo>
                    <a:pt x="61923" y="23030"/>
                  </a:lnTo>
                  <a:lnTo>
                    <a:pt x="62345" y="22414"/>
                  </a:lnTo>
                  <a:lnTo>
                    <a:pt x="62996" y="21752"/>
                  </a:lnTo>
                  <a:lnTo>
                    <a:pt x="62893" y="21752"/>
                  </a:lnTo>
                  <a:lnTo>
                    <a:pt x="62128" y="22323"/>
                  </a:lnTo>
                  <a:lnTo>
                    <a:pt x="62071" y="22220"/>
                  </a:lnTo>
                  <a:lnTo>
                    <a:pt x="62482" y="21889"/>
                  </a:lnTo>
                  <a:lnTo>
                    <a:pt x="63155" y="21318"/>
                  </a:lnTo>
                  <a:lnTo>
                    <a:pt x="63680" y="21250"/>
                  </a:lnTo>
                  <a:lnTo>
                    <a:pt x="64308" y="21067"/>
                  </a:lnTo>
                  <a:lnTo>
                    <a:pt x="64833" y="21158"/>
                  </a:lnTo>
                  <a:lnTo>
                    <a:pt x="64856" y="21158"/>
                  </a:lnTo>
                  <a:lnTo>
                    <a:pt x="65518" y="21090"/>
                  </a:lnTo>
                  <a:lnTo>
                    <a:pt x="65312" y="20736"/>
                  </a:lnTo>
                  <a:lnTo>
                    <a:pt x="65312" y="20736"/>
                  </a:lnTo>
                  <a:lnTo>
                    <a:pt x="65141" y="20702"/>
                  </a:lnTo>
                  <a:lnTo>
                    <a:pt x="65141" y="20702"/>
                  </a:lnTo>
                  <a:lnTo>
                    <a:pt x="65141" y="20702"/>
                  </a:lnTo>
                  <a:lnTo>
                    <a:pt x="64936" y="20668"/>
                  </a:lnTo>
                  <a:lnTo>
                    <a:pt x="64879" y="20417"/>
                  </a:lnTo>
                  <a:lnTo>
                    <a:pt x="64148" y="20497"/>
                  </a:lnTo>
                  <a:lnTo>
                    <a:pt x="63441" y="20691"/>
                  </a:lnTo>
                  <a:lnTo>
                    <a:pt x="63087" y="20360"/>
                  </a:lnTo>
                  <a:lnTo>
                    <a:pt x="62722" y="20246"/>
                  </a:lnTo>
                  <a:lnTo>
                    <a:pt x="63167" y="19778"/>
                  </a:lnTo>
                  <a:lnTo>
                    <a:pt x="62414" y="20063"/>
                  </a:lnTo>
                  <a:lnTo>
                    <a:pt x="61717" y="20360"/>
                  </a:lnTo>
                  <a:lnTo>
                    <a:pt x="61056" y="20576"/>
                  </a:lnTo>
                  <a:lnTo>
                    <a:pt x="60759" y="20280"/>
                  </a:lnTo>
                  <a:lnTo>
                    <a:pt x="59971" y="20462"/>
                  </a:lnTo>
                  <a:lnTo>
                    <a:pt x="60028" y="20337"/>
                  </a:lnTo>
                  <a:lnTo>
                    <a:pt x="60690" y="19960"/>
                  </a:lnTo>
                  <a:lnTo>
                    <a:pt x="61352" y="19606"/>
                  </a:lnTo>
                  <a:lnTo>
                    <a:pt x="62197" y="19310"/>
                  </a:lnTo>
                  <a:lnTo>
                    <a:pt x="62197" y="19310"/>
                  </a:lnTo>
                  <a:lnTo>
                    <a:pt x="62197" y="19310"/>
                  </a:lnTo>
                  <a:lnTo>
                    <a:pt x="61444" y="19081"/>
                  </a:lnTo>
                  <a:lnTo>
                    <a:pt x="60816" y="19196"/>
                  </a:lnTo>
                  <a:lnTo>
                    <a:pt x="60268" y="18922"/>
                  </a:lnTo>
                  <a:lnTo>
                    <a:pt x="59618" y="18785"/>
                  </a:lnTo>
                  <a:lnTo>
                    <a:pt x="59161" y="18728"/>
                  </a:lnTo>
                  <a:lnTo>
                    <a:pt x="59013" y="18579"/>
                  </a:lnTo>
                  <a:close/>
                  <a:moveTo>
                    <a:pt x="24810" y="11413"/>
                  </a:moveTo>
                  <a:lnTo>
                    <a:pt x="25792" y="11013"/>
                  </a:lnTo>
                  <a:lnTo>
                    <a:pt x="25792" y="10751"/>
                  </a:lnTo>
                  <a:lnTo>
                    <a:pt x="25427" y="10694"/>
                  </a:lnTo>
                  <a:lnTo>
                    <a:pt x="24936" y="10819"/>
                  </a:lnTo>
                  <a:lnTo>
                    <a:pt x="24023" y="11127"/>
                  </a:lnTo>
                  <a:lnTo>
                    <a:pt x="23715" y="11504"/>
                  </a:lnTo>
                  <a:lnTo>
                    <a:pt x="23818" y="11732"/>
                  </a:lnTo>
                  <a:close/>
                  <a:moveTo>
                    <a:pt x="19287" y="9073"/>
                  </a:moveTo>
                  <a:lnTo>
                    <a:pt x="19618" y="8742"/>
                  </a:lnTo>
                  <a:lnTo>
                    <a:pt x="19207" y="8674"/>
                  </a:lnTo>
                  <a:lnTo>
                    <a:pt x="18397" y="8811"/>
                  </a:lnTo>
                  <a:lnTo>
                    <a:pt x="18511" y="9039"/>
                  </a:lnTo>
                  <a:lnTo>
                    <a:pt x="18739" y="9199"/>
                  </a:lnTo>
                  <a:close/>
                  <a:moveTo>
                    <a:pt x="19458" y="5889"/>
                  </a:moveTo>
                  <a:lnTo>
                    <a:pt x="19024" y="6197"/>
                  </a:lnTo>
                  <a:lnTo>
                    <a:pt x="19081" y="6277"/>
                  </a:lnTo>
                  <a:lnTo>
                    <a:pt x="19675" y="6220"/>
                  </a:lnTo>
                  <a:lnTo>
                    <a:pt x="19721" y="6368"/>
                  </a:lnTo>
                  <a:lnTo>
                    <a:pt x="19960" y="6540"/>
                  </a:lnTo>
                  <a:lnTo>
                    <a:pt x="20656" y="6368"/>
                  </a:lnTo>
                  <a:lnTo>
                    <a:pt x="20828" y="6288"/>
                  </a:lnTo>
                  <a:lnTo>
                    <a:pt x="20360" y="6174"/>
                  </a:lnTo>
                  <a:lnTo>
                    <a:pt x="20131" y="5957"/>
                  </a:lnTo>
                  <a:lnTo>
                    <a:pt x="19652" y="6049"/>
                  </a:lnTo>
                  <a:close/>
                  <a:moveTo>
                    <a:pt x="37284" y="149"/>
                  </a:moveTo>
                  <a:lnTo>
                    <a:pt x="36656" y="0"/>
                  </a:lnTo>
                  <a:lnTo>
                    <a:pt x="35196" y="400"/>
                  </a:lnTo>
                  <a:lnTo>
                    <a:pt x="34739" y="354"/>
                  </a:lnTo>
                  <a:lnTo>
                    <a:pt x="33176" y="685"/>
                  </a:lnTo>
                  <a:lnTo>
                    <a:pt x="32491" y="765"/>
                  </a:lnTo>
                  <a:lnTo>
                    <a:pt x="31372" y="1119"/>
                  </a:lnTo>
                  <a:lnTo>
                    <a:pt x="30688" y="1495"/>
                  </a:lnTo>
                  <a:lnTo>
                    <a:pt x="29467" y="1849"/>
                  </a:lnTo>
                  <a:lnTo>
                    <a:pt x="28371" y="1861"/>
                  </a:lnTo>
                  <a:lnTo>
                    <a:pt x="27481" y="2283"/>
                  </a:lnTo>
                  <a:lnTo>
                    <a:pt x="27937" y="2522"/>
                  </a:lnTo>
                  <a:lnTo>
                    <a:pt x="28029" y="2853"/>
                  </a:lnTo>
                  <a:lnTo>
                    <a:pt x="27915" y="3230"/>
                  </a:lnTo>
                  <a:lnTo>
                    <a:pt x="28245" y="3538"/>
                  </a:lnTo>
                  <a:lnTo>
                    <a:pt x="28074" y="4029"/>
                  </a:lnTo>
                  <a:lnTo>
                    <a:pt x="26762" y="4063"/>
                  </a:lnTo>
                  <a:lnTo>
                    <a:pt x="27378" y="3664"/>
                  </a:lnTo>
                  <a:lnTo>
                    <a:pt x="26899" y="3664"/>
                  </a:lnTo>
                  <a:lnTo>
                    <a:pt x="25027" y="4052"/>
                  </a:lnTo>
                  <a:lnTo>
                    <a:pt x="23726" y="4371"/>
                  </a:lnTo>
                  <a:lnTo>
                    <a:pt x="23863" y="4851"/>
                  </a:lnTo>
                  <a:lnTo>
                    <a:pt x="23692" y="5159"/>
                  </a:lnTo>
                  <a:lnTo>
                    <a:pt x="24343" y="5364"/>
                  </a:lnTo>
                  <a:lnTo>
                    <a:pt x="25324" y="5261"/>
                  </a:lnTo>
                  <a:lnTo>
                    <a:pt x="25575" y="5444"/>
                  </a:lnTo>
                  <a:lnTo>
                    <a:pt x="25997" y="5261"/>
                  </a:lnTo>
                  <a:lnTo>
                    <a:pt x="26865" y="5090"/>
                  </a:lnTo>
                  <a:lnTo>
                    <a:pt x="27253" y="5090"/>
                  </a:lnTo>
                  <a:lnTo>
                    <a:pt x="26408" y="5387"/>
                  </a:lnTo>
                  <a:lnTo>
                    <a:pt x="26568" y="5535"/>
                  </a:lnTo>
                  <a:lnTo>
                    <a:pt x="26203" y="5900"/>
                  </a:lnTo>
                  <a:lnTo>
                    <a:pt x="25427" y="6163"/>
                  </a:lnTo>
                  <a:lnTo>
                    <a:pt x="25061" y="6083"/>
                  </a:lnTo>
                  <a:lnTo>
                    <a:pt x="24069" y="6471"/>
                  </a:lnTo>
                  <a:lnTo>
                    <a:pt x="23806" y="6345"/>
                  </a:lnTo>
                  <a:lnTo>
                    <a:pt x="23224" y="6403"/>
                  </a:lnTo>
                  <a:lnTo>
                    <a:pt x="22471" y="6825"/>
                  </a:lnTo>
                  <a:lnTo>
                    <a:pt x="21387" y="7270"/>
                  </a:lnTo>
                  <a:lnTo>
                    <a:pt x="20554" y="7761"/>
                  </a:lnTo>
                  <a:lnTo>
                    <a:pt x="20599" y="8103"/>
                  </a:lnTo>
                  <a:lnTo>
                    <a:pt x="20029" y="8571"/>
                  </a:lnTo>
                  <a:lnTo>
                    <a:pt x="20234" y="8765"/>
                  </a:lnTo>
                  <a:lnTo>
                    <a:pt x="20303" y="9153"/>
                  </a:lnTo>
                  <a:lnTo>
                    <a:pt x="21330" y="8993"/>
                  </a:lnTo>
                  <a:lnTo>
                    <a:pt x="21387" y="9301"/>
                  </a:lnTo>
                  <a:lnTo>
                    <a:pt x="20919" y="9598"/>
                  </a:lnTo>
                  <a:lnTo>
                    <a:pt x="20405" y="10100"/>
                  </a:lnTo>
                  <a:lnTo>
                    <a:pt x="20805" y="10100"/>
                  </a:lnTo>
                  <a:lnTo>
                    <a:pt x="21832" y="9769"/>
                  </a:lnTo>
                  <a:lnTo>
                    <a:pt x="21604" y="10180"/>
                  </a:lnTo>
                  <a:lnTo>
                    <a:pt x="22117" y="9883"/>
                  </a:lnTo>
                  <a:lnTo>
                    <a:pt x="22060" y="10306"/>
                  </a:lnTo>
                  <a:lnTo>
                    <a:pt x="22745" y="9997"/>
                  </a:lnTo>
                  <a:lnTo>
                    <a:pt x="22802" y="10157"/>
                  </a:lnTo>
                  <a:lnTo>
                    <a:pt x="23829" y="9895"/>
                  </a:lnTo>
                  <a:lnTo>
                    <a:pt x="22939" y="10385"/>
                  </a:lnTo>
                  <a:lnTo>
                    <a:pt x="22129" y="11024"/>
                  </a:lnTo>
                  <a:lnTo>
                    <a:pt x="21318" y="11321"/>
                  </a:lnTo>
                  <a:lnTo>
                    <a:pt x="20987" y="11492"/>
                  </a:lnTo>
                  <a:lnTo>
                    <a:pt x="19515" y="12006"/>
                  </a:lnTo>
                  <a:lnTo>
                    <a:pt x="18819" y="12348"/>
                  </a:lnTo>
                  <a:lnTo>
                    <a:pt x="17895" y="12451"/>
                  </a:lnTo>
                  <a:lnTo>
                    <a:pt x="16674" y="12919"/>
                  </a:lnTo>
                  <a:lnTo>
                    <a:pt x="15738" y="13181"/>
                  </a:lnTo>
                  <a:lnTo>
                    <a:pt x="14585" y="13581"/>
                  </a:lnTo>
                  <a:lnTo>
                    <a:pt x="14528" y="13718"/>
                  </a:lnTo>
                  <a:lnTo>
                    <a:pt x="15955" y="13478"/>
                  </a:lnTo>
                  <a:lnTo>
                    <a:pt x="16810" y="13193"/>
                  </a:lnTo>
                  <a:lnTo>
                    <a:pt x="17792" y="12907"/>
                  </a:lnTo>
                  <a:lnTo>
                    <a:pt x="18659" y="12668"/>
                  </a:lnTo>
                  <a:lnTo>
                    <a:pt x="19059" y="12736"/>
                  </a:lnTo>
                  <a:lnTo>
                    <a:pt x="20211" y="12360"/>
                  </a:lnTo>
                  <a:lnTo>
                    <a:pt x="20862" y="11960"/>
                  </a:lnTo>
                  <a:lnTo>
                    <a:pt x="22357" y="11527"/>
                  </a:lnTo>
                  <a:lnTo>
                    <a:pt x="22916" y="11150"/>
                  </a:lnTo>
                  <a:lnTo>
                    <a:pt x="23852" y="10899"/>
                  </a:lnTo>
                  <a:lnTo>
                    <a:pt x="24936" y="10534"/>
                  </a:lnTo>
                  <a:lnTo>
                    <a:pt x="26203" y="9940"/>
                  </a:lnTo>
                  <a:lnTo>
                    <a:pt x="26180" y="9529"/>
                  </a:lnTo>
                  <a:lnTo>
                    <a:pt x="27766" y="8936"/>
                  </a:lnTo>
                  <a:lnTo>
                    <a:pt x="28816" y="8388"/>
                  </a:lnTo>
                  <a:lnTo>
                    <a:pt x="30128" y="7932"/>
                  </a:lnTo>
                  <a:lnTo>
                    <a:pt x="30071" y="8126"/>
                  </a:lnTo>
                  <a:lnTo>
                    <a:pt x="29113" y="8388"/>
                  </a:lnTo>
                  <a:lnTo>
                    <a:pt x="27937" y="9199"/>
                  </a:lnTo>
                  <a:lnTo>
                    <a:pt x="27481" y="9701"/>
                  </a:lnTo>
                  <a:lnTo>
                    <a:pt x="28394" y="9507"/>
                  </a:lnTo>
                  <a:lnTo>
                    <a:pt x="29261" y="9244"/>
                  </a:lnTo>
                  <a:lnTo>
                    <a:pt x="30186" y="9050"/>
                  </a:lnTo>
                  <a:lnTo>
                    <a:pt x="30596" y="9016"/>
                  </a:lnTo>
                  <a:lnTo>
                    <a:pt x="31099" y="8423"/>
                  </a:lnTo>
                  <a:lnTo>
                    <a:pt x="32000" y="8251"/>
                  </a:lnTo>
                  <a:lnTo>
                    <a:pt x="32365" y="8617"/>
                  </a:lnTo>
                  <a:lnTo>
                    <a:pt x="33233" y="8993"/>
                  </a:lnTo>
                  <a:lnTo>
                    <a:pt x="34180" y="8925"/>
                  </a:lnTo>
                  <a:lnTo>
                    <a:pt x="34990" y="9210"/>
                  </a:lnTo>
                  <a:lnTo>
                    <a:pt x="35447" y="9370"/>
                  </a:lnTo>
                  <a:lnTo>
                    <a:pt x="35926" y="10237"/>
                  </a:lnTo>
                  <a:lnTo>
                    <a:pt x="36451" y="10477"/>
                  </a:lnTo>
                  <a:lnTo>
                    <a:pt x="37467" y="10511"/>
                  </a:lnTo>
                  <a:lnTo>
                    <a:pt x="38049" y="10568"/>
                  </a:lnTo>
                  <a:lnTo>
                    <a:pt x="37661" y="11355"/>
                  </a:lnTo>
                  <a:lnTo>
                    <a:pt x="37889" y="12052"/>
                  </a:lnTo>
                  <a:lnTo>
                    <a:pt x="37421" y="12793"/>
                  </a:lnTo>
                  <a:lnTo>
                    <a:pt x="37775" y="13067"/>
                  </a:lnTo>
                  <a:lnTo>
                    <a:pt x="37866" y="13375"/>
                  </a:lnTo>
                  <a:lnTo>
                    <a:pt x="37866" y="13375"/>
                  </a:lnTo>
                  <a:lnTo>
                    <a:pt x="38596" y="12965"/>
                  </a:lnTo>
                  <a:lnTo>
                    <a:pt x="39030" y="12440"/>
                  </a:lnTo>
                  <a:lnTo>
                    <a:pt x="38380" y="11892"/>
                  </a:lnTo>
                  <a:lnTo>
                    <a:pt x="38596" y="10922"/>
                  </a:lnTo>
                  <a:lnTo>
                    <a:pt x="38745" y="10328"/>
                  </a:lnTo>
                  <a:lnTo>
                    <a:pt x="38505" y="9940"/>
                  </a:lnTo>
                  <a:lnTo>
                    <a:pt x="38402" y="9598"/>
                  </a:lnTo>
                  <a:lnTo>
                    <a:pt x="38482" y="9164"/>
                  </a:lnTo>
                  <a:lnTo>
                    <a:pt x="37569" y="9438"/>
                  </a:lnTo>
                  <a:lnTo>
                    <a:pt x="36485" y="9906"/>
                  </a:lnTo>
                  <a:lnTo>
                    <a:pt x="36451" y="9358"/>
                  </a:lnTo>
                  <a:lnTo>
                    <a:pt x="36371" y="8982"/>
                  </a:lnTo>
                  <a:lnTo>
                    <a:pt x="35983" y="8753"/>
                  </a:lnTo>
                  <a:lnTo>
                    <a:pt x="35378" y="8742"/>
                  </a:lnTo>
                  <a:lnTo>
                    <a:pt x="40434" y="4120"/>
                  </a:lnTo>
                  <a:lnTo>
                    <a:pt x="43903" y="1233"/>
                  </a:lnTo>
                  <a:lnTo>
                    <a:pt x="43903" y="1233"/>
                  </a:lnTo>
                  <a:lnTo>
                    <a:pt x="43903" y="1233"/>
                  </a:lnTo>
                  <a:lnTo>
                    <a:pt x="43401" y="1142"/>
                  </a:lnTo>
                  <a:lnTo>
                    <a:pt x="42819" y="913"/>
                  </a:lnTo>
                  <a:lnTo>
                    <a:pt x="41883" y="1027"/>
                  </a:lnTo>
                  <a:lnTo>
                    <a:pt x="41575" y="925"/>
                  </a:lnTo>
                  <a:lnTo>
                    <a:pt x="40559" y="856"/>
                  </a:lnTo>
                  <a:lnTo>
                    <a:pt x="39681" y="628"/>
                  </a:lnTo>
                  <a:lnTo>
                    <a:pt x="38996" y="696"/>
                  </a:lnTo>
                  <a:lnTo>
                    <a:pt x="38288" y="571"/>
                  </a:lnTo>
                  <a:lnTo>
                    <a:pt x="38574" y="400"/>
                  </a:lnTo>
                  <a:lnTo>
                    <a:pt x="37683" y="354"/>
                  </a:lnTo>
                  <a:lnTo>
                    <a:pt x="37204" y="49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5"/>
            <p:cNvSpPr/>
            <p:nvPr/>
          </p:nvSpPr>
          <p:spPr>
            <a:xfrm>
              <a:off x="4725950" y="2079875"/>
              <a:ext cx="338975" cy="188625"/>
            </a:xfrm>
            <a:custGeom>
              <a:avLst/>
              <a:gdLst/>
              <a:ahLst/>
              <a:cxnLst/>
              <a:rect l="l" t="t" r="r" b="b"/>
              <a:pathLst>
                <a:path w="13559" h="7545" extrusionOk="0">
                  <a:moveTo>
                    <a:pt x="11618" y="2911"/>
                  </a:moveTo>
                  <a:lnTo>
                    <a:pt x="11253" y="3082"/>
                  </a:lnTo>
                  <a:lnTo>
                    <a:pt x="10489" y="3698"/>
                  </a:lnTo>
                  <a:lnTo>
                    <a:pt x="10352" y="4337"/>
                  </a:lnTo>
                  <a:lnTo>
                    <a:pt x="10089" y="4337"/>
                  </a:lnTo>
                  <a:lnTo>
                    <a:pt x="9758" y="3904"/>
                  </a:lnTo>
                  <a:lnTo>
                    <a:pt x="8811" y="3881"/>
                  </a:lnTo>
                  <a:lnTo>
                    <a:pt x="8446" y="3162"/>
                  </a:lnTo>
                  <a:lnTo>
                    <a:pt x="8092" y="3150"/>
                  </a:lnTo>
                  <a:lnTo>
                    <a:pt x="7875" y="2272"/>
                  </a:lnTo>
                  <a:lnTo>
                    <a:pt x="6803" y="1621"/>
                  </a:lnTo>
                  <a:lnTo>
                    <a:pt x="5581" y="1701"/>
                  </a:lnTo>
                  <a:lnTo>
                    <a:pt x="4771" y="1827"/>
                  </a:lnTo>
                  <a:lnTo>
                    <a:pt x="3835" y="1039"/>
                  </a:lnTo>
                  <a:lnTo>
                    <a:pt x="3151" y="708"/>
                  </a:lnTo>
                  <a:lnTo>
                    <a:pt x="1861" y="69"/>
                  </a:lnTo>
                  <a:lnTo>
                    <a:pt x="1701" y="1"/>
                  </a:lnTo>
                  <a:lnTo>
                    <a:pt x="1" y="514"/>
                  </a:lnTo>
                  <a:lnTo>
                    <a:pt x="891" y="3767"/>
                  </a:lnTo>
                  <a:lnTo>
                    <a:pt x="1713" y="3755"/>
                  </a:lnTo>
                  <a:lnTo>
                    <a:pt x="1484" y="3310"/>
                  </a:lnTo>
                  <a:lnTo>
                    <a:pt x="2032" y="2991"/>
                  </a:lnTo>
                  <a:lnTo>
                    <a:pt x="2500" y="2477"/>
                  </a:lnTo>
                  <a:lnTo>
                    <a:pt x="3607" y="2945"/>
                  </a:lnTo>
                  <a:lnTo>
                    <a:pt x="3881" y="3653"/>
                  </a:lnTo>
                  <a:lnTo>
                    <a:pt x="4212" y="3835"/>
                  </a:lnTo>
                  <a:lnTo>
                    <a:pt x="4999" y="3789"/>
                  </a:lnTo>
                  <a:lnTo>
                    <a:pt x="5285" y="3961"/>
                  </a:lnTo>
                  <a:lnTo>
                    <a:pt x="5890" y="4874"/>
                  </a:lnTo>
                  <a:lnTo>
                    <a:pt x="6894" y="5501"/>
                  </a:lnTo>
                  <a:lnTo>
                    <a:pt x="7487" y="5935"/>
                  </a:lnTo>
                  <a:lnTo>
                    <a:pt x="8377" y="6391"/>
                  </a:lnTo>
                  <a:lnTo>
                    <a:pt x="9473" y="6768"/>
                  </a:lnTo>
                  <a:lnTo>
                    <a:pt x="9587" y="7339"/>
                  </a:lnTo>
                  <a:lnTo>
                    <a:pt x="9998" y="7339"/>
                  </a:lnTo>
                  <a:lnTo>
                    <a:pt x="10614" y="7544"/>
                  </a:lnTo>
                  <a:lnTo>
                    <a:pt x="10797" y="6597"/>
                  </a:lnTo>
                  <a:lnTo>
                    <a:pt x="10454" y="5935"/>
                  </a:lnTo>
                  <a:lnTo>
                    <a:pt x="9861" y="5707"/>
                  </a:lnTo>
                  <a:lnTo>
                    <a:pt x="9941" y="5307"/>
                  </a:lnTo>
                  <a:lnTo>
                    <a:pt x="10569" y="5342"/>
                  </a:lnTo>
                  <a:lnTo>
                    <a:pt x="10785" y="4851"/>
                  </a:lnTo>
                  <a:lnTo>
                    <a:pt x="10854" y="4280"/>
                  </a:lnTo>
                  <a:lnTo>
                    <a:pt x="11767" y="4063"/>
                  </a:lnTo>
                  <a:lnTo>
                    <a:pt x="11744" y="4474"/>
                  </a:lnTo>
                  <a:lnTo>
                    <a:pt x="11927" y="4737"/>
                  </a:lnTo>
                  <a:lnTo>
                    <a:pt x="12223" y="4702"/>
                  </a:lnTo>
                  <a:lnTo>
                    <a:pt x="12805" y="4794"/>
                  </a:lnTo>
                  <a:lnTo>
                    <a:pt x="13559" y="4143"/>
                  </a:lnTo>
                  <a:lnTo>
                    <a:pt x="12543" y="3675"/>
                  </a:lnTo>
                  <a:lnTo>
                    <a:pt x="12086" y="3904"/>
                  </a:lnTo>
                  <a:lnTo>
                    <a:pt x="11424" y="3573"/>
                  </a:lnTo>
                  <a:lnTo>
                    <a:pt x="11870" y="299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5"/>
            <p:cNvSpPr/>
            <p:nvPr/>
          </p:nvSpPr>
          <p:spPr>
            <a:xfrm>
              <a:off x="2257775" y="2836225"/>
              <a:ext cx="269925" cy="259650"/>
            </a:xfrm>
            <a:custGeom>
              <a:avLst/>
              <a:gdLst/>
              <a:ahLst/>
              <a:cxnLst/>
              <a:rect l="l" t="t" r="r" b="b"/>
              <a:pathLst>
                <a:path w="10797" h="10386" extrusionOk="0">
                  <a:moveTo>
                    <a:pt x="10797" y="3435"/>
                  </a:moveTo>
                  <a:lnTo>
                    <a:pt x="10477" y="3230"/>
                  </a:lnTo>
                  <a:lnTo>
                    <a:pt x="10067" y="3253"/>
                  </a:lnTo>
                  <a:lnTo>
                    <a:pt x="9964" y="2522"/>
                  </a:lnTo>
                  <a:lnTo>
                    <a:pt x="9382" y="2066"/>
                  </a:lnTo>
                  <a:lnTo>
                    <a:pt x="8754" y="2009"/>
                  </a:lnTo>
                  <a:lnTo>
                    <a:pt x="8503" y="1587"/>
                  </a:lnTo>
                  <a:lnTo>
                    <a:pt x="9188" y="1313"/>
                  </a:lnTo>
                  <a:lnTo>
                    <a:pt x="8229" y="1324"/>
                  </a:lnTo>
                  <a:lnTo>
                    <a:pt x="7248" y="1381"/>
                  </a:lnTo>
                  <a:lnTo>
                    <a:pt x="7213" y="1609"/>
                  </a:lnTo>
                  <a:lnTo>
                    <a:pt x="6757" y="1883"/>
                  </a:lnTo>
                  <a:lnTo>
                    <a:pt x="6164" y="1781"/>
                  </a:lnTo>
                  <a:lnTo>
                    <a:pt x="5718" y="1370"/>
                  </a:lnTo>
                  <a:lnTo>
                    <a:pt x="4863" y="1472"/>
                  </a:lnTo>
                  <a:lnTo>
                    <a:pt x="4144" y="1461"/>
                  </a:lnTo>
                  <a:lnTo>
                    <a:pt x="4132" y="1153"/>
                  </a:lnTo>
                  <a:lnTo>
                    <a:pt x="3630" y="662"/>
                  </a:lnTo>
                  <a:lnTo>
                    <a:pt x="3082" y="639"/>
                  </a:lnTo>
                  <a:lnTo>
                    <a:pt x="2831" y="0"/>
                  </a:lnTo>
                  <a:lnTo>
                    <a:pt x="2534" y="286"/>
                  </a:lnTo>
                  <a:lnTo>
                    <a:pt x="2626" y="719"/>
                  </a:lnTo>
                  <a:lnTo>
                    <a:pt x="1610" y="1084"/>
                  </a:lnTo>
                  <a:lnTo>
                    <a:pt x="1610" y="1769"/>
                  </a:lnTo>
                  <a:lnTo>
                    <a:pt x="1838" y="2089"/>
                  </a:lnTo>
                  <a:lnTo>
                    <a:pt x="1621" y="2739"/>
                  </a:lnTo>
                  <a:lnTo>
                    <a:pt x="1279" y="2796"/>
                  </a:lnTo>
                  <a:lnTo>
                    <a:pt x="1005" y="2089"/>
                  </a:lnTo>
                  <a:lnTo>
                    <a:pt x="1393" y="1552"/>
                  </a:lnTo>
                  <a:lnTo>
                    <a:pt x="1439" y="1084"/>
                  </a:lnTo>
                  <a:lnTo>
                    <a:pt x="1199" y="674"/>
                  </a:lnTo>
                  <a:lnTo>
                    <a:pt x="1667" y="559"/>
                  </a:lnTo>
                  <a:lnTo>
                    <a:pt x="1713" y="343"/>
                  </a:lnTo>
                  <a:lnTo>
                    <a:pt x="1176" y="502"/>
                  </a:lnTo>
                  <a:lnTo>
                    <a:pt x="948" y="959"/>
                  </a:lnTo>
                  <a:lnTo>
                    <a:pt x="640" y="1210"/>
                  </a:lnTo>
                  <a:lnTo>
                    <a:pt x="378" y="1552"/>
                  </a:lnTo>
                  <a:lnTo>
                    <a:pt x="252" y="2203"/>
                  </a:lnTo>
                  <a:lnTo>
                    <a:pt x="1" y="2728"/>
                  </a:lnTo>
                  <a:lnTo>
                    <a:pt x="412" y="2796"/>
                  </a:lnTo>
                  <a:lnTo>
                    <a:pt x="492" y="3207"/>
                  </a:lnTo>
                  <a:lnTo>
                    <a:pt x="651" y="3413"/>
                  </a:lnTo>
                  <a:lnTo>
                    <a:pt x="709" y="3766"/>
                  </a:lnTo>
                  <a:lnTo>
                    <a:pt x="594" y="4109"/>
                  </a:lnTo>
                  <a:lnTo>
                    <a:pt x="629" y="4291"/>
                  </a:lnTo>
                  <a:lnTo>
                    <a:pt x="811" y="4383"/>
                  </a:lnTo>
                  <a:lnTo>
                    <a:pt x="994" y="4691"/>
                  </a:lnTo>
                  <a:lnTo>
                    <a:pt x="2021" y="4611"/>
                  </a:lnTo>
                  <a:lnTo>
                    <a:pt x="2477" y="4725"/>
                  </a:lnTo>
                  <a:lnTo>
                    <a:pt x="3025" y="5501"/>
                  </a:lnTo>
                  <a:lnTo>
                    <a:pt x="3345" y="5410"/>
                  </a:lnTo>
                  <a:lnTo>
                    <a:pt x="3915" y="5444"/>
                  </a:lnTo>
                  <a:lnTo>
                    <a:pt x="4372" y="5353"/>
                  </a:lnTo>
                  <a:lnTo>
                    <a:pt x="4657" y="5501"/>
                  </a:lnTo>
                  <a:lnTo>
                    <a:pt x="4486" y="5992"/>
                  </a:lnTo>
                  <a:lnTo>
                    <a:pt x="4303" y="6288"/>
                  </a:lnTo>
                  <a:lnTo>
                    <a:pt x="4235" y="6950"/>
                  </a:lnTo>
                  <a:lnTo>
                    <a:pt x="4372" y="7544"/>
                  </a:lnTo>
                  <a:lnTo>
                    <a:pt x="4589" y="7818"/>
                  </a:lnTo>
                  <a:lnTo>
                    <a:pt x="4623" y="8034"/>
                  </a:lnTo>
                  <a:lnTo>
                    <a:pt x="4201" y="8468"/>
                  </a:lnTo>
                  <a:lnTo>
                    <a:pt x="4486" y="8674"/>
                  </a:lnTo>
                  <a:lnTo>
                    <a:pt x="4691" y="8982"/>
                  </a:lnTo>
                  <a:lnTo>
                    <a:pt x="4931" y="9895"/>
                  </a:lnTo>
                  <a:lnTo>
                    <a:pt x="5365" y="10385"/>
                  </a:lnTo>
                  <a:lnTo>
                    <a:pt x="5992" y="10317"/>
                  </a:lnTo>
                  <a:lnTo>
                    <a:pt x="6141" y="10043"/>
                  </a:lnTo>
                  <a:lnTo>
                    <a:pt x="6746" y="9826"/>
                  </a:lnTo>
                  <a:lnTo>
                    <a:pt x="7077" y="9689"/>
                  </a:lnTo>
                  <a:lnTo>
                    <a:pt x="7168" y="9301"/>
                  </a:lnTo>
                  <a:lnTo>
                    <a:pt x="7761" y="9039"/>
                  </a:lnTo>
                  <a:lnTo>
                    <a:pt x="7716" y="8845"/>
                  </a:lnTo>
                  <a:lnTo>
                    <a:pt x="7031" y="8776"/>
                  </a:lnTo>
                  <a:lnTo>
                    <a:pt x="6928" y="8206"/>
                  </a:lnTo>
                  <a:lnTo>
                    <a:pt x="6974" y="7589"/>
                  </a:lnTo>
                  <a:lnTo>
                    <a:pt x="6631" y="7361"/>
                  </a:lnTo>
                  <a:lnTo>
                    <a:pt x="6768" y="7270"/>
                  </a:lnTo>
                  <a:lnTo>
                    <a:pt x="7373" y="7384"/>
                  </a:lnTo>
                  <a:lnTo>
                    <a:pt x="8001" y="7612"/>
                  </a:lnTo>
                  <a:lnTo>
                    <a:pt x="8241" y="7407"/>
                  </a:lnTo>
                  <a:lnTo>
                    <a:pt x="8811" y="7258"/>
                  </a:lnTo>
                  <a:lnTo>
                    <a:pt x="9724" y="6916"/>
                  </a:lnTo>
                  <a:lnTo>
                    <a:pt x="10021" y="6574"/>
                  </a:lnTo>
                  <a:lnTo>
                    <a:pt x="9930" y="6323"/>
                  </a:lnTo>
                  <a:lnTo>
                    <a:pt x="9393" y="5638"/>
                  </a:lnTo>
                  <a:lnTo>
                    <a:pt x="9621" y="5375"/>
                  </a:lnTo>
                  <a:lnTo>
                    <a:pt x="9621" y="4965"/>
                  </a:lnTo>
                  <a:lnTo>
                    <a:pt x="10112" y="4805"/>
                  </a:lnTo>
                  <a:lnTo>
                    <a:pt x="10329" y="4634"/>
                  </a:lnTo>
                  <a:lnTo>
                    <a:pt x="10055" y="4314"/>
                  </a:lnTo>
                  <a:lnTo>
                    <a:pt x="10135" y="398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5"/>
            <p:cNvSpPr/>
            <p:nvPr/>
          </p:nvSpPr>
          <p:spPr>
            <a:xfrm>
              <a:off x="5724250" y="2582300"/>
              <a:ext cx="172625" cy="334400"/>
            </a:xfrm>
            <a:custGeom>
              <a:avLst/>
              <a:gdLst/>
              <a:ahLst/>
              <a:cxnLst/>
              <a:rect l="l" t="t" r="r" b="b"/>
              <a:pathLst>
                <a:path w="6905" h="13376" extrusionOk="0">
                  <a:moveTo>
                    <a:pt x="4748" y="1632"/>
                  </a:moveTo>
                  <a:lnTo>
                    <a:pt x="3903" y="1404"/>
                  </a:lnTo>
                  <a:lnTo>
                    <a:pt x="3481" y="1028"/>
                  </a:lnTo>
                  <a:lnTo>
                    <a:pt x="3504" y="503"/>
                  </a:lnTo>
                  <a:lnTo>
                    <a:pt x="2762" y="343"/>
                  </a:lnTo>
                  <a:lnTo>
                    <a:pt x="2340" y="0"/>
                  </a:lnTo>
                  <a:lnTo>
                    <a:pt x="1758" y="480"/>
                  </a:lnTo>
                  <a:lnTo>
                    <a:pt x="993" y="582"/>
                  </a:lnTo>
                  <a:lnTo>
                    <a:pt x="388" y="582"/>
                  </a:lnTo>
                  <a:lnTo>
                    <a:pt x="0" y="799"/>
                  </a:lnTo>
                  <a:lnTo>
                    <a:pt x="571" y="1530"/>
                  </a:lnTo>
                  <a:lnTo>
                    <a:pt x="1050" y="2340"/>
                  </a:lnTo>
                  <a:lnTo>
                    <a:pt x="2020" y="2351"/>
                  </a:lnTo>
                  <a:lnTo>
                    <a:pt x="2454" y="3139"/>
                  </a:lnTo>
                  <a:lnTo>
                    <a:pt x="1986" y="3378"/>
                  </a:lnTo>
                  <a:lnTo>
                    <a:pt x="1792" y="3709"/>
                  </a:lnTo>
                  <a:lnTo>
                    <a:pt x="2842" y="4257"/>
                  </a:lnTo>
                  <a:lnTo>
                    <a:pt x="3652" y="5319"/>
                  </a:lnTo>
                  <a:lnTo>
                    <a:pt x="4268" y="6117"/>
                  </a:lnTo>
                  <a:lnTo>
                    <a:pt x="4953" y="6745"/>
                  </a:lnTo>
                  <a:lnTo>
                    <a:pt x="5238" y="7396"/>
                  </a:lnTo>
                  <a:lnTo>
                    <a:pt x="5204" y="8297"/>
                  </a:lnTo>
                  <a:lnTo>
                    <a:pt x="5467" y="8902"/>
                  </a:lnTo>
                  <a:lnTo>
                    <a:pt x="5478" y="9998"/>
                  </a:lnTo>
                  <a:lnTo>
                    <a:pt x="4200" y="10694"/>
                  </a:lnTo>
                  <a:lnTo>
                    <a:pt x="4599" y="11241"/>
                  </a:lnTo>
                  <a:lnTo>
                    <a:pt x="3778" y="11310"/>
                  </a:lnTo>
                  <a:lnTo>
                    <a:pt x="3104" y="11664"/>
                  </a:lnTo>
                  <a:lnTo>
                    <a:pt x="3743" y="12200"/>
                  </a:lnTo>
                  <a:lnTo>
                    <a:pt x="3561" y="12805"/>
                  </a:lnTo>
                  <a:lnTo>
                    <a:pt x="3892" y="13376"/>
                  </a:lnTo>
                  <a:lnTo>
                    <a:pt x="4828" y="12542"/>
                  </a:lnTo>
                  <a:lnTo>
                    <a:pt x="5421" y="11778"/>
                  </a:lnTo>
                  <a:lnTo>
                    <a:pt x="6288" y="11196"/>
                  </a:lnTo>
                  <a:lnTo>
                    <a:pt x="6905" y="10602"/>
                  </a:lnTo>
                  <a:lnTo>
                    <a:pt x="6847" y="9005"/>
                  </a:lnTo>
                  <a:lnTo>
                    <a:pt x="6277" y="7327"/>
                  </a:lnTo>
                  <a:lnTo>
                    <a:pt x="5683" y="6608"/>
                  </a:lnTo>
                  <a:lnTo>
                    <a:pt x="4885" y="6038"/>
                  </a:lnTo>
                  <a:lnTo>
                    <a:pt x="3972" y="4851"/>
                  </a:lnTo>
                  <a:lnTo>
                    <a:pt x="3218" y="3892"/>
                  </a:lnTo>
                  <a:lnTo>
                    <a:pt x="3287" y="3264"/>
                  </a:lnTo>
                  <a:lnTo>
                    <a:pt x="3823" y="240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5"/>
            <p:cNvSpPr/>
            <p:nvPr/>
          </p:nvSpPr>
          <p:spPr>
            <a:xfrm>
              <a:off x="7026375" y="3443925"/>
              <a:ext cx="18575" cy="45100"/>
            </a:xfrm>
            <a:custGeom>
              <a:avLst/>
              <a:gdLst/>
              <a:ahLst/>
              <a:cxnLst/>
              <a:rect l="l" t="t" r="r" b="b"/>
              <a:pathLst>
                <a:path w="743" h="1804" extrusionOk="0">
                  <a:moveTo>
                    <a:pt x="742" y="1666"/>
                  </a:moveTo>
                  <a:lnTo>
                    <a:pt x="354" y="1153"/>
                  </a:lnTo>
                  <a:lnTo>
                    <a:pt x="263" y="1404"/>
                  </a:lnTo>
                  <a:lnTo>
                    <a:pt x="457" y="1803"/>
                  </a:lnTo>
                  <a:close/>
                  <a:moveTo>
                    <a:pt x="457" y="286"/>
                  </a:moveTo>
                  <a:lnTo>
                    <a:pt x="126" y="0"/>
                  </a:lnTo>
                  <a:lnTo>
                    <a:pt x="0" y="696"/>
                  </a:lnTo>
                  <a:lnTo>
                    <a:pt x="69" y="959"/>
                  </a:lnTo>
                  <a:lnTo>
                    <a:pt x="240" y="902"/>
                  </a:lnTo>
                  <a:lnTo>
                    <a:pt x="423" y="101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5"/>
            <p:cNvSpPr/>
            <p:nvPr/>
          </p:nvSpPr>
          <p:spPr>
            <a:xfrm>
              <a:off x="4566475" y="2681025"/>
              <a:ext cx="206300" cy="145525"/>
            </a:xfrm>
            <a:custGeom>
              <a:avLst/>
              <a:gdLst/>
              <a:ahLst/>
              <a:cxnLst/>
              <a:rect l="l" t="t" r="r" b="b"/>
              <a:pathLst>
                <a:path w="8252" h="5821" extrusionOk="0">
                  <a:moveTo>
                    <a:pt x="8251" y="2134"/>
                  </a:moveTo>
                  <a:lnTo>
                    <a:pt x="7955" y="1506"/>
                  </a:lnTo>
                  <a:lnTo>
                    <a:pt x="7213" y="0"/>
                  </a:lnTo>
                  <a:lnTo>
                    <a:pt x="4965" y="342"/>
                  </a:lnTo>
                  <a:lnTo>
                    <a:pt x="4257" y="765"/>
                  </a:lnTo>
                  <a:lnTo>
                    <a:pt x="3755" y="1712"/>
                  </a:lnTo>
                  <a:lnTo>
                    <a:pt x="3401" y="1860"/>
                  </a:lnTo>
                  <a:lnTo>
                    <a:pt x="3173" y="1552"/>
                  </a:lnTo>
                  <a:lnTo>
                    <a:pt x="2876" y="1598"/>
                  </a:lnTo>
                  <a:lnTo>
                    <a:pt x="2100" y="1518"/>
                  </a:lnTo>
                  <a:lnTo>
                    <a:pt x="1963" y="1415"/>
                  </a:lnTo>
                  <a:lnTo>
                    <a:pt x="1050" y="1438"/>
                  </a:lnTo>
                  <a:lnTo>
                    <a:pt x="834" y="1529"/>
                  </a:lnTo>
                  <a:lnTo>
                    <a:pt x="491" y="1290"/>
                  </a:lnTo>
                  <a:lnTo>
                    <a:pt x="320" y="1735"/>
                  </a:lnTo>
                  <a:lnTo>
                    <a:pt x="411" y="2111"/>
                  </a:lnTo>
                  <a:lnTo>
                    <a:pt x="92" y="2419"/>
                  </a:lnTo>
                  <a:lnTo>
                    <a:pt x="149" y="2796"/>
                  </a:lnTo>
                  <a:lnTo>
                    <a:pt x="58" y="2990"/>
                  </a:lnTo>
                  <a:lnTo>
                    <a:pt x="160" y="3401"/>
                  </a:lnTo>
                  <a:lnTo>
                    <a:pt x="0" y="3447"/>
                  </a:lnTo>
                  <a:lnTo>
                    <a:pt x="252" y="3812"/>
                  </a:lnTo>
                  <a:lnTo>
                    <a:pt x="434" y="4485"/>
                  </a:lnTo>
                  <a:lnTo>
                    <a:pt x="571" y="4759"/>
                  </a:lnTo>
                  <a:lnTo>
                    <a:pt x="571" y="5238"/>
                  </a:lnTo>
                  <a:lnTo>
                    <a:pt x="799" y="5775"/>
                  </a:lnTo>
                  <a:lnTo>
                    <a:pt x="1358" y="5820"/>
                  </a:lnTo>
                  <a:lnTo>
                    <a:pt x="1621" y="5695"/>
                  </a:lnTo>
                  <a:lnTo>
                    <a:pt x="1998" y="5729"/>
                  </a:lnTo>
                  <a:lnTo>
                    <a:pt x="2112" y="5478"/>
                  </a:lnTo>
                  <a:lnTo>
                    <a:pt x="2329" y="5421"/>
                  </a:lnTo>
                  <a:lnTo>
                    <a:pt x="2488" y="5181"/>
                  </a:lnTo>
                  <a:lnTo>
                    <a:pt x="2682" y="5124"/>
                  </a:lnTo>
                  <a:lnTo>
                    <a:pt x="3356" y="5078"/>
                  </a:lnTo>
                  <a:lnTo>
                    <a:pt x="3858" y="4907"/>
                  </a:lnTo>
                  <a:lnTo>
                    <a:pt x="4303" y="4531"/>
                  </a:lnTo>
                  <a:lnTo>
                    <a:pt x="4543" y="4588"/>
                  </a:lnTo>
                  <a:lnTo>
                    <a:pt x="4885" y="4542"/>
                  </a:lnTo>
                  <a:lnTo>
                    <a:pt x="5558" y="3903"/>
                  </a:lnTo>
                  <a:lnTo>
                    <a:pt x="6814" y="3469"/>
                  </a:lnTo>
                  <a:lnTo>
                    <a:pt x="7567" y="3081"/>
                  </a:lnTo>
                  <a:lnTo>
                    <a:pt x="7567" y="2785"/>
                  </a:lnTo>
                  <a:lnTo>
                    <a:pt x="7692" y="237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5"/>
            <p:cNvSpPr/>
            <p:nvPr/>
          </p:nvSpPr>
          <p:spPr>
            <a:xfrm>
              <a:off x="4037225" y="3613400"/>
              <a:ext cx="321850" cy="288750"/>
            </a:xfrm>
            <a:custGeom>
              <a:avLst/>
              <a:gdLst/>
              <a:ahLst/>
              <a:cxnLst/>
              <a:rect l="l" t="t" r="r" b="b"/>
              <a:pathLst>
                <a:path w="12874" h="11550" extrusionOk="0">
                  <a:moveTo>
                    <a:pt x="11835" y="137"/>
                  </a:moveTo>
                  <a:lnTo>
                    <a:pt x="11413" y="57"/>
                  </a:lnTo>
                  <a:lnTo>
                    <a:pt x="11139" y="171"/>
                  </a:lnTo>
                  <a:lnTo>
                    <a:pt x="10774" y="11"/>
                  </a:lnTo>
                  <a:lnTo>
                    <a:pt x="10454" y="0"/>
                  </a:lnTo>
                  <a:lnTo>
                    <a:pt x="9313" y="673"/>
                  </a:lnTo>
                  <a:lnTo>
                    <a:pt x="8571" y="1335"/>
                  </a:lnTo>
                  <a:lnTo>
                    <a:pt x="8286" y="1952"/>
                  </a:lnTo>
                  <a:lnTo>
                    <a:pt x="8046" y="2294"/>
                  </a:lnTo>
                  <a:lnTo>
                    <a:pt x="7624" y="2362"/>
                  </a:lnTo>
                  <a:lnTo>
                    <a:pt x="7453" y="2796"/>
                  </a:lnTo>
                  <a:lnTo>
                    <a:pt x="7362" y="3081"/>
                  </a:lnTo>
                  <a:lnTo>
                    <a:pt x="6848" y="3298"/>
                  </a:lnTo>
                  <a:lnTo>
                    <a:pt x="6220" y="3253"/>
                  </a:lnTo>
                  <a:lnTo>
                    <a:pt x="5867" y="2990"/>
                  </a:lnTo>
                  <a:lnTo>
                    <a:pt x="5536" y="2876"/>
                  </a:lnTo>
                  <a:lnTo>
                    <a:pt x="5148" y="3093"/>
                  </a:lnTo>
                  <a:lnTo>
                    <a:pt x="4942" y="3538"/>
                  </a:lnTo>
                  <a:lnTo>
                    <a:pt x="4554" y="3812"/>
                  </a:lnTo>
                  <a:lnTo>
                    <a:pt x="4155" y="4211"/>
                  </a:lnTo>
                  <a:lnTo>
                    <a:pt x="3584" y="4302"/>
                  </a:lnTo>
                  <a:lnTo>
                    <a:pt x="3424" y="3983"/>
                  </a:lnTo>
                  <a:lnTo>
                    <a:pt x="3527" y="3435"/>
                  </a:lnTo>
                  <a:lnTo>
                    <a:pt x="3105" y="2568"/>
                  </a:lnTo>
                  <a:lnTo>
                    <a:pt x="2900" y="2419"/>
                  </a:lnTo>
                  <a:lnTo>
                    <a:pt x="2740" y="5786"/>
                  </a:lnTo>
                  <a:lnTo>
                    <a:pt x="2032" y="6243"/>
                  </a:lnTo>
                  <a:lnTo>
                    <a:pt x="1610" y="6322"/>
                  </a:lnTo>
                  <a:lnTo>
                    <a:pt x="1142" y="6151"/>
                  </a:lnTo>
                  <a:lnTo>
                    <a:pt x="800" y="6071"/>
                  </a:lnTo>
                  <a:lnTo>
                    <a:pt x="686" y="5695"/>
                  </a:lnTo>
                  <a:lnTo>
                    <a:pt x="389" y="5432"/>
                  </a:lnTo>
                  <a:lnTo>
                    <a:pt x="1" y="5889"/>
                  </a:lnTo>
                  <a:lnTo>
                    <a:pt x="503" y="7064"/>
                  </a:lnTo>
                  <a:lnTo>
                    <a:pt x="503" y="7076"/>
                  </a:lnTo>
                  <a:lnTo>
                    <a:pt x="857" y="7829"/>
                  </a:lnTo>
                  <a:lnTo>
                    <a:pt x="1313" y="8685"/>
                  </a:lnTo>
                  <a:lnTo>
                    <a:pt x="1290" y="9369"/>
                  </a:lnTo>
                  <a:lnTo>
                    <a:pt x="1039" y="9541"/>
                  </a:lnTo>
                  <a:lnTo>
                    <a:pt x="1245" y="10145"/>
                  </a:lnTo>
                  <a:lnTo>
                    <a:pt x="1222" y="10682"/>
                  </a:lnTo>
                  <a:lnTo>
                    <a:pt x="1302" y="10922"/>
                  </a:lnTo>
                  <a:lnTo>
                    <a:pt x="1347" y="10796"/>
                  </a:lnTo>
                  <a:lnTo>
                    <a:pt x="1644" y="11207"/>
                  </a:lnTo>
                  <a:lnTo>
                    <a:pt x="1895" y="11230"/>
                  </a:lnTo>
                  <a:lnTo>
                    <a:pt x="2203" y="11549"/>
                  </a:lnTo>
                  <a:lnTo>
                    <a:pt x="2546" y="11526"/>
                  </a:lnTo>
                  <a:lnTo>
                    <a:pt x="3036" y="11184"/>
                  </a:lnTo>
                  <a:lnTo>
                    <a:pt x="3698" y="11036"/>
                  </a:lnTo>
                  <a:lnTo>
                    <a:pt x="4497" y="10682"/>
                  </a:lnTo>
                  <a:lnTo>
                    <a:pt x="4805" y="10728"/>
                  </a:lnTo>
                  <a:lnTo>
                    <a:pt x="5285" y="10613"/>
                  </a:lnTo>
                  <a:lnTo>
                    <a:pt x="6095" y="10785"/>
                  </a:lnTo>
                  <a:lnTo>
                    <a:pt x="6483" y="10613"/>
                  </a:lnTo>
                  <a:lnTo>
                    <a:pt x="6939" y="10750"/>
                  </a:lnTo>
                  <a:lnTo>
                    <a:pt x="7054" y="10499"/>
                  </a:lnTo>
                  <a:lnTo>
                    <a:pt x="7430" y="10454"/>
                  </a:lnTo>
                  <a:lnTo>
                    <a:pt x="8263" y="10100"/>
                  </a:lnTo>
                  <a:lnTo>
                    <a:pt x="8880" y="9689"/>
                  </a:lnTo>
                  <a:lnTo>
                    <a:pt x="9462" y="9141"/>
                  </a:lnTo>
                  <a:lnTo>
                    <a:pt x="10420" y="8217"/>
                  </a:lnTo>
                  <a:lnTo>
                    <a:pt x="10899" y="7555"/>
                  </a:lnTo>
                  <a:lnTo>
                    <a:pt x="11162" y="7098"/>
                  </a:lnTo>
                  <a:lnTo>
                    <a:pt x="11516" y="6631"/>
                  </a:lnTo>
                  <a:lnTo>
                    <a:pt x="11687" y="6505"/>
                  </a:lnTo>
                  <a:lnTo>
                    <a:pt x="12246" y="6049"/>
                  </a:lnTo>
                  <a:lnTo>
                    <a:pt x="12474" y="5638"/>
                  </a:lnTo>
                  <a:lnTo>
                    <a:pt x="12623" y="4896"/>
                  </a:lnTo>
                  <a:lnTo>
                    <a:pt x="12874" y="4223"/>
                  </a:lnTo>
                  <a:lnTo>
                    <a:pt x="12280" y="4223"/>
                  </a:lnTo>
                  <a:lnTo>
                    <a:pt x="12098" y="4622"/>
                  </a:lnTo>
                  <a:lnTo>
                    <a:pt x="11630" y="4725"/>
                  </a:lnTo>
                  <a:lnTo>
                    <a:pt x="11196" y="4223"/>
                  </a:lnTo>
                  <a:lnTo>
                    <a:pt x="11219" y="3903"/>
                  </a:lnTo>
                  <a:lnTo>
                    <a:pt x="11447" y="3561"/>
                  </a:lnTo>
                  <a:lnTo>
                    <a:pt x="11539" y="3310"/>
                  </a:lnTo>
                  <a:lnTo>
                    <a:pt x="11767" y="3241"/>
                  </a:lnTo>
                  <a:lnTo>
                    <a:pt x="12155" y="3412"/>
                  </a:lnTo>
                  <a:lnTo>
                    <a:pt x="12098" y="3081"/>
                  </a:lnTo>
                  <a:lnTo>
                    <a:pt x="12303" y="2066"/>
                  </a:lnTo>
                  <a:lnTo>
                    <a:pt x="12143" y="1427"/>
                  </a:lnTo>
                  <a:close/>
                  <a:moveTo>
                    <a:pt x="8959" y="7669"/>
                  </a:moveTo>
                  <a:lnTo>
                    <a:pt x="8674" y="7760"/>
                  </a:lnTo>
                  <a:lnTo>
                    <a:pt x="8149" y="7064"/>
                  </a:lnTo>
                  <a:lnTo>
                    <a:pt x="8606" y="6494"/>
                  </a:lnTo>
                  <a:lnTo>
                    <a:pt x="9051" y="6128"/>
                  </a:lnTo>
                  <a:lnTo>
                    <a:pt x="9416" y="5946"/>
                  </a:lnTo>
                  <a:lnTo>
                    <a:pt x="9747" y="6231"/>
                  </a:lnTo>
                  <a:lnTo>
                    <a:pt x="9986" y="6505"/>
                  </a:lnTo>
                  <a:lnTo>
                    <a:pt x="9713" y="6950"/>
                  </a:lnTo>
                  <a:lnTo>
                    <a:pt x="9564" y="7247"/>
                  </a:lnTo>
                  <a:lnTo>
                    <a:pt x="9119" y="738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5"/>
            <p:cNvSpPr/>
            <p:nvPr/>
          </p:nvSpPr>
          <p:spPr>
            <a:xfrm>
              <a:off x="4155075" y="3299275"/>
              <a:ext cx="233975" cy="220275"/>
            </a:xfrm>
            <a:custGeom>
              <a:avLst/>
              <a:gdLst/>
              <a:ahLst/>
              <a:cxnLst/>
              <a:rect l="l" t="t" r="r" b="b"/>
              <a:pathLst>
                <a:path w="9359" h="8811" extrusionOk="0">
                  <a:moveTo>
                    <a:pt x="7258" y="297"/>
                  </a:moveTo>
                  <a:lnTo>
                    <a:pt x="6984" y="229"/>
                  </a:lnTo>
                  <a:lnTo>
                    <a:pt x="7041" y="34"/>
                  </a:lnTo>
                  <a:lnTo>
                    <a:pt x="6904" y="0"/>
                  </a:lnTo>
                  <a:lnTo>
                    <a:pt x="5832" y="149"/>
                  </a:lnTo>
                  <a:lnTo>
                    <a:pt x="5603" y="251"/>
                  </a:lnTo>
                  <a:lnTo>
                    <a:pt x="5375" y="833"/>
                  </a:lnTo>
                  <a:lnTo>
                    <a:pt x="5546" y="1233"/>
                  </a:lnTo>
                  <a:lnTo>
                    <a:pt x="5375" y="2306"/>
                  </a:lnTo>
                  <a:lnTo>
                    <a:pt x="5261" y="3218"/>
                  </a:lnTo>
                  <a:lnTo>
                    <a:pt x="5467" y="3378"/>
                  </a:lnTo>
                  <a:lnTo>
                    <a:pt x="6014" y="3732"/>
                  </a:lnTo>
                  <a:lnTo>
                    <a:pt x="6231" y="3561"/>
                  </a:lnTo>
                  <a:lnTo>
                    <a:pt x="6277" y="4542"/>
                  </a:lnTo>
                  <a:lnTo>
                    <a:pt x="5661" y="4542"/>
                  </a:lnTo>
                  <a:lnTo>
                    <a:pt x="5364" y="4052"/>
                  </a:lnTo>
                  <a:lnTo>
                    <a:pt x="5078" y="3652"/>
                  </a:lnTo>
                  <a:lnTo>
                    <a:pt x="4462" y="3538"/>
                  </a:lnTo>
                  <a:lnTo>
                    <a:pt x="4291" y="3047"/>
                  </a:lnTo>
                  <a:lnTo>
                    <a:pt x="3812" y="3333"/>
                  </a:lnTo>
                  <a:lnTo>
                    <a:pt x="3161" y="3207"/>
                  </a:lnTo>
                  <a:lnTo>
                    <a:pt x="2910" y="2808"/>
                  </a:lnTo>
                  <a:lnTo>
                    <a:pt x="2408" y="2716"/>
                  </a:lnTo>
                  <a:lnTo>
                    <a:pt x="2043" y="2739"/>
                  </a:lnTo>
                  <a:lnTo>
                    <a:pt x="1997" y="2454"/>
                  </a:lnTo>
                  <a:lnTo>
                    <a:pt x="1723" y="2431"/>
                  </a:lnTo>
                  <a:lnTo>
                    <a:pt x="1792" y="2716"/>
                  </a:lnTo>
                  <a:lnTo>
                    <a:pt x="1700" y="3150"/>
                  </a:lnTo>
                  <a:lnTo>
                    <a:pt x="1826" y="3572"/>
                  </a:lnTo>
                  <a:lnTo>
                    <a:pt x="1700" y="3915"/>
                  </a:lnTo>
                  <a:lnTo>
                    <a:pt x="1769" y="4234"/>
                  </a:lnTo>
                  <a:lnTo>
                    <a:pt x="114" y="4223"/>
                  </a:lnTo>
                  <a:lnTo>
                    <a:pt x="0" y="7110"/>
                  </a:lnTo>
                  <a:lnTo>
                    <a:pt x="514" y="7852"/>
                  </a:lnTo>
                  <a:lnTo>
                    <a:pt x="1016" y="8422"/>
                  </a:lnTo>
                  <a:lnTo>
                    <a:pt x="1666" y="8217"/>
                  </a:lnTo>
                  <a:lnTo>
                    <a:pt x="2180" y="8274"/>
                  </a:lnTo>
                  <a:lnTo>
                    <a:pt x="2477" y="8468"/>
                  </a:lnTo>
                  <a:lnTo>
                    <a:pt x="2477" y="8537"/>
                  </a:lnTo>
                  <a:lnTo>
                    <a:pt x="2625" y="8616"/>
                  </a:lnTo>
                  <a:lnTo>
                    <a:pt x="3504" y="8708"/>
                  </a:lnTo>
                  <a:lnTo>
                    <a:pt x="3755" y="8810"/>
                  </a:lnTo>
                  <a:lnTo>
                    <a:pt x="4017" y="8799"/>
                  </a:lnTo>
                  <a:lnTo>
                    <a:pt x="4474" y="8217"/>
                  </a:lnTo>
                  <a:lnTo>
                    <a:pt x="5204" y="7452"/>
                  </a:lnTo>
                  <a:lnTo>
                    <a:pt x="5489" y="7384"/>
                  </a:lnTo>
                  <a:lnTo>
                    <a:pt x="5592" y="7076"/>
                  </a:lnTo>
                  <a:lnTo>
                    <a:pt x="6060" y="6711"/>
                  </a:lnTo>
                  <a:lnTo>
                    <a:pt x="6665" y="6585"/>
                  </a:lnTo>
                  <a:lnTo>
                    <a:pt x="6619" y="5946"/>
                  </a:lnTo>
                  <a:lnTo>
                    <a:pt x="9061" y="5204"/>
                  </a:lnTo>
                  <a:lnTo>
                    <a:pt x="8639" y="4965"/>
                  </a:lnTo>
                  <a:lnTo>
                    <a:pt x="8913" y="4120"/>
                  </a:lnTo>
                  <a:lnTo>
                    <a:pt x="9175" y="3801"/>
                  </a:lnTo>
                  <a:lnTo>
                    <a:pt x="9039" y="3047"/>
                  </a:lnTo>
                  <a:lnTo>
                    <a:pt x="9210" y="2317"/>
                  </a:lnTo>
                  <a:lnTo>
                    <a:pt x="9358" y="2066"/>
                  </a:lnTo>
                  <a:lnTo>
                    <a:pt x="9187" y="1290"/>
                  </a:lnTo>
                  <a:lnTo>
                    <a:pt x="8810" y="890"/>
                  </a:lnTo>
                  <a:lnTo>
                    <a:pt x="8354" y="628"/>
                  </a:lnTo>
                  <a:lnTo>
                    <a:pt x="7863" y="468"/>
                  </a:lnTo>
                  <a:lnTo>
                    <a:pt x="7544" y="308"/>
                  </a:lnTo>
                  <a:lnTo>
                    <a:pt x="7498" y="286"/>
                  </a:lnTo>
                  <a:lnTo>
                    <a:pt x="7498" y="286"/>
                  </a:lnTo>
                  <a:lnTo>
                    <a:pt x="7578" y="434"/>
                  </a:lnTo>
                  <a:lnTo>
                    <a:pt x="7429" y="49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5"/>
            <p:cNvSpPr/>
            <p:nvPr/>
          </p:nvSpPr>
          <p:spPr>
            <a:xfrm>
              <a:off x="4220675" y="3463900"/>
              <a:ext cx="150950" cy="153800"/>
            </a:xfrm>
            <a:custGeom>
              <a:avLst/>
              <a:gdLst/>
              <a:ahLst/>
              <a:cxnLst/>
              <a:rect l="l" t="t" r="r" b="b"/>
              <a:pathLst>
                <a:path w="6038" h="6152" extrusionOk="0">
                  <a:moveTo>
                    <a:pt x="4497" y="6117"/>
                  </a:moveTo>
                  <a:lnTo>
                    <a:pt x="5376" y="5090"/>
                  </a:lnTo>
                  <a:lnTo>
                    <a:pt x="5604" y="4439"/>
                  </a:lnTo>
                  <a:lnTo>
                    <a:pt x="5730" y="4348"/>
                  </a:lnTo>
                  <a:lnTo>
                    <a:pt x="5844" y="3823"/>
                  </a:lnTo>
                  <a:lnTo>
                    <a:pt x="5730" y="3549"/>
                  </a:lnTo>
                  <a:lnTo>
                    <a:pt x="5810" y="2876"/>
                  </a:lnTo>
                  <a:lnTo>
                    <a:pt x="5992" y="2248"/>
                  </a:lnTo>
                  <a:lnTo>
                    <a:pt x="6038" y="1096"/>
                  </a:lnTo>
                  <a:lnTo>
                    <a:pt x="5638" y="810"/>
                  </a:lnTo>
                  <a:lnTo>
                    <a:pt x="5262" y="742"/>
                  </a:lnTo>
                  <a:lnTo>
                    <a:pt x="5102" y="514"/>
                  </a:lnTo>
                  <a:lnTo>
                    <a:pt x="4737" y="331"/>
                  </a:lnTo>
                  <a:lnTo>
                    <a:pt x="4075" y="342"/>
                  </a:lnTo>
                  <a:lnTo>
                    <a:pt x="4041" y="0"/>
                  </a:lnTo>
                  <a:lnTo>
                    <a:pt x="3436" y="126"/>
                  </a:lnTo>
                  <a:lnTo>
                    <a:pt x="2968" y="491"/>
                  </a:lnTo>
                  <a:lnTo>
                    <a:pt x="2865" y="799"/>
                  </a:lnTo>
                  <a:lnTo>
                    <a:pt x="2580" y="867"/>
                  </a:lnTo>
                  <a:lnTo>
                    <a:pt x="1850" y="1632"/>
                  </a:lnTo>
                  <a:lnTo>
                    <a:pt x="1393" y="2214"/>
                  </a:lnTo>
                  <a:lnTo>
                    <a:pt x="1131" y="2225"/>
                  </a:lnTo>
                  <a:lnTo>
                    <a:pt x="880" y="2123"/>
                  </a:lnTo>
                  <a:lnTo>
                    <a:pt x="1" y="2020"/>
                  </a:lnTo>
                  <a:lnTo>
                    <a:pt x="275" y="2750"/>
                  </a:lnTo>
                  <a:lnTo>
                    <a:pt x="423" y="2910"/>
                  </a:lnTo>
                  <a:lnTo>
                    <a:pt x="651" y="3435"/>
                  </a:lnTo>
                  <a:lnTo>
                    <a:pt x="1507" y="4439"/>
                  </a:lnTo>
                  <a:lnTo>
                    <a:pt x="1838" y="4542"/>
                  </a:lnTo>
                  <a:lnTo>
                    <a:pt x="1827" y="4850"/>
                  </a:lnTo>
                  <a:lnTo>
                    <a:pt x="2044" y="5432"/>
                  </a:lnTo>
                  <a:lnTo>
                    <a:pt x="2637" y="5569"/>
                  </a:lnTo>
                  <a:lnTo>
                    <a:pt x="3128" y="5980"/>
                  </a:lnTo>
                  <a:lnTo>
                    <a:pt x="3436" y="5991"/>
                  </a:lnTo>
                  <a:lnTo>
                    <a:pt x="3813" y="6151"/>
                  </a:lnTo>
                  <a:lnTo>
                    <a:pt x="4075" y="603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5"/>
            <p:cNvSpPr/>
            <p:nvPr/>
          </p:nvSpPr>
          <p:spPr>
            <a:xfrm>
              <a:off x="4542225" y="2839350"/>
              <a:ext cx="197750" cy="311025"/>
            </a:xfrm>
            <a:custGeom>
              <a:avLst/>
              <a:gdLst/>
              <a:ahLst/>
              <a:cxnLst/>
              <a:rect l="l" t="t" r="r" b="b"/>
              <a:pathLst>
                <a:path w="7910" h="12441" extrusionOk="0">
                  <a:moveTo>
                    <a:pt x="2363" y="1427"/>
                  </a:moveTo>
                  <a:lnTo>
                    <a:pt x="1986" y="1051"/>
                  </a:lnTo>
                  <a:lnTo>
                    <a:pt x="1815" y="674"/>
                  </a:lnTo>
                  <a:lnTo>
                    <a:pt x="1564" y="503"/>
                  </a:lnTo>
                  <a:lnTo>
                    <a:pt x="1279" y="994"/>
                  </a:lnTo>
                  <a:lnTo>
                    <a:pt x="1119" y="1313"/>
                  </a:lnTo>
                  <a:lnTo>
                    <a:pt x="1427" y="1815"/>
                  </a:lnTo>
                  <a:lnTo>
                    <a:pt x="1735" y="2260"/>
                  </a:lnTo>
                  <a:lnTo>
                    <a:pt x="2043" y="2569"/>
                  </a:lnTo>
                  <a:lnTo>
                    <a:pt x="4679" y="3653"/>
                  </a:lnTo>
                  <a:lnTo>
                    <a:pt x="5364" y="3641"/>
                  </a:lnTo>
                  <a:lnTo>
                    <a:pt x="3173" y="6369"/>
                  </a:lnTo>
                  <a:lnTo>
                    <a:pt x="2112" y="6414"/>
                  </a:lnTo>
                  <a:lnTo>
                    <a:pt x="1416" y="7054"/>
                  </a:lnTo>
                  <a:lnTo>
                    <a:pt x="902" y="7065"/>
                  </a:lnTo>
                  <a:lnTo>
                    <a:pt x="685" y="7350"/>
                  </a:lnTo>
                  <a:lnTo>
                    <a:pt x="0" y="8377"/>
                  </a:lnTo>
                  <a:lnTo>
                    <a:pt x="35" y="11687"/>
                  </a:lnTo>
                  <a:lnTo>
                    <a:pt x="503" y="12440"/>
                  </a:lnTo>
                  <a:lnTo>
                    <a:pt x="685" y="12235"/>
                  </a:lnTo>
                  <a:lnTo>
                    <a:pt x="879" y="11744"/>
                  </a:lnTo>
                  <a:lnTo>
                    <a:pt x="1746" y="10648"/>
                  </a:lnTo>
                  <a:lnTo>
                    <a:pt x="2500" y="9964"/>
                  </a:lnTo>
                  <a:lnTo>
                    <a:pt x="3687" y="9051"/>
                  </a:lnTo>
                  <a:lnTo>
                    <a:pt x="4485" y="8320"/>
                  </a:lnTo>
                  <a:lnTo>
                    <a:pt x="5398" y="7076"/>
                  </a:lnTo>
                  <a:lnTo>
                    <a:pt x="6060" y="6072"/>
                  </a:lnTo>
                  <a:lnTo>
                    <a:pt x="6722" y="4737"/>
                  </a:lnTo>
                  <a:lnTo>
                    <a:pt x="7179" y="3573"/>
                  </a:lnTo>
                  <a:lnTo>
                    <a:pt x="7532" y="2557"/>
                  </a:lnTo>
                  <a:lnTo>
                    <a:pt x="7715" y="1587"/>
                  </a:lnTo>
                  <a:lnTo>
                    <a:pt x="7875" y="1256"/>
                  </a:lnTo>
                  <a:lnTo>
                    <a:pt x="7852" y="777"/>
                  </a:lnTo>
                  <a:lnTo>
                    <a:pt x="7909" y="252"/>
                  </a:lnTo>
                  <a:lnTo>
                    <a:pt x="7875" y="1"/>
                  </a:lnTo>
                  <a:lnTo>
                    <a:pt x="7578" y="1"/>
                  </a:lnTo>
                  <a:lnTo>
                    <a:pt x="7202" y="320"/>
                  </a:lnTo>
                  <a:lnTo>
                    <a:pt x="6791" y="400"/>
                  </a:lnTo>
                  <a:lnTo>
                    <a:pt x="6437" y="537"/>
                  </a:lnTo>
                  <a:lnTo>
                    <a:pt x="6174" y="560"/>
                  </a:lnTo>
                  <a:lnTo>
                    <a:pt x="6174" y="560"/>
                  </a:lnTo>
                  <a:lnTo>
                    <a:pt x="5718" y="594"/>
                  </a:lnTo>
                  <a:lnTo>
                    <a:pt x="5455" y="743"/>
                  </a:lnTo>
                  <a:lnTo>
                    <a:pt x="5056" y="823"/>
                  </a:lnTo>
                  <a:lnTo>
                    <a:pt x="4371" y="1085"/>
                  </a:lnTo>
                  <a:lnTo>
                    <a:pt x="3493" y="1199"/>
                  </a:lnTo>
                  <a:lnTo>
                    <a:pt x="2751" y="142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5"/>
            <p:cNvSpPr/>
            <p:nvPr/>
          </p:nvSpPr>
          <p:spPr>
            <a:xfrm>
              <a:off x="2628975" y="2981450"/>
              <a:ext cx="58225" cy="84175"/>
            </a:xfrm>
            <a:custGeom>
              <a:avLst/>
              <a:gdLst/>
              <a:ahLst/>
              <a:cxnLst/>
              <a:rect l="l" t="t" r="r" b="b"/>
              <a:pathLst>
                <a:path w="2329" h="3367" extrusionOk="0">
                  <a:moveTo>
                    <a:pt x="1575" y="2956"/>
                  </a:moveTo>
                  <a:lnTo>
                    <a:pt x="1826" y="2283"/>
                  </a:lnTo>
                  <a:lnTo>
                    <a:pt x="2328" y="1449"/>
                  </a:lnTo>
                  <a:lnTo>
                    <a:pt x="2203" y="1084"/>
                  </a:lnTo>
                  <a:lnTo>
                    <a:pt x="1370" y="308"/>
                  </a:lnTo>
                  <a:lnTo>
                    <a:pt x="788" y="103"/>
                  </a:lnTo>
                  <a:lnTo>
                    <a:pt x="514" y="0"/>
                  </a:lnTo>
                  <a:lnTo>
                    <a:pt x="69" y="788"/>
                  </a:lnTo>
                  <a:lnTo>
                    <a:pt x="126" y="1415"/>
                  </a:lnTo>
                  <a:lnTo>
                    <a:pt x="434" y="1940"/>
                  </a:lnTo>
                  <a:lnTo>
                    <a:pt x="286" y="2328"/>
                  </a:lnTo>
                  <a:lnTo>
                    <a:pt x="206" y="2739"/>
                  </a:lnTo>
                  <a:lnTo>
                    <a:pt x="0" y="3138"/>
                  </a:lnTo>
                  <a:lnTo>
                    <a:pt x="343" y="3321"/>
                  </a:lnTo>
                  <a:lnTo>
                    <a:pt x="594" y="3070"/>
                  </a:lnTo>
                  <a:lnTo>
                    <a:pt x="776" y="3104"/>
                  </a:lnTo>
                  <a:lnTo>
                    <a:pt x="879" y="3367"/>
                  </a:lnTo>
                  <a:lnTo>
                    <a:pt x="1267" y="328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5"/>
            <p:cNvSpPr/>
            <p:nvPr/>
          </p:nvSpPr>
          <p:spPr>
            <a:xfrm>
              <a:off x="3640650" y="1956900"/>
              <a:ext cx="255375" cy="215450"/>
            </a:xfrm>
            <a:custGeom>
              <a:avLst/>
              <a:gdLst/>
              <a:ahLst/>
              <a:cxnLst/>
              <a:rect l="l" t="t" r="r" b="b"/>
              <a:pathLst>
                <a:path w="10215" h="8618" extrusionOk="0">
                  <a:moveTo>
                    <a:pt x="10215" y="7932"/>
                  </a:moveTo>
                  <a:lnTo>
                    <a:pt x="10066" y="7191"/>
                  </a:lnTo>
                  <a:lnTo>
                    <a:pt x="9610" y="7510"/>
                  </a:lnTo>
                  <a:lnTo>
                    <a:pt x="9462" y="7841"/>
                  </a:lnTo>
                  <a:lnTo>
                    <a:pt x="9667" y="8446"/>
                  </a:lnTo>
                  <a:lnTo>
                    <a:pt x="10009" y="8617"/>
                  </a:lnTo>
                  <a:close/>
                  <a:moveTo>
                    <a:pt x="5730" y="663"/>
                  </a:moveTo>
                  <a:lnTo>
                    <a:pt x="5387" y="321"/>
                  </a:lnTo>
                  <a:lnTo>
                    <a:pt x="5068" y="309"/>
                  </a:lnTo>
                  <a:lnTo>
                    <a:pt x="4965" y="1"/>
                  </a:lnTo>
                  <a:lnTo>
                    <a:pt x="4360" y="172"/>
                  </a:lnTo>
                  <a:lnTo>
                    <a:pt x="4155" y="891"/>
                  </a:lnTo>
                  <a:lnTo>
                    <a:pt x="2546" y="1576"/>
                  </a:lnTo>
                  <a:lnTo>
                    <a:pt x="1884" y="1211"/>
                  </a:lnTo>
                  <a:lnTo>
                    <a:pt x="2089" y="2204"/>
                  </a:lnTo>
                  <a:lnTo>
                    <a:pt x="914" y="1975"/>
                  </a:lnTo>
                  <a:lnTo>
                    <a:pt x="1" y="2158"/>
                  </a:lnTo>
                  <a:lnTo>
                    <a:pt x="58" y="2820"/>
                  </a:lnTo>
                  <a:lnTo>
                    <a:pt x="1131" y="3162"/>
                  </a:lnTo>
                  <a:lnTo>
                    <a:pt x="1644" y="3607"/>
                  </a:lnTo>
                  <a:lnTo>
                    <a:pt x="2375" y="4532"/>
                  </a:lnTo>
                  <a:lnTo>
                    <a:pt x="2226" y="6289"/>
                  </a:lnTo>
                  <a:lnTo>
                    <a:pt x="1850" y="6814"/>
                  </a:lnTo>
                  <a:lnTo>
                    <a:pt x="2135" y="7156"/>
                  </a:lnTo>
                  <a:lnTo>
                    <a:pt x="3470" y="7556"/>
                  </a:lnTo>
                  <a:lnTo>
                    <a:pt x="3744" y="7373"/>
                  </a:lnTo>
                  <a:lnTo>
                    <a:pt x="4554" y="7773"/>
                  </a:lnTo>
                  <a:lnTo>
                    <a:pt x="5410" y="7659"/>
                  </a:lnTo>
                  <a:lnTo>
                    <a:pt x="5479" y="7134"/>
                  </a:lnTo>
                  <a:lnTo>
                    <a:pt x="6540" y="6848"/>
                  </a:lnTo>
                  <a:lnTo>
                    <a:pt x="7967" y="7077"/>
                  </a:lnTo>
                  <a:lnTo>
                    <a:pt x="8606" y="6586"/>
                  </a:lnTo>
                  <a:lnTo>
                    <a:pt x="8674" y="6198"/>
                  </a:lnTo>
                  <a:lnTo>
                    <a:pt x="8298" y="6084"/>
                  </a:lnTo>
                  <a:lnTo>
                    <a:pt x="8081" y="5399"/>
                  </a:lnTo>
                  <a:lnTo>
                    <a:pt x="8320" y="5148"/>
                  </a:lnTo>
                  <a:lnTo>
                    <a:pt x="8092" y="4806"/>
                  </a:lnTo>
                  <a:lnTo>
                    <a:pt x="8126" y="4566"/>
                  </a:lnTo>
                  <a:lnTo>
                    <a:pt x="7864" y="4178"/>
                  </a:lnTo>
                  <a:lnTo>
                    <a:pt x="7522" y="4303"/>
                  </a:lnTo>
                  <a:lnTo>
                    <a:pt x="7522" y="3904"/>
                  </a:lnTo>
                  <a:lnTo>
                    <a:pt x="8024" y="3402"/>
                  </a:lnTo>
                  <a:lnTo>
                    <a:pt x="7989" y="3174"/>
                  </a:lnTo>
                  <a:lnTo>
                    <a:pt x="8320" y="3265"/>
                  </a:lnTo>
                  <a:lnTo>
                    <a:pt x="8503" y="3117"/>
                  </a:lnTo>
                  <a:lnTo>
                    <a:pt x="8583" y="2477"/>
                  </a:lnTo>
                  <a:lnTo>
                    <a:pt x="8902" y="1884"/>
                  </a:lnTo>
                  <a:lnTo>
                    <a:pt x="7887" y="1713"/>
                  </a:lnTo>
                  <a:lnTo>
                    <a:pt x="7544" y="1485"/>
                  </a:lnTo>
                  <a:lnTo>
                    <a:pt x="7350" y="1496"/>
                  </a:lnTo>
                  <a:lnTo>
                    <a:pt x="7191" y="1427"/>
                  </a:lnTo>
                  <a:lnTo>
                    <a:pt x="6563" y="1028"/>
                  </a:lnTo>
                  <a:lnTo>
                    <a:pt x="6209" y="108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5"/>
            <p:cNvSpPr/>
            <p:nvPr/>
          </p:nvSpPr>
          <p:spPr>
            <a:xfrm>
              <a:off x="3550500" y="2120100"/>
              <a:ext cx="250800" cy="176350"/>
            </a:xfrm>
            <a:custGeom>
              <a:avLst/>
              <a:gdLst/>
              <a:ahLst/>
              <a:cxnLst/>
              <a:rect l="l" t="t" r="r" b="b"/>
              <a:pathLst>
                <a:path w="10032" h="7054" extrusionOk="0">
                  <a:moveTo>
                    <a:pt x="8023" y="4520"/>
                  </a:moveTo>
                  <a:lnTo>
                    <a:pt x="8023" y="4497"/>
                  </a:lnTo>
                  <a:lnTo>
                    <a:pt x="7944" y="4497"/>
                  </a:lnTo>
                  <a:lnTo>
                    <a:pt x="7909" y="4440"/>
                  </a:lnTo>
                  <a:lnTo>
                    <a:pt x="7886" y="4463"/>
                  </a:lnTo>
                  <a:lnTo>
                    <a:pt x="7875" y="4497"/>
                  </a:lnTo>
                  <a:lnTo>
                    <a:pt x="7875" y="4520"/>
                  </a:lnTo>
                  <a:lnTo>
                    <a:pt x="7944" y="4520"/>
                  </a:lnTo>
                  <a:lnTo>
                    <a:pt x="8001" y="4543"/>
                  </a:lnTo>
                  <a:close/>
                  <a:moveTo>
                    <a:pt x="7909" y="4292"/>
                  </a:moveTo>
                  <a:lnTo>
                    <a:pt x="7944" y="4292"/>
                  </a:lnTo>
                  <a:lnTo>
                    <a:pt x="8035" y="4189"/>
                  </a:lnTo>
                  <a:lnTo>
                    <a:pt x="8035" y="4155"/>
                  </a:lnTo>
                  <a:lnTo>
                    <a:pt x="7989" y="4121"/>
                  </a:lnTo>
                  <a:lnTo>
                    <a:pt x="7829" y="4155"/>
                  </a:lnTo>
                  <a:lnTo>
                    <a:pt x="7807" y="4189"/>
                  </a:lnTo>
                  <a:lnTo>
                    <a:pt x="7807" y="4235"/>
                  </a:lnTo>
                  <a:lnTo>
                    <a:pt x="7761" y="4257"/>
                  </a:lnTo>
                  <a:lnTo>
                    <a:pt x="7749" y="4315"/>
                  </a:lnTo>
                  <a:lnTo>
                    <a:pt x="7761" y="4337"/>
                  </a:lnTo>
                  <a:lnTo>
                    <a:pt x="7875" y="4349"/>
                  </a:lnTo>
                  <a:close/>
                  <a:moveTo>
                    <a:pt x="5456" y="286"/>
                  </a:moveTo>
                  <a:lnTo>
                    <a:pt x="4280" y="263"/>
                  </a:lnTo>
                  <a:lnTo>
                    <a:pt x="3675" y="297"/>
                  </a:lnTo>
                  <a:lnTo>
                    <a:pt x="2911" y="161"/>
                  </a:lnTo>
                  <a:lnTo>
                    <a:pt x="1941" y="161"/>
                  </a:lnTo>
                  <a:lnTo>
                    <a:pt x="1062" y="1"/>
                  </a:lnTo>
                  <a:lnTo>
                    <a:pt x="1" y="640"/>
                  </a:lnTo>
                  <a:lnTo>
                    <a:pt x="286" y="1016"/>
                  </a:lnTo>
                  <a:lnTo>
                    <a:pt x="229" y="1644"/>
                  </a:lnTo>
                  <a:lnTo>
                    <a:pt x="503" y="1416"/>
                  </a:lnTo>
                  <a:lnTo>
                    <a:pt x="799" y="1290"/>
                  </a:lnTo>
                  <a:lnTo>
                    <a:pt x="971" y="1724"/>
                  </a:lnTo>
                  <a:lnTo>
                    <a:pt x="1404" y="1724"/>
                  </a:lnTo>
                  <a:lnTo>
                    <a:pt x="1530" y="1610"/>
                  </a:lnTo>
                  <a:lnTo>
                    <a:pt x="1952" y="1644"/>
                  </a:lnTo>
                  <a:lnTo>
                    <a:pt x="2146" y="2089"/>
                  </a:lnTo>
                  <a:lnTo>
                    <a:pt x="1804" y="2329"/>
                  </a:lnTo>
                  <a:lnTo>
                    <a:pt x="1770" y="3025"/>
                  </a:lnTo>
                  <a:lnTo>
                    <a:pt x="1644" y="3151"/>
                  </a:lnTo>
                  <a:lnTo>
                    <a:pt x="1598" y="3584"/>
                  </a:lnTo>
                  <a:lnTo>
                    <a:pt x="1290" y="3653"/>
                  </a:lnTo>
                  <a:lnTo>
                    <a:pt x="1575" y="4189"/>
                  </a:lnTo>
                  <a:lnTo>
                    <a:pt x="1347" y="4805"/>
                  </a:lnTo>
                  <a:lnTo>
                    <a:pt x="1598" y="5079"/>
                  </a:lnTo>
                  <a:lnTo>
                    <a:pt x="1484" y="5319"/>
                  </a:lnTo>
                  <a:lnTo>
                    <a:pt x="1199" y="5673"/>
                  </a:lnTo>
                  <a:lnTo>
                    <a:pt x="1256" y="5981"/>
                  </a:lnTo>
                  <a:lnTo>
                    <a:pt x="1941" y="6118"/>
                  </a:lnTo>
                  <a:lnTo>
                    <a:pt x="2135" y="6654"/>
                  </a:lnTo>
                  <a:lnTo>
                    <a:pt x="2420" y="6962"/>
                  </a:lnTo>
                  <a:lnTo>
                    <a:pt x="2785" y="7053"/>
                  </a:lnTo>
                  <a:lnTo>
                    <a:pt x="3082" y="6688"/>
                  </a:lnTo>
                  <a:lnTo>
                    <a:pt x="3550" y="6369"/>
                  </a:lnTo>
                  <a:lnTo>
                    <a:pt x="4269" y="6380"/>
                  </a:lnTo>
                  <a:lnTo>
                    <a:pt x="5216" y="6380"/>
                  </a:lnTo>
                  <a:lnTo>
                    <a:pt x="5764" y="5661"/>
                  </a:lnTo>
                  <a:lnTo>
                    <a:pt x="6323" y="5479"/>
                  </a:lnTo>
                  <a:lnTo>
                    <a:pt x="6494" y="4885"/>
                  </a:lnTo>
                  <a:lnTo>
                    <a:pt x="6916" y="4463"/>
                  </a:lnTo>
                  <a:lnTo>
                    <a:pt x="6631" y="3938"/>
                  </a:lnTo>
                  <a:lnTo>
                    <a:pt x="6916" y="3208"/>
                  </a:lnTo>
                  <a:lnTo>
                    <a:pt x="7361" y="2717"/>
                  </a:lnTo>
                  <a:lnTo>
                    <a:pt x="7430" y="2409"/>
                  </a:lnTo>
                  <a:lnTo>
                    <a:pt x="8377" y="2226"/>
                  </a:lnTo>
                  <a:lnTo>
                    <a:pt x="9062" y="1621"/>
                  </a:lnTo>
                  <a:lnTo>
                    <a:pt x="9016" y="1131"/>
                  </a:lnTo>
                  <a:lnTo>
                    <a:pt x="8160" y="1245"/>
                  </a:lnTo>
                  <a:lnTo>
                    <a:pt x="7350" y="845"/>
                  </a:lnTo>
                  <a:lnTo>
                    <a:pt x="7076" y="1028"/>
                  </a:lnTo>
                  <a:lnTo>
                    <a:pt x="5730" y="628"/>
                  </a:lnTo>
                  <a:close/>
                  <a:moveTo>
                    <a:pt x="9165" y="3516"/>
                  </a:moveTo>
                  <a:lnTo>
                    <a:pt x="9176" y="3470"/>
                  </a:lnTo>
                  <a:lnTo>
                    <a:pt x="9187" y="3436"/>
                  </a:lnTo>
                  <a:lnTo>
                    <a:pt x="9199" y="3424"/>
                  </a:lnTo>
                  <a:lnTo>
                    <a:pt x="9176" y="3402"/>
                  </a:lnTo>
                  <a:lnTo>
                    <a:pt x="9176" y="3379"/>
                  </a:lnTo>
                  <a:lnTo>
                    <a:pt x="9199" y="3356"/>
                  </a:lnTo>
                  <a:lnTo>
                    <a:pt x="9176" y="3333"/>
                  </a:lnTo>
                  <a:lnTo>
                    <a:pt x="8993" y="3390"/>
                  </a:lnTo>
                  <a:lnTo>
                    <a:pt x="8891" y="3447"/>
                  </a:lnTo>
                  <a:lnTo>
                    <a:pt x="8594" y="3664"/>
                  </a:lnTo>
                  <a:lnTo>
                    <a:pt x="8594" y="3710"/>
                  </a:lnTo>
                  <a:lnTo>
                    <a:pt x="8605" y="3733"/>
                  </a:lnTo>
                  <a:lnTo>
                    <a:pt x="8662" y="3733"/>
                  </a:lnTo>
                  <a:lnTo>
                    <a:pt x="8685" y="3790"/>
                  </a:lnTo>
                  <a:lnTo>
                    <a:pt x="8742" y="3733"/>
                  </a:lnTo>
                  <a:lnTo>
                    <a:pt x="8788" y="3721"/>
                  </a:lnTo>
                  <a:lnTo>
                    <a:pt x="8834" y="3733"/>
                  </a:lnTo>
                  <a:lnTo>
                    <a:pt x="8868" y="3767"/>
                  </a:lnTo>
                  <a:lnTo>
                    <a:pt x="8891" y="3847"/>
                  </a:lnTo>
                  <a:lnTo>
                    <a:pt x="8902" y="3881"/>
                  </a:lnTo>
                  <a:lnTo>
                    <a:pt x="8993" y="3892"/>
                  </a:lnTo>
                  <a:lnTo>
                    <a:pt x="9119" y="3949"/>
                  </a:lnTo>
                  <a:lnTo>
                    <a:pt x="9176" y="3927"/>
                  </a:lnTo>
                  <a:lnTo>
                    <a:pt x="9244" y="3881"/>
                  </a:lnTo>
                  <a:lnTo>
                    <a:pt x="9279" y="3790"/>
                  </a:lnTo>
                  <a:lnTo>
                    <a:pt x="9313" y="3721"/>
                  </a:lnTo>
                  <a:lnTo>
                    <a:pt x="9359" y="3653"/>
                  </a:lnTo>
                  <a:lnTo>
                    <a:pt x="9404" y="3596"/>
                  </a:lnTo>
                  <a:lnTo>
                    <a:pt x="9381" y="3539"/>
                  </a:lnTo>
                  <a:lnTo>
                    <a:pt x="9347" y="3527"/>
                  </a:lnTo>
                  <a:lnTo>
                    <a:pt x="9302" y="3504"/>
                  </a:lnTo>
                  <a:lnTo>
                    <a:pt x="9233" y="3539"/>
                  </a:lnTo>
                  <a:close/>
                  <a:moveTo>
                    <a:pt x="10021" y="3470"/>
                  </a:moveTo>
                  <a:lnTo>
                    <a:pt x="10032" y="3413"/>
                  </a:lnTo>
                  <a:lnTo>
                    <a:pt x="10032" y="3402"/>
                  </a:lnTo>
                  <a:lnTo>
                    <a:pt x="9963" y="3299"/>
                  </a:lnTo>
                  <a:lnTo>
                    <a:pt x="9827" y="3253"/>
                  </a:lnTo>
                  <a:lnTo>
                    <a:pt x="9690" y="3265"/>
                  </a:lnTo>
                  <a:lnTo>
                    <a:pt x="9678" y="3287"/>
                  </a:lnTo>
                  <a:lnTo>
                    <a:pt x="9678" y="3345"/>
                  </a:lnTo>
                  <a:lnTo>
                    <a:pt x="9690" y="3356"/>
                  </a:lnTo>
                  <a:lnTo>
                    <a:pt x="9769" y="3367"/>
                  </a:lnTo>
                  <a:lnTo>
                    <a:pt x="9998" y="347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5"/>
            <p:cNvSpPr/>
            <p:nvPr/>
          </p:nvSpPr>
          <p:spPr>
            <a:xfrm>
              <a:off x="2326825" y="2825950"/>
              <a:ext cx="3450" cy="4300"/>
            </a:xfrm>
            <a:custGeom>
              <a:avLst/>
              <a:gdLst/>
              <a:ahLst/>
              <a:cxnLst/>
              <a:rect l="l" t="t" r="r" b="b"/>
              <a:pathLst>
                <a:path w="138" h="172" extrusionOk="0">
                  <a:moveTo>
                    <a:pt x="138" y="137"/>
                  </a:moveTo>
                  <a:lnTo>
                    <a:pt x="115" y="126"/>
                  </a:lnTo>
                  <a:lnTo>
                    <a:pt x="81" y="35"/>
                  </a:lnTo>
                  <a:lnTo>
                    <a:pt x="35" y="0"/>
                  </a:lnTo>
                  <a:lnTo>
                    <a:pt x="24" y="12"/>
                  </a:lnTo>
                  <a:lnTo>
                    <a:pt x="1" y="58"/>
                  </a:lnTo>
                  <a:lnTo>
                    <a:pt x="46" y="103"/>
                  </a:lnTo>
                  <a:lnTo>
                    <a:pt x="92" y="149"/>
                  </a:lnTo>
                  <a:lnTo>
                    <a:pt x="126" y="17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5"/>
            <p:cNvSpPr/>
            <p:nvPr/>
          </p:nvSpPr>
          <p:spPr>
            <a:xfrm>
              <a:off x="2474325" y="2697550"/>
              <a:ext cx="3450" cy="2025"/>
            </a:xfrm>
            <a:custGeom>
              <a:avLst/>
              <a:gdLst/>
              <a:ahLst/>
              <a:cxnLst/>
              <a:rect l="l" t="t" r="r" b="b"/>
              <a:pathLst>
                <a:path w="138" h="81" extrusionOk="0">
                  <a:moveTo>
                    <a:pt x="126" y="47"/>
                  </a:moveTo>
                  <a:lnTo>
                    <a:pt x="138" y="12"/>
                  </a:lnTo>
                  <a:lnTo>
                    <a:pt x="104" y="1"/>
                  </a:lnTo>
                  <a:lnTo>
                    <a:pt x="1" y="69"/>
                  </a:lnTo>
                  <a:lnTo>
                    <a:pt x="1" y="8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5"/>
            <p:cNvSpPr/>
            <p:nvPr/>
          </p:nvSpPr>
          <p:spPr>
            <a:xfrm>
              <a:off x="3747075" y="2144350"/>
              <a:ext cx="6025" cy="4600"/>
            </a:xfrm>
            <a:custGeom>
              <a:avLst/>
              <a:gdLst/>
              <a:ahLst/>
              <a:cxnLst/>
              <a:rect l="l" t="t" r="r" b="b"/>
              <a:pathLst>
                <a:path w="241" h="184" extrusionOk="0">
                  <a:moveTo>
                    <a:pt x="217" y="126"/>
                  </a:moveTo>
                  <a:lnTo>
                    <a:pt x="229" y="103"/>
                  </a:lnTo>
                  <a:lnTo>
                    <a:pt x="240" y="69"/>
                  </a:lnTo>
                  <a:lnTo>
                    <a:pt x="240" y="58"/>
                  </a:lnTo>
                  <a:lnTo>
                    <a:pt x="217" y="46"/>
                  </a:lnTo>
                  <a:lnTo>
                    <a:pt x="115" y="12"/>
                  </a:lnTo>
                  <a:lnTo>
                    <a:pt x="69" y="1"/>
                  </a:lnTo>
                  <a:lnTo>
                    <a:pt x="46" y="12"/>
                  </a:lnTo>
                  <a:lnTo>
                    <a:pt x="12" y="46"/>
                  </a:lnTo>
                  <a:lnTo>
                    <a:pt x="1" y="81"/>
                  </a:lnTo>
                  <a:lnTo>
                    <a:pt x="12" y="103"/>
                  </a:lnTo>
                  <a:lnTo>
                    <a:pt x="12" y="126"/>
                  </a:lnTo>
                  <a:lnTo>
                    <a:pt x="12" y="161"/>
                  </a:lnTo>
                  <a:lnTo>
                    <a:pt x="23" y="183"/>
                  </a:lnTo>
                  <a:lnTo>
                    <a:pt x="58" y="183"/>
                  </a:lnTo>
                  <a:lnTo>
                    <a:pt x="81" y="183"/>
                  </a:lnTo>
                  <a:lnTo>
                    <a:pt x="126" y="172"/>
                  </a:lnTo>
                  <a:lnTo>
                    <a:pt x="195" y="12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5"/>
            <p:cNvSpPr/>
            <p:nvPr/>
          </p:nvSpPr>
          <p:spPr>
            <a:xfrm>
              <a:off x="2497150" y="2710400"/>
              <a:ext cx="3750" cy="16000"/>
            </a:xfrm>
            <a:custGeom>
              <a:avLst/>
              <a:gdLst/>
              <a:ahLst/>
              <a:cxnLst/>
              <a:rect l="l" t="t" r="r" b="b"/>
              <a:pathLst>
                <a:path w="150" h="640" extrusionOk="0">
                  <a:moveTo>
                    <a:pt x="126" y="617"/>
                  </a:moveTo>
                  <a:lnTo>
                    <a:pt x="149" y="594"/>
                  </a:lnTo>
                  <a:lnTo>
                    <a:pt x="149" y="583"/>
                  </a:lnTo>
                  <a:lnTo>
                    <a:pt x="149" y="560"/>
                  </a:lnTo>
                  <a:lnTo>
                    <a:pt x="138" y="537"/>
                  </a:lnTo>
                  <a:lnTo>
                    <a:pt x="126" y="514"/>
                  </a:lnTo>
                  <a:lnTo>
                    <a:pt x="69" y="480"/>
                  </a:lnTo>
                  <a:lnTo>
                    <a:pt x="1" y="560"/>
                  </a:lnTo>
                  <a:lnTo>
                    <a:pt x="1" y="583"/>
                  </a:lnTo>
                  <a:lnTo>
                    <a:pt x="12" y="628"/>
                  </a:lnTo>
                  <a:lnTo>
                    <a:pt x="92" y="640"/>
                  </a:lnTo>
                  <a:close/>
                  <a:moveTo>
                    <a:pt x="149" y="115"/>
                  </a:moveTo>
                  <a:lnTo>
                    <a:pt x="149" y="46"/>
                  </a:lnTo>
                  <a:lnTo>
                    <a:pt x="138" y="12"/>
                  </a:lnTo>
                  <a:lnTo>
                    <a:pt x="92" y="12"/>
                  </a:lnTo>
                  <a:lnTo>
                    <a:pt x="81" y="1"/>
                  </a:lnTo>
                  <a:lnTo>
                    <a:pt x="69" y="1"/>
                  </a:lnTo>
                  <a:lnTo>
                    <a:pt x="46" y="12"/>
                  </a:lnTo>
                  <a:lnTo>
                    <a:pt x="69" y="103"/>
                  </a:lnTo>
                  <a:lnTo>
                    <a:pt x="138" y="13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5"/>
            <p:cNvSpPr/>
            <p:nvPr/>
          </p:nvSpPr>
          <p:spPr>
            <a:xfrm>
              <a:off x="2187025" y="2500700"/>
              <a:ext cx="108150" cy="136700"/>
            </a:xfrm>
            <a:custGeom>
              <a:avLst/>
              <a:gdLst/>
              <a:ahLst/>
              <a:cxnLst/>
              <a:rect l="l" t="t" r="r" b="b"/>
              <a:pathLst>
                <a:path w="4326" h="5468" extrusionOk="0">
                  <a:moveTo>
                    <a:pt x="3984" y="5216"/>
                  </a:moveTo>
                  <a:lnTo>
                    <a:pt x="4018" y="5136"/>
                  </a:lnTo>
                  <a:lnTo>
                    <a:pt x="3972" y="5125"/>
                  </a:lnTo>
                  <a:lnTo>
                    <a:pt x="3904" y="5216"/>
                  </a:lnTo>
                  <a:lnTo>
                    <a:pt x="3812" y="5262"/>
                  </a:lnTo>
                  <a:lnTo>
                    <a:pt x="3767" y="5262"/>
                  </a:lnTo>
                  <a:lnTo>
                    <a:pt x="3675" y="5216"/>
                  </a:lnTo>
                  <a:lnTo>
                    <a:pt x="3596" y="5216"/>
                  </a:lnTo>
                  <a:lnTo>
                    <a:pt x="3539" y="5284"/>
                  </a:lnTo>
                  <a:lnTo>
                    <a:pt x="3459" y="5307"/>
                  </a:lnTo>
                  <a:lnTo>
                    <a:pt x="3470" y="5319"/>
                  </a:lnTo>
                  <a:lnTo>
                    <a:pt x="3470" y="5353"/>
                  </a:lnTo>
                  <a:lnTo>
                    <a:pt x="3447" y="5387"/>
                  </a:lnTo>
                  <a:lnTo>
                    <a:pt x="3447" y="5421"/>
                  </a:lnTo>
                  <a:lnTo>
                    <a:pt x="3459" y="5467"/>
                  </a:lnTo>
                  <a:lnTo>
                    <a:pt x="3675" y="5444"/>
                  </a:lnTo>
                  <a:lnTo>
                    <a:pt x="3858" y="5421"/>
                  </a:lnTo>
                  <a:lnTo>
                    <a:pt x="3961" y="5296"/>
                  </a:lnTo>
                  <a:close/>
                  <a:moveTo>
                    <a:pt x="4098" y="4931"/>
                  </a:moveTo>
                  <a:lnTo>
                    <a:pt x="4041" y="4896"/>
                  </a:lnTo>
                  <a:lnTo>
                    <a:pt x="3984" y="4931"/>
                  </a:lnTo>
                  <a:lnTo>
                    <a:pt x="3995" y="4976"/>
                  </a:lnTo>
                  <a:close/>
                  <a:moveTo>
                    <a:pt x="4098" y="4109"/>
                  </a:moveTo>
                  <a:lnTo>
                    <a:pt x="4041" y="4075"/>
                  </a:lnTo>
                  <a:lnTo>
                    <a:pt x="3995" y="4155"/>
                  </a:lnTo>
                  <a:lnTo>
                    <a:pt x="4041" y="4166"/>
                  </a:lnTo>
                  <a:lnTo>
                    <a:pt x="4143" y="4155"/>
                  </a:lnTo>
                  <a:lnTo>
                    <a:pt x="4212" y="4166"/>
                  </a:lnTo>
                  <a:lnTo>
                    <a:pt x="4280" y="4223"/>
                  </a:lnTo>
                  <a:lnTo>
                    <a:pt x="4326" y="4189"/>
                  </a:lnTo>
                  <a:lnTo>
                    <a:pt x="4315" y="4177"/>
                  </a:lnTo>
                  <a:lnTo>
                    <a:pt x="4257" y="4132"/>
                  </a:lnTo>
                  <a:lnTo>
                    <a:pt x="4166" y="4120"/>
                  </a:lnTo>
                  <a:lnTo>
                    <a:pt x="4143" y="4120"/>
                  </a:lnTo>
                  <a:close/>
                  <a:moveTo>
                    <a:pt x="3150" y="4292"/>
                  </a:moveTo>
                  <a:lnTo>
                    <a:pt x="3253" y="4212"/>
                  </a:lnTo>
                  <a:lnTo>
                    <a:pt x="3356" y="4166"/>
                  </a:lnTo>
                  <a:lnTo>
                    <a:pt x="3481" y="4006"/>
                  </a:lnTo>
                  <a:lnTo>
                    <a:pt x="3470" y="3881"/>
                  </a:lnTo>
                  <a:lnTo>
                    <a:pt x="3504" y="3824"/>
                  </a:lnTo>
                  <a:lnTo>
                    <a:pt x="3413" y="3835"/>
                  </a:lnTo>
                  <a:lnTo>
                    <a:pt x="3402" y="3881"/>
                  </a:lnTo>
                  <a:lnTo>
                    <a:pt x="3379" y="3926"/>
                  </a:lnTo>
                  <a:lnTo>
                    <a:pt x="3424" y="3983"/>
                  </a:lnTo>
                  <a:lnTo>
                    <a:pt x="3424" y="4006"/>
                  </a:lnTo>
                  <a:lnTo>
                    <a:pt x="3402" y="4063"/>
                  </a:lnTo>
                  <a:lnTo>
                    <a:pt x="3356" y="4075"/>
                  </a:lnTo>
                  <a:lnTo>
                    <a:pt x="3344" y="4109"/>
                  </a:lnTo>
                  <a:lnTo>
                    <a:pt x="3299" y="4120"/>
                  </a:lnTo>
                  <a:lnTo>
                    <a:pt x="3242" y="4189"/>
                  </a:lnTo>
                  <a:lnTo>
                    <a:pt x="3128" y="4280"/>
                  </a:lnTo>
                  <a:lnTo>
                    <a:pt x="3093" y="4326"/>
                  </a:lnTo>
                  <a:close/>
                  <a:moveTo>
                    <a:pt x="3322" y="3835"/>
                  </a:moveTo>
                  <a:lnTo>
                    <a:pt x="3242" y="3812"/>
                  </a:lnTo>
                  <a:lnTo>
                    <a:pt x="3208" y="3755"/>
                  </a:lnTo>
                  <a:lnTo>
                    <a:pt x="3150" y="3732"/>
                  </a:lnTo>
                  <a:lnTo>
                    <a:pt x="3139" y="3767"/>
                  </a:lnTo>
                  <a:lnTo>
                    <a:pt x="3139" y="3789"/>
                  </a:lnTo>
                  <a:lnTo>
                    <a:pt x="3150" y="3846"/>
                  </a:lnTo>
                  <a:lnTo>
                    <a:pt x="3185" y="3835"/>
                  </a:lnTo>
                  <a:lnTo>
                    <a:pt x="3299" y="3892"/>
                  </a:lnTo>
                  <a:lnTo>
                    <a:pt x="3356" y="3846"/>
                  </a:lnTo>
                  <a:close/>
                  <a:moveTo>
                    <a:pt x="2740" y="3675"/>
                  </a:moveTo>
                  <a:lnTo>
                    <a:pt x="2740" y="3584"/>
                  </a:lnTo>
                  <a:lnTo>
                    <a:pt x="2683" y="3504"/>
                  </a:lnTo>
                  <a:lnTo>
                    <a:pt x="2603" y="3447"/>
                  </a:lnTo>
                  <a:lnTo>
                    <a:pt x="2580" y="3276"/>
                  </a:lnTo>
                  <a:lnTo>
                    <a:pt x="2546" y="3185"/>
                  </a:lnTo>
                  <a:lnTo>
                    <a:pt x="2511" y="3093"/>
                  </a:lnTo>
                  <a:lnTo>
                    <a:pt x="2454" y="2979"/>
                  </a:lnTo>
                  <a:lnTo>
                    <a:pt x="2454" y="3048"/>
                  </a:lnTo>
                  <a:lnTo>
                    <a:pt x="2466" y="3070"/>
                  </a:lnTo>
                  <a:lnTo>
                    <a:pt x="2489" y="3150"/>
                  </a:lnTo>
                  <a:lnTo>
                    <a:pt x="2546" y="3276"/>
                  </a:lnTo>
                  <a:lnTo>
                    <a:pt x="2557" y="3333"/>
                  </a:lnTo>
                  <a:lnTo>
                    <a:pt x="2546" y="3390"/>
                  </a:lnTo>
                  <a:lnTo>
                    <a:pt x="2489" y="3413"/>
                  </a:lnTo>
                  <a:lnTo>
                    <a:pt x="2466" y="3436"/>
                  </a:lnTo>
                  <a:lnTo>
                    <a:pt x="2546" y="3481"/>
                  </a:lnTo>
                  <a:lnTo>
                    <a:pt x="2660" y="3527"/>
                  </a:lnTo>
                  <a:lnTo>
                    <a:pt x="2728" y="3710"/>
                  </a:lnTo>
                  <a:close/>
                  <a:moveTo>
                    <a:pt x="2158" y="3185"/>
                  </a:moveTo>
                  <a:lnTo>
                    <a:pt x="2089" y="3139"/>
                  </a:lnTo>
                  <a:lnTo>
                    <a:pt x="2055" y="3093"/>
                  </a:lnTo>
                  <a:lnTo>
                    <a:pt x="1952" y="2991"/>
                  </a:lnTo>
                  <a:lnTo>
                    <a:pt x="1918" y="2979"/>
                  </a:lnTo>
                  <a:lnTo>
                    <a:pt x="1884" y="3036"/>
                  </a:lnTo>
                  <a:lnTo>
                    <a:pt x="1941" y="3048"/>
                  </a:lnTo>
                  <a:lnTo>
                    <a:pt x="2066" y="3150"/>
                  </a:lnTo>
                  <a:lnTo>
                    <a:pt x="2123" y="3173"/>
                  </a:lnTo>
                  <a:close/>
                  <a:moveTo>
                    <a:pt x="3196" y="2614"/>
                  </a:moveTo>
                  <a:lnTo>
                    <a:pt x="3185" y="2568"/>
                  </a:lnTo>
                  <a:lnTo>
                    <a:pt x="3173" y="2568"/>
                  </a:lnTo>
                  <a:lnTo>
                    <a:pt x="3128" y="2580"/>
                  </a:lnTo>
                  <a:lnTo>
                    <a:pt x="3082" y="2705"/>
                  </a:lnTo>
                  <a:lnTo>
                    <a:pt x="3128" y="2705"/>
                  </a:lnTo>
                  <a:close/>
                  <a:moveTo>
                    <a:pt x="685" y="2454"/>
                  </a:moveTo>
                  <a:lnTo>
                    <a:pt x="663" y="2409"/>
                  </a:lnTo>
                  <a:lnTo>
                    <a:pt x="617" y="2431"/>
                  </a:lnTo>
                  <a:lnTo>
                    <a:pt x="549" y="2431"/>
                  </a:lnTo>
                  <a:lnTo>
                    <a:pt x="514" y="2454"/>
                  </a:lnTo>
                  <a:lnTo>
                    <a:pt x="457" y="2454"/>
                  </a:lnTo>
                  <a:lnTo>
                    <a:pt x="412" y="2477"/>
                  </a:lnTo>
                  <a:lnTo>
                    <a:pt x="469" y="2591"/>
                  </a:lnTo>
                  <a:lnTo>
                    <a:pt x="514" y="2637"/>
                  </a:lnTo>
                  <a:lnTo>
                    <a:pt x="526" y="2785"/>
                  </a:lnTo>
                  <a:lnTo>
                    <a:pt x="560" y="2797"/>
                  </a:lnTo>
                  <a:lnTo>
                    <a:pt x="549" y="2899"/>
                  </a:lnTo>
                  <a:lnTo>
                    <a:pt x="697" y="2911"/>
                  </a:lnTo>
                  <a:lnTo>
                    <a:pt x="754" y="2797"/>
                  </a:lnTo>
                  <a:lnTo>
                    <a:pt x="754" y="2751"/>
                  </a:lnTo>
                  <a:lnTo>
                    <a:pt x="754" y="2740"/>
                  </a:lnTo>
                  <a:lnTo>
                    <a:pt x="754" y="2705"/>
                  </a:lnTo>
                  <a:lnTo>
                    <a:pt x="754" y="2682"/>
                  </a:lnTo>
                  <a:lnTo>
                    <a:pt x="754" y="2557"/>
                  </a:lnTo>
                  <a:lnTo>
                    <a:pt x="720" y="2477"/>
                  </a:lnTo>
                  <a:lnTo>
                    <a:pt x="663" y="2568"/>
                  </a:lnTo>
                  <a:lnTo>
                    <a:pt x="606" y="2523"/>
                  </a:lnTo>
                  <a:lnTo>
                    <a:pt x="685" y="2466"/>
                  </a:lnTo>
                  <a:close/>
                  <a:moveTo>
                    <a:pt x="2523" y="2500"/>
                  </a:moveTo>
                  <a:lnTo>
                    <a:pt x="2386" y="2294"/>
                  </a:lnTo>
                  <a:lnTo>
                    <a:pt x="2386" y="2272"/>
                  </a:lnTo>
                  <a:lnTo>
                    <a:pt x="2317" y="2055"/>
                  </a:lnTo>
                  <a:lnTo>
                    <a:pt x="2272" y="2043"/>
                  </a:lnTo>
                  <a:lnTo>
                    <a:pt x="2260" y="2055"/>
                  </a:lnTo>
                  <a:lnTo>
                    <a:pt x="2238" y="2078"/>
                  </a:lnTo>
                  <a:lnTo>
                    <a:pt x="2295" y="2135"/>
                  </a:lnTo>
                  <a:lnTo>
                    <a:pt x="2295" y="2192"/>
                  </a:lnTo>
                  <a:lnTo>
                    <a:pt x="2340" y="2226"/>
                  </a:lnTo>
                  <a:lnTo>
                    <a:pt x="2397" y="2386"/>
                  </a:lnTo>
                  <a:lnTo>
                    <a:pt x="2454" y="2431"/>
                  </a:lnTo>
                  <a:lnTo>
                    <a:pt x="2443" y="2477"/>
                  </a:lnTo>
                  <a:lnTo>
                    <a:pt x="2386" y="2523"/>
                  </a:lnTo>
                  <a:lnTo>
                    <a:pt x="2374" y="2557"/>
                  </a:lnTo>
                  <a:lnTo>
                    <a:pt x="2386" y="2557"/>
                  </a:lnTo>
                  <a:lnTo>
                    <a:pt x="2466" y="2534"/>
                  </a:lnTo>
                  <a:lnTo>
                    <a:pt x="2523" y="2534"/>
                  </a:lnTo>
                  <a:close/>
                  <a:moveTo>
                    <a:pt x="1028" y="1758"/>
                  </a:moveTo>
                  <a:lnTo>
                    <a:pt x="1096" y="1724"/>
                  </a:lnTo>
                  <a:lnTo>
                    <a:pt x="1096" y="1724"/>
                  </a:lnTo>
                  <a:lnTo>
                    <a:pt x="1062" y="1701"/>
                  </a:lnTo>
                  <a:lnTo>
                    <a:pt x="959" y="1701"/>
                  </a:lnTo>
                  <a:lnTo>
                    <a:pt x="902" y="1712"/>
                  </a:lnTo>
                  <a:lnTo>
                    <a:pt x="868" y="1735"/>
                  </a:lnTo>
                  <a:lnTo>
                    <a:pt x="891" y="1758"/>
                  </a:lnTo>
                  <a:lnTo>
                    <a:pt x="948" y="1769"/>
                  </a:lnTo>
                  <a:close/>
                  <a:moveTo>
                    <a:pt x="685" y="2043"/>
                  </a:moveTo>
                  <a:lnTo>
                    <a:pt x="617" y="1952"/>
                  </a:lnTo>
                  <a:lnTo>
                    <a:pt x="571" y="1827"/>
                  </a:lnTo>
                  <a:lnTo>
                    <a:pt x="549" y="1769"/>
                  </a:lnTo>
                  <a:lnTo>
                    <a:pt x="560" y="1701"/>
                  </a:lnTo>
                  <a:lnTo>
                    <a:pt x="514" y="1644"/>
                  </a:lnTo>
                  <a:lnTo>
                    <a:pt x="434" y="1587"/>
                  </a:lnTo>
                  <a:lnTo>
                    <a:pt x="389" y="1598"/>
                  </a:lnTo>
                  <a:lnTo>
                    <a:pt x="400" y="1758"/>
                  </a:lnTo>
                  <a:lnTo>
                    <a:pt x="377" y="1838"/>
                  </a:lnTo>
                  <a:lnTo>
                    <a:pt x="263" y="1998"/>
                  </a:lnTo>
                  <a:lnTo>
                    <a:pt x="275" y="2055"/>
                  </a:lnTo>
                  <a:lnTo>
                    <a:pt x="275" y="2055"/>
                  </a:lnTo>
                  <a:lnTo>
                    <a:pt x="286" y="2078"/>
                  </a:lnTo>
                  <a:lnTo>
                    <a:pt x="218" y="2135"/>
                  </a:lnTo>
                  <a:lnTo>
                    <a:pt x="218" y="2100"/>
                  </a:lnTo>
                  <a:lnTo>
                    <a:pt x="138" y="2112"/>
                  </a:lnTo>
                  <a:lnTo>
                    <a:pt x="172" y="2180"/>
                  </a:lnTo>
                  <a:lnTo>
                    <a:pt x="263" y="2237"/>
                  </a:lnTo>
                  <a:lnTo>
                    <a:pt x="297" y="2249"/>
                  </a:lnTo>
                  <a:lnTo>
                    <a:pt x="343" y="2226"/>
                  </a:lnTo>
                  <a:lnTo>
                    <a:pt x="343" y="2294"/>
                  </a:lnTo>
                  <a:lnTo>
                    <a:pt x="389" y="2351"/>
                  </a:lnTo>
                  <a:lnTo>
                    <a:pt x="400" y="2409"/>
                  </a:lnTo>
                  <a:lnTo>
                    <a:pt x="446" y="2363"/>
                  </a:lnTo>
                  <a:lnTo>
                    <a:pt x="526" y="2340"/>
                  </a:lnTo>
                  <a:lnTo>
                    <a:pt x="560" y="2306"/>
                  </a:lnTo>
                  <a:lnTo>
                    <a:pt x="663" y="2249"/>
                  </a:lnTo>
                  <a:lnTo>
                    <a:pt x="663" y="2226"/>
                  </a:lnTo>
                  <a:lnTo>
                    <a:pt x="674" y="2135"/>
                  </a:lnTo>
                  <a:close/>
                  <a:moveTo>
                    <a:pt x="1644" y="1324"/>
                  </a:moveTo>
                  <a:lnTo>
                    <a:pt x="1598" y="1256"/>
                  </a:lnTo>
                  <a:lnTo>
                    <a:pt x="1587" y="1267"/>
                  </a:lnTo>
                  <a:lnTo>
                    <a:pt x="1576" y="1324"/>
                  </a:lnTo>
                  <a:lnTo>
                    <a:pt x="1530" y="1381"/>
                  </a:lnTo>
                  <a:lnTo>
                    <a:pt x="1598" y="1370"/>
                  </a:lnTo>
                  <a:lnTo>
                    <a:pt x="1655" y="1381"/>
                  </a:lnTo>
                  <a:lnTo>
                    <a:pt x="1747" y="1450"/>
                  </a:lnTo>
                  <a:lnTo>
                    <a:pt x="1849" y="1484"/>
                  </a:lnTo>
                  <a:lnTo>
                    <a:pt x="1884" y="1564"/>
                  </a:lnTo>
                  <a:lnTo>
                    <a:pt x="1975" y="1655"/>
                  </a:lnTo>
                  <a:lnTo>
                    <a:pt x="1975" y="1735"/>
                  </a:lnTo>
                  <a:lnTo>
                    <a:pt x="1918" y="1827"/>
                  </a:lnTo>
                  <a:lnTo>
                    <a:pt x="1895" y="1929"/>
                  </a:lnTo>
                  <a:lnTo>
                    <a:pt x="1815" y="1941"/>
                  </a:lnTo>
                  <a:lnTo>
                    <a:pt x="1827" y="1952"/>
                  </a:lnTo>
                  <a:lnTo>
                    <a:pt x="1872" y="1998"/>
                  </a:lnTo>
                  <a:lnTo>
                    <a:pt x="1884" y="2055"/>
                  </a:lnTo>
                  <a:lnTo>
                    <a:pt x="1918" y="2078"/>
                  </a:lnTo>
                  <a:lnTo>
                    <a:pt x="1918" y="1986"/>
                  </a:lnTo>
                  <a:lnTo>
                    <a:pt x="1952" y="1872"/>
                  </a:lnTo>
                  <a:lnTo>
                    <a:pt x="2009" y="1678"/>
                  </a:lnTo>
                  <a:lnTo>
                    <a:pt x="1998" y="1644"/>
                  </a:lnTo>
                  <a:lnTo>
                    <a:pt x="1952" y="1598"/>
                  </a:lnTo>
                  <a:lnTo>
                    <a:pt x="1861" y="1473"/>
                  </a:lnTo>
                  <a:lnTo>
                    <a:pt x="1758" y="1427"/>
                  </a:lnTo>
                  <a:close/>
                  <a:moveTo>
                    <a:pt x="389" y="195"/>
                  </a:moveTo>
                  <a:lnTo>
                    <a:pt x="320" y="138"/>
                  </a:lnTo>
                  <a:lnTo>
                    <a:pt x="286" y="195"/>
                  </a:lnTo>
                  <a:lnTo>
                    <a:pt x="286" y="217"/>
                  </a:lnTo>
                  <a:lnTo>
                    <a:pt x="275" y="252"/>
                  </a:lnTo>
                  <a:lnTo>
                    <a:pt x="206" y="309"/>
                  </a:lnTo>
                  <a:lnTo>
                    <a:pt x="126" y="332"/>
                  </a:lnTo>
                  <a:lnTo>
                    <a:pt x="35" y="240"/>
                  </a:lnTo>
                  <a:lnTo>
                    <a:pt x="1" y="229"/>
                  </a:lnTo>
                  <a:lnTo>
                    <a:pt x="115" y="389"/>
                  </a:lnTo>
                  <a:lnTo>
                    <a:pt x="160" y="400"/>
                  </a:lnTo>
                  <a:lnTo>
                    <a:pt x="218" y="400"/>
                  </a:lnTo>
                  <a:lnTo>
                    <a:pt x="343" y="354"/>
                  </a:lnTo>
                  <a:lnTo>
                    <a:pt x="571" y="286"/>
                  </a:lnTo>
                  <a:lnTo>
                    <a:pt x="811" y="252"/>
                  </a:lnTo>
                  <a:lnTo>
                    <a:pt x="834" y="229"/>
                  </a:lnTo>
                  <a:lnTo>
                    <a:pt x="811" y="183"/>
                  </a:lnTo>
                  <a:lnTo>
                    <a:pt x="697" y="217"/>
                  </a:lnTo>
                  <a:lnTo>
                    <a:pt x="560" y="195"/>
                  </a:lnTo>
                  <a:lnTo>
                    <a:pt x="526" y="229"/>
                  </a:lnTo>
                  <a:lnTo>
                    <a:pt x="469" y="229"/>
                  </a:lnTo>
                  <a:close/>
                  <a:moveTo>
                    <a:pt x="1256" y="936"/>
                  </a:moveTo>
                  <a:lnTo>
                    <a:pt x="1290" y="902"/>
                  </a:lnTo>
                  <a:lnTo>
                    <a:pt x="1347" y="640"/>
                  </a:lnTo>
                  <a:lnTo>
                    <a:pt x="1461" y="560"/>
                  </a:lnTo>
                  <a:lnTo>
                    <a:pt x="1473" y="389"/>
                  </a:lnTo>
                  <a:lnTo>
                    <a:pt x="1404" y="309"/>
                  </a:lnTo>
                  <a:lnTo>
                    <a:pt x="1347" y="286"/>
                  </a:lnTo>
                  <a:lnTo>
                    <a:pt x="1325" y="252"/>
                  </a:lnTo>
                  <a:lnTo>
                    <a:pt x="1347" y="229"/>
                  </a:lnTo>
                  <a:lnTo>
                    <a:pt x="1313" y="217"/>
                  </a:lnTo>
                  <a:lnTo>
                    <a:pt x="1279" y="183"/>
                  </a:lnTo>
                  <a:lnTo>
                    <a:pt x="1222" y="103"/>
                  </a:lnTo>
                  <a:lnTo>
                    <a:pt x="1165" y="46"/>
                  </a:lnTo>
                  <a:lnTo>
                    <a:pt x="1062" y="23"/>
                  </a:lnTo>
                  <a:lnTo>
                    <a:pt x="971" y="12"/>
                  </a:lnTo>
                  <a:lnTo>
                    <a:pt x="914" y="1"/>
                  </a:lnTo>
                  <a:lnTo>
                    <a:pt x="845" y="35"/>
                  </a:lnTo>
                  <a:lnTo>
                    <a:pt x="959" y="35"/>
                  </a:lnTo>
                  <a:lnTo>
                    <a:pt x="1176" y="80"/>
                  </a:lnTo>
                  <a:lnTo>
                    <a:pt x="1279" y="297"/>
                  </a:lnTo>
                  <a:lnTo>
                    <a:pt x="1347" y="354"/>
                  </a:lnTo>
                  <a:lnTo>
                    <a:pt x="1359" y="411"/>
                  </a:lnTo>
                  <a:lnTo>
                    <a:pt x="1325" y="468"/>
                  </a:lnTo>
                  <a:lnTo>
                    <a:pt x="1325" y="526"/>
                  </a:lnTo>
                  <a:lnTo>
                    <a:pt x="1290" y="594"/>
                  </a:lnTo>
                  <a:lnTo>
                    <a:pt x="1279" y="708"/>
                  </a:lnTo>
                  <a:lnTo>
                    <a:pt x="1233" y="765"/>
                  </a:lnTo>
                  <a:lnTo>
                    <a:pt x="1131" y="834"/>
                  </a:lnTo>
                  <a:lnTo>
                    <a:pt x="1188" y="868"/>
                  </a:lnTo>
                  <a:lnTo>
                    <a:pt x="1233" y="94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5"/>
            <p:cNvSpPr/>
            <p:nvPr/>
          </p:nvSpPr>
          <p:spPr>
            <a:xfrm>
              <a:off x="2482900" y="2377725"/>
              <a:ext cx="4300" cy="2900"/>
            </a:xfrm>
            <a:custGeom>
              <a:avLst/>
              <a:gdLst/>
              <a:ahLst/>
              <a:cxnLst/>
              <a:rect l="l" t="t" r="r" b="b"/>
              <a:pathLst>
                <a:path w="172" h="116" extrusionOk="0">
                  <a:moveTo>
                    <a:pt x="114" y="81"/>
                  </a:moveTo>
                  <a:lnTo>
                    <a:pt x="171" y="1"/>
                  </a:lnTo>
                  <a:lnTo>
                    <a:pt x="149" y="1"/>
                  </a:lnTo>
                  <a:lnTo>
                    <a:pt x="80" y="69"/>
                  </a:lnTo>
                  <a:lnTo>
                    <a:pt x="0" y="92"/>
                  </a:lnTo>
                  <a:lnTo>
                    <a:pt x="12" y="115"/>
                  </a:lnTo>
                  <a:lnTo>
                    <a:pt x="23" y="11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5"/>
            <p:cNvSpPr/>
            <p:nvPr/>
          </p:nvSpPr>
          <p:spPr>
            <a:xfrm>
              <a:off x="2535100" y="2809975"/>
              <a:ext cx="4300" cy="6025"/>
            </a:xfrm>
            <a:custGeom>
              <a:avLst/>
              <a:gdLst/>
              <a:ahLst/>
              <a:cxnLst/>
              <a:rect l="l" t="t" r="r" b="b"/>
              <a:pathLst>
                <a:path w="172" h="241" extrusionOk="0">
                  <a:moveTo>
                    <a:pt x="115" y="206"/>
                  </a:moveTo>
                  <a:lnTo>
                    <a:pt x="172" y="149"/>
                  </a:lnTo>
                  <a:lnTo>
                    <a:pt x="138" y="114"/>
                  </a:lnTo>
                  <a:lnTo>
                    <a:pt x="46" y="0"/>
                  </a:lnTo>
                  <a:lnTo>
                    <a:pt x="1" y="12"/>
                  </a:lnTo>
                  <a:lnTo>
                    <a:pt x="1" y="149"/>
                  </a:lnTo>
                  <a:lnTo>
                    <a:pt x="23" y="194"/>
                  </a:lnTo>
                  <a:lnTo>
                    <a:pt x="92" y="24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5"/>
            <p:cNvSpPr/>
            <p:nvPr/>
          </p:nvSpPr>
          <p:spPr>
            <a:xfrm>
              <a:off x="4582175" y="3370025"/>
              <a:ext cx="25700" cy="22850"/>
            </a:xfrm>
            <a:custGeom>
              <a:avLst/>
              <a:gdLst/>
              <a:ahLst/>
              <a:cxnLst/>
              <a:rect l="l" t="t" r="r" b="b"/>
              <a:pathLst>
                <a:path w="1028" h="914" extrusionOk="0">
                  <a:moveTo>
                    <a:pt x="434" y="856"/>
                  </a:moveTo>
                  <a:lnTo>
                    <a:pt x="377" y="799"/>
                  </a:lnTo>
                  <a:lnTo>
                    <a:pt x="320" y="799"/>
                  </a:lnTo>
                  <a:lnTo>
                    <a:pt x="320" y="834"/>
                  </a:lnTo>
                  <a:lnTo>
                    <a:pt x="331" y="891"/>
                  </a:lnTo>
                  <a:lnTo>
                    <a:pt x="491" y="913"/>
                  </a:lnTo>
                  <a:close/>
                  <a:moveTo>
                    <a:pt x="993" y="651"/>
                  </a:moveTo>
                  <a:lnTo>
                    <a:pt x="970" y="651"/>
                  </a:lnTo>
                  <a:lnTo>
                    <a:pt x="947" y="662"/>
                  </a:lnTo>
                  <a:lnTo>
                    <a:pt x="936" y="685"/>
                  </a:lnTo>
                  <a:lnTo>
                    <a:pt x="913" y="731"/>
                  </a:lnTo>
                  <a:lnTo>
                    <a:pt x="879" y="731"/>
                  </a:lnTo>
                  <a:lnTo>
                    <a:pt x="845" y="731"/>
                  </a:lnTo>
                  <a:lnTo>
                    <a:pt x="788" y="731"/>
                  </a:lnTo>
                  <a:lnTo>
                    <a:pt x="902" y="799"/>
                  </a:lnTo>
                  <a:lnTo>
                    <a:pt x="970" y="879"/>
                  </a:lnTo>
                  <a:lnTo>
                    <a:pt x="1004" y="902"/>
                  </a:lnTo>
                  <a:lnTo>
                    <a:pt x="1016" y="879"/>
                  </a:lnTo>
                  <a:lnTo>
                    <a:pt x="1027" y="777"/>
                  </a:lnTo>
                  <a:close/>
                  <a:moveTo>
                    <a:pt x="194" y="491"/>
                  </a:moveTo>
                  <a:lnTo>
                    <a:pt x="217" y="446"/>
                  </a:lnTo>
                  <a:lnTo>
                    <a:pt x="194" y="343"/>
                  </a:lnTo>
                  <a:lnTo>
                    <a:pt x="137" y="229"/>
                  </a:lnTo>
                  <a:lnTo>
                    <a:pt x="148" y="35"/>
                  </a:lnTo>
                  <a:lnTo>
                    <a:pt x="114" y="0"/>
                  </a:lnTo>
                  <a:lnTo>
                    <a:pt x="69" y="0"/>
                  </a:lnTo>
                  <a:lnTo>
                    <a:pt x="57" y="23"/>
                  </a:lnTo>
                  <a:lnTo>
                    <a:pt x="46" y="58"/>
                  </a:lnTo>
                  <a:lnTo>
                    <a:pt x="0" y="343"/>
                  </a:lnTo>
                  <a:lnTo>
                    <a:pt x="57" y="434"/>
                  </a:lnTo>
                  <a:lnTo>
                    <a:pt x="103" y="446"/>
                  </a:lnTo>
                  <a:lnTo>
                    <a:pt x="171" y="50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5"/>
            <p:cNvSpPr/>
            <p:nvPr/>
          </p:nvSpPr>
          <p:spPr>
            <a:xfrm>
              <a:off x="3219825" y="2722100"/>
              <a:ext cx="52250" cy="53950"/>
            </a:xfrm>
            <a:custGeom>
              <a:avLst/>
              <a:gdLst/>
              <a:ahLst/>
              <a:cxnLst/>
              <a:rect l="l" t="t" r="r" b="b"/>
              <a:pathLst>
                <a:path w="2090" h="2158" extrusionOk="0">
                  <a:moveTo>
                    <a:pt x="765" y="2112"/>
                  </a:moveTo>
                  <a:lnTo>
                    <a:pt x="777" y="2055"/>
                  </a:lnTo>
                  <a:lnTo>
                    <a:pt x="743" y="1975"/>
                  </a:lnTo>
                  <a:lnTo>
                    <a:pt x="708" y="1952"/>
                  </a:lnTo>
                  <a:lnTo>
                    <a:pt x="617" y="2009"/>
                  </a:lnTo>
                  <a:lnTo>
                    <a:pt x="606" y="2055"/>
                  </a:lnTo>
                  <a:lnTo>
                    <a:pt x="617" y="2100"/>
                  </a:lnTo>
                  <a:lnTo>
                    <a:pt x="663" y="2146"/>
                  </a:lnTo>
                  <a:lnTo>
                    <a:pt x="697" y="2157"/>
                  </a:lnTo>
                  <a:close/>
                  <a:moveTo>
                    <a:pt x="1656" y="1872"/>
                  </a:moveTo>
                  <a:lnTo>
                    <a:pt x="1713" y="1838"/>
                  </a:lnTo>
                  <a:lnTo>
                    <a:pt x="1713" y="1746"/>
                  </a:lnTo>
                  <a:lnTo>
                    <a:pt x="1701" y="1701"/>
                  </a:lnTo>
                  <a:lnTo>
                    <a:pt x="1644" y="1701"/>
                  </a:lnTo>
                  <a:lnTo>
                    <a:pt x="1610" y="1758"/>
                  </a:lnTo>
                  <a:lnTo>
                    <a:pt x="1610" y="1769"/>
                  </a:lnTo>
                  <a:lnTo>
                    <a:pt x="1610" y="1826"/>
                  </a:lnTo>
                  <a:lnTo>
                    <a:pt x="1644" y="1872"/>
                  </a:lnTo>
                  <a:close/>
                  <a:moveTo>
                    <a:pt x="1462" y="1986"/>
                  </a:moveTo>
                  <a:lnTo>
                    <a:pt x="1393" y="1861"/>
                  </a:lnTo>
                  <a:lnTo>
                    <a:pt x="1348" y="1838"/>
                  </a:lnTo>
                  <a:lnTo>
                    <a:pt x="1256" y="1746"/>
                  </a:lnTo>
                  <a:lnTo>
                    <a:pt x="1256" y="1701"/>
                  </a:lnTo>
                  <a:lnTo>
                    <a:pt x="1222" y="1689"/>
                  </a:lnTo>
                  <a:lnTo>
                    <a:pt x="1222" y="1712"/>
                  </a:lnTo>
                  <a:lnTo>
                    <a:pt x="1222" y="1769"/>
                  </a:lnTo>
                  <a:lnTo>
                    <a:pt x="1188" y="1838"/>
                  </a:lnTo>
                  <a:lnTo>
                    <a:pt x="1188" y="1918"/>
                  </a:lnTo>
                  <a:lnTo>
                    <a:pt x="1245" y="2032"/>
                  </a:lnTo>
                  <a:lnTo>
                    <a:pt x="1302" y="2055"/>
                  </a:lnTo>
                  <a:lnTo>
                    <a:pt x="1405" y="2066"/>
                  </a:lnTo>
                  <a:close/>
                  <a:moveTo>
                    <a:pt x="1907" y="868"/>
                  </a:moveTo>
                  <a:lnTo>
                    <a:pt x="1907" y="948"/>
                  </a:lnTo>
                  <a:lnTo>
                    <a:pt x="1861" y="1039"/>
                  </a:lnTo>
                  <a:lnTo>
                    <a:pt x="1930" y="1085"/>
                  </a:lnTo>
                  <a:lnTo>
                    <a:pt x="1975" y="1096"/>
                  </a:lnTo>
                  <a:lnTo>
                    <a:pt x="2055" y="1039"/>
                  </a:lnTo>
                  <a:lnTo>
                    <a:pt x="2089" y="970"/>
                  </a:lnTo>
                  <a:lnTo>
                    <a:pt x="2078" y="925"/>
                  </a:lnTo>
                  <a:lnTo>
                    <a:pt x="2032" y="891"/>
                  </a:lnTo>
                  <a:lnTo>
                    <a:pt x="1987" y="868"/>
                  </a:lnTo>
                  <a:lnTo>
                    <a:pt x="1975" y="891"/>
                  </a:lnTo>
                  <a:close/>
                  <a:moveTo>
                    <a:pt x="994" y="514"/>
                  </a:moveTo>
                  <a:lnTo>
                    <a:pt x="845" y="503"/>
                  </a:lnTo>
                  <a:lnTo>
                    <a:pt x="765" y="468"/>
                  </a:lnTo>
                  <a:lnTo>
                    <a:pt x="743" y="468"/>
                  </a:lnTo>
                  <a:lnTo>
                    <a:pt x="743" y="514"/>
                  </a:lnTo>
                  <a:lnTo>
                    <a:pt x="800" y="628"/>
                  </a:lnTo>
                  <a:lnTo>
                    <a:pt x="834" y="560"/>
                  </a:lnTo>
                  <a:lnTo>
                    <a:pt x="857" y="548"/>
                  </a:lnTo>
                  <a:lnTo>
                    <a:pt x="971" y="571"/>
                  </a:lnTo>
                  <a:lnTo>
                    <a:pt x="1028" y="560"/>
                  </a:lnTo>
                  <a:lnTo>
                    <a:pt x="1017" y="548"/>
                  </a:lnTo>
                  <a:close/>
                  <a:moveTo>
                    <a:pt x="1941" y="491"/>
                  </a:moveTo>
                  <a:lnTo>
                    <a:pt x="1930" y="411"/>
                  </a:lnTo>
                  <a:lnTo>
                    <a:pt x="1930" y="320"/>
                  </a:lnTo>
                  <a:lnTo>
                    <a:pt x="1907" y="320"/>
                  </a:lnTo>
                  <a:lnTo>
                    <a:pt x="1861" y="343"/>
                  </a:lnTo>
                  <a:lnTo>
                    <a:pt x="1872" y="446"/>
                  </a:lnTo>
                  <a:lnTo>
                    <a:pt x="1884" y="457"/>
                  </a:lnTo>
                  <a:lnTo>
                    <a:pt x="1918" y="525"/>
                  </a:lnTo>
                  <a:close/>
                  <a:moveTo>
                    <a:pt x="366" y="343"/>
                  </a:moveTo>
                  <a:lnTo>
                    <a:pt x="366" y="320"/>
                  </a:lnTo>
                  <a:lnTo>
                    <a:pt x="320" y="240"/>
                  </a:lnTo>
                  <a:lnTo>
                    <a:pt x="275" y="263"/>
                  </a:lnTo>
                  <a:lnTo>
                    <a:pt x="218" y="286"/>
                  </a:lnTo>
                  <a:lnTo>
                    <a:pt x="206" y="331"/>
                  </a:lnTo>
                  <a:lnTo>
                    <a:pt x="263" y="354"/>
                  </a:lnTo>
                  <a:lnTo>
                    <a:pt x="286" y="354"/>
                  </a:lnTo>
                  <a:close/>
                  <a:moveTo>
                    <a:pt x="149" y="217"/>
                  </a:moveTo>
                  <a:lnTo>
                    <a:pt x="263" y="126"/>
                  </a:lnTo>
                  <a:lnTo>
                    <a:pt x="286" y="92"/>
                  </a:lnTo>
                  <a:lnTo>
                    <a:pt x="263" y="12"/>
                  </a:lnTo>
                  <a:lnTo>
                    <a:pt x="195" y="0"/>
                  </a:lnTo>
                  <a:lnTo>
                    <a:pt x="24" y="92"/>
                  </a:lnTo>
                  <a:lnTo>
                    <a:pt x="1" y="115"/>
                  </a:lnTo>
                  <a:lnTo>
                    <a:pt x="24" y="160"/>
                  </a:lnTo>
                  <a:lnTo>
                    <a:pt x="35" y="229"/>
                  </a:lnTo>
                  <a:lnTo>
                    <a:pt x="58" y="24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5"/>
            <p:cNvSpPr/>
            <p:nvPr/>
          </p:nvSpPr>
          <p:spPr>
            <a:xfrm>
              <a:off x="2116850" y="2663600"/>
              <a:ext cx="33975" cy="11150"/>
            </a:xfrm>
            <a:custGeom>
              <a:avLst/>
              <a:gdLst/>
              <a:ahLst/>
              <a:cxnLst/>
              <a:rect l="l" t="t" r="r" b="b"/>
              <a:pathLst>
                <a:path w="1359" h="446" extrusionOk="0">
                  <a:moveTo>
                    <a:pt x="35" y="389"/>
                  </a:moveTo>
                  <a:lnTo>
                    <a:pt x="12" y="343"/>
                  </a:lnTo>
                  <a:lnTo>
                    <a:pt x="0" y="355"/>
                  </a:lnTo>
                  <a:lnTo>
                    <a:pt x="0" y="446"/>
                  </a:lnTo>
                  <a:lnTo>
                    <a:pt x="69" y="446"/>
                  </a:lnTo>
                  <a:lnTo>
                    <a:pt x="103" y="446"/>
                  </a:lnTo>
                  <a:lnTo>
                    <a:pt x="137" y="412"/>
                  </a:lnTo>
                  <a:lnTo>
                    <a:pt x="229" y="412"/>
                  </a:lnTo>
                  <a:lnTo>
                    <a:pt x="217" y="389"/>
                  </a:lnTo>
                  <a:lnTo>
                    <a:pt x="103" y="378"/>
                  </a:lnTo>
                  <a:lnTo>
                    <a:pt x="92" y="389"/>
                  </a:lnTo>
                  <a:lnTo>
                    <a:pt x="57" y="400"/>
                  </a:lnTo>
                  <a:close/>
                  <a:moveTo>
                    <a:pt x="1176" y="58"/>
                  </a:moveTo>
                  <a:lnTo>
                    <a:pt x="1176" y="58"/>
                  </a:lnTo>
                  <a:lnTo>
                    <a:pt x="1153" y="47"/>
                  </a:lnTo>
                  <a:lnTo>
                    <a:pt x="1142" y="47"/>
                  </a:lnTo>
                  <a:lnTo>
                    <a:pt x="1096" y="58"/>
                  </a:lnTo>
                  <a:lnTo>
                    <a:pt x="1084" y="58"/>
                  </a:lnTo>
                  <a:lnTo>
                    <a:pt x="1073" y="58"/>
                  </a:lnTo>
                  <a:lnTo>
                    <a:pt x="1050" y="69"/>
                  </a:lnTo>
                  <a:lnTo>
                    <a:pt x="1039" y="92"/>
                  </a:lnTo>
                  <a:lnTo>
                    <a:pt x="1073" y="92"/>
                  </a:lnTo>
                  <a:lnTo>
                    <a:pt x="1130" y="58"/>
                  </a:lnTo>
                  <a:lnTo>
                    <a:pt x="1153" y="58"/>
                  </a:lnTo>
                  <a:close/>
                  <a:moveTo>
                    <a:pt x="1278" y="47"/>
                  </a:moveTo>
                  <a:lnTo>
                    <a:pt x="1358" y="12"/>
                  </a:lnTo>
                  <a:lnTo>
                    <a:pt x="1358" y="12"/>
                  </a:lnTo>
                  <a:lnTo>
                    <a:pt x="1336" y="1"/>
                  </a:lnTo>
                  <a:lnTo>
                    <a:pt x="1324" y="1"/>
                  </a:lnTo>
                  <a:lnTo>
                    <a:pt x="1313" y="12"/>
                  </a:lnTo>
                  <a:lnTo>
                    <a:pt x="1301" y="12"/>
                  </a:lnTo>
                  <a:lnTo>
                    <a:pt x="1221" y="58"/>
                  </a:lnTo>
                  <a:lnTo>
                    <a:pt x="1256" y="5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5"/>
            <p:cNvSpPr/>
            <p:nvPr/>
          </p:nvSpPr>
          <p:spPr>
            <a:xfrm>
              <a:off x="2502300" y="2757475"/>
              <a:ext cx="4300" cy="9150"/>
            </a:xfrm>
            <a:custGeom>
              <a:avLst/>
              <a:gdLst/>
              <a:ahLst/>
              <a:cxnLst/>
              <a:rect l="l" t="t" r="r" b="b"/>
              <a:pathLst>
                <a:path w="172" h="366" extrusionOk="0">
                  <a:moveTo>
                    <a:pt x="126" y="343"/>
                  </a:moveTo>
                  <a:lnTo>
                    <a:pt x="171" y="240"/>
                  </a:lnTo>
                  <a:lnTo>
                    <a:pt x="160" y="103"/>
                  </a:lnTo>
                  <a:lnTo>
                    <a:pt x="126" y="46"/>
                  </a:lnTo>
                  <a:lnTo>
                    <a:pt x="12" y="1"/>
                  </a:lnTo>
                  <a:lnTo>
                    <a:pt x="12" y="23"/>
                  </a:lnTo>
                  <a:lnTo>
                    <a:pt x="0" y="103"/>
                  </a:lnTo>
                  <a:lnTo>
                    <a:pt x="46" y="217"/>
                  </a:lnTo>
                  <a:lnTo>
                    <a:pt x="57" y="36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5"/>
            <p:cNvSpPr/>
            <p:nvPr/>
          </p:nvSpPr>
          <p:spPr>
            <a:xfrm>
              <a:off x="2671775" y="4270150"/>
              <a:ext cx="55925" cy="22575"/>
            </a:xfrm>
            <a:custGeom>
              <a:avLst/>
              <a:gdLst/>
              <a:ahLst/>
              <a:cxnLst/>
              <a:rect l="l" t="t" r="r" b="b"/>
              <a:pathLst>
                <a:path w="2237" h="903" extrusionOk="0">
                  <a:moveTo>
                    <a:pt x="1130" y="834"/>
                  </a:moveTo>
                  <a:lnTo>
                    <a:pt x="1118" y="788"/>
                  </a:lnTo>
                  <a:lnTo>
                    <a:pt x="1061" y="766"/>
                  </a:lnTo>
                  <a:lnTo>
                    <a:pt x="1027" y="743"/>
                  </a:lnTo>
                  <a:lnTo>
                    <a:pt x="1039" y="777"/>
                  </a:lnTo>
                  <a:lnTo>
                    <a:pt x="1061" y="823"/>
                  </a:lnTo>
                  <a:lnTo>
                    <a:pt x="1073" y="845"/>
                  </a:lnTo>
                  <a:lnTo>
                    <a:pt x="1096" y="857"/>
                  </a:lnTo>
                  <a:close/>
                  <a:moveTo>
                    <a:pt x="1917" y="651"/>
                  </a:moveTo>
                  <a:lnTo>
                    <a:pt x="1894" y="629"/>
                  </a:lnTo>
                  <a:lnTo>
                    <a:pt x="1872" y="629"/>
                  </a:lnTo>
                  <a:lnTo>
                    <a:pt x="1849" y="663"/>
                  </a:lnTo>
                  <a:lnTo>
                    <a:pt x="1883" y="708"/>
                  </a:lnTo>
                  <a:lnTo>
                    <a:pt x="1940" y="720"/>
                  </a:lnTo>
                  <a:close/>
                  <a:moveTo>
                    <a:pt x="69" y="446"/>
                  </a:moveTo>
                  <a:lnTo>
                    <a:pt x="57" y="480"/>
                  </a:lnTo>
                  <a:lnTo>
                    <a:pt x="0" y="492"/>
                  </a:lnTo>
                  <a:lnTo>
                    <a:pt x="34" y="537"/>
                  </a:lnTo>
                  <a:lnTo>
                    <a:pt x="114" y="594"/>
                  </a:lnTo>
                  <a:lnTo>
                    <a:pt x="171" y="594"/>
                  </a:lnTo>
                  <a:lnTo>
                    <a:pt x="183" y="549"/>
                  </a:lnTo>
                  <a:lnTo>
                    <a:pt x="171" y="457"/>
                  </a:lnTo>
                  <a:lnTo>
                    <a:pt x="126" y="457"/>
                  </a:lnTo>
                  <a:close/>
                  <a:moveTo>
                    <a:pt x="468" y="161"/>
                  </a:moveTo>
                  <a:lnTo>
                    <a:pt x="342" y="115"/>
                  </a:lnTo>
                  <a:lnTo>
                    <a:pt x="285" y="81"/>
                  </a:lnTo>
                  <a:lnTo>
                    <a:pt x="240" y="81"/>
                  </a:lnTo>
                  <a:lnTo>
                    <a:pt x="297" y="138"/>
                  </a:lnTo>
                  <a:lnTo>
                    <a:pt x="320" y="161"/>
                  </a:lnTo>
                  <a:lnTo>
                    <a:pt x="331" y="195"/>
                  </a:lnTo>
                  <a:lnTo>
                    <a:pt x="411" y="229"/>
                  </a:lnTo>
                  <a:lnTo>
                    <a:pt x="502" y="275"/>
                  </a:lnTo>
                  <a:lnTo>
                    <a:pt x="559" y="320"/>
                  </a:lnTo>
                  <a:lnTo>
                    <a:pt x="548" y="332"/>
                  </a:lnTo>
                  <a:lnTo>
                    <a:pt x="434" y="377"/>
                  </a:lnTo>
                  <a:lnTo>
                    <a:pt x="388" y="377"/>
                  </a:lnTo>
                  <a:lnTo>
                    <a:pt x="354" y="389"/>
                  </a:lnTo>
                  <a:lnTo>
                    <a:pt x="411" y="423"/>
                  </a:lnTo>
                  <a:lnTo>
                    <a:pt x="502" y="400"/>
                  </a:lnTo>
                  <a:lnTo>
                    <a:pt x="525" y="389"/>
                  </a:lnTo>
                  <a:lnTo>
                    <a:pt x="559" y="389"/>
                  </a:lnTo>
                  <a:lnTo>
                    <a:pt x="605" y="400"/>
                  </a:lnTo>
                  <a:lnTo>
                    <a:pt x="605" y="435"/>
                  </a:lnTo>
                  <a:lnTo>
                    <a:pt x="582" y="457"/>
                  </a:lnTo>
                  <a:lnTo>
                    <a:pt x="559" y="492"/>
                  </a:lnTo>
                  <a:lnTo>
                    <a:pt x="502" y="537"/>
                  </a:lnTo>
                  <a:lnTo>
                    <a:pt x="411" y="594"/>
                  </a:lnTo>
                  <a:lnTo>
                    <a:pt x="297" y="594"/>
                  </a:lnTo>
                  <a:lnTo>
                    <a:pt x="205" y="686"/>
                  </a:lnTo>
                  <a:lnTo>
                    <a:pt x="331" y="766"/>
                  </a:lnTo>
                  <a:lnTo>
                    <a:pt x="434" y="800"/>
                  </a:lnTo>
                  <a:lnTo>
                    <a:pt x="559" y="800"/>
                  </a:lnTo>
                  <a:lnTo>
                    <a:pt x="559" y="788"/>
                  </a:lnTo>
                  <a:lnTo>
                    <a:pt x="582" y="777"/>
                  </a:lnTo>
                  <a:lnTo>
                    <a:pt x="628" y="777"/>
                  </a:lnTo>
                  <a:lnTo>
                    <a:pt x="639" y="766"/>
                  </a:lnTo>
                  <a:lnTo>
                    <a:pt x="673" y="708"/>
                  </a:lnTo>
                  <a:lnTo>
                    <a:pt x="673" y="617"/>
                  </a:lnTo>
                  <a:lnTo>
                    <a:pt x="696" y="617"/>
                  </a:lnTo>
                  <a:lnTo>
                    <a:pt x="742" y="629"/>
                  </a:lnTo>
                  <a:lnTo>
                    <a:pt x="845" y="617"/>
                  </a:lnTo>
                  <a:lnTo>
                    <a:pt x="890" y="606"/>
                  </a:lnTo>
                  <a:lnTo>
                    <a:pt x="970" y="480"/>
                  </a:lnTo>
                  <a:lnTo>
                    <a:pt x="1027" y="366"/>
                  </a:lnTo>
                  <a:lnTo>
                    <a:pt x="1061" y="309"/>
                  </a:lnTo>
                  <a:lnTo>
                    <a:pt x="1096" y="275"/>
                  </a:lnTo>
                  <a:lnTo>
                    <a:pt x="1118" y="252"/>
                  </a:lnTo>
                  <a:lnTo>
                    <a:pt x="1130" y="206"/>
                  </a:lnTo>
                  <a:lnTo>
                    <a:pt x="1176" y="172"/>
                  </a:lnTo>
                  <a:lnTo>
                    <a:pt x="1176" y="138"/>
                  </a:lnTo>
                  <a:lnTo>
                    <a:pt x="1118" y="104"/>
                  </a:lnTo>
                  <a:lnTo>
                    <a:pt x="1073" y="81"/>
                  </a:lnTo>
                  <a:lnTo>
                    <a:pt x="1027" y="115"/>
                  </a:lnTo>
                  <a:lnTo>
                    <a:pt x="1004" y="104"/>
                  </a:lnTo>
                  <a:lnTo>
                    <a:pt x="867" y="149"/>
                  </a:lnTo>
                  <a:lnTo>
                    <a:pt x="810" y="149"/>
                  </a:lnTo>
                  <a:lnTo>
                    <a:pt x="776" y="115"/>
                  </a:lnTo>
                  <a:lnTo>
                    <a:pt x="719" y="104"/>
                  </a:lnTo>
                  <a:lnTo>
                    <a:pt x="662" y="115"/>
                  </a:lnTo>
                  <a:lnTo>
                    <a:pt x="582" y="195"/>
                  </a:lnTo>
                  <a:close/>
                  <a:moveTo>
                    <a:pt x="571" y="104"/>
                  </a:moveTo>
                  <a:lnTo>
                    <a:pt x="582" y="58"/>
                  </a:lnTo>
                  <a:lnTo>
                    <a:pt x="571" y="35"/>
                  </a:lnTo>
                  <a:lnTo>
                    <a:pt x="502" y="1"/>
                  </a:lnTo>
                  <a:lnTo>
                    <a:pt x="434" y="1"/>
                  </a:lnTo>
                  <a:lnTo>
                    <a:pt x="457" y="81"/>
                  </a:lnTo>
                  <a:lnTo>
                    <a:pt x="491" y="104"/>
                  </a:lnTo>
                  <a:close/>
                  <a:moveTo>
                    <a:pt x="1415" y="1"/>
                  </a:moveTo>
                  <a:lnTo>
                    <a:pt x="1358" y="1"/>
                  </a:lnTo>
                  <a:lnTo>
                    <a:pt x="1415" y="81"/>
                  </a:lnTo>
                  <a:lnTo>
                    <a:pt x="1301" y="195"/>
                  </a:lnTo>
                  <a:lnTo>
                    <a:pt x="1324" y="275"/>
                  </a:lnTo>
                  <a:lnTo>
                    <a:pt x="1370" y="332"/>
                  </a:lnTo>
                  <a:lnTo>
                    <a:pt x="1381" y="366"/>
                  </a:lnTo>
                  <a:lnTo>
                    <a:pt x="1370" y="377"/>
                  </a:lnTo>
                  <a:lnTo>
                    <a:pt x="1312" y="389"/>
                  </a:lnTo>
                  <a:lnTo>
                    <a:pt x="1267" y="400"/>
                  </a:lnTo>
                  <a:lnTo>
                    <a:pt x="1244" y="446"/>
                  </a:lnTo>
                  <a:lnTo>
                    <a:pt x="1118" y="571"/>
                  </a:lnTo>
                  <a:lnTo>
                    <a:pt x="1141" y="606"/>
                  </a:lnTo>
                  <a:lnTo>
                    <a:pt x="1096" y="708"/>
                  </a:lnTo>
                  <a:lnTo>
                    <a:pt x="1130" y="743"/>
                  </a:lnTo>
                  <a:lnTo>
                    <a:pt x="1244" y="845"/>
                  </a:lnTo>
                  <a:lnTo>
                    <a:pt x="1358" y="902"/>
                  </a:lnTo>
                  <a:lnTo>
                    <a:pt x="1358" y="800"/>
                  </a:lnTo>
                  <a:lnTo>
                    <a:pt x="1415" y="788"/>
                  </a:lnTo>
                  <a:lnTo>
                    <a:pt x="1472" y="823"/>
                  </a:lnTo>
                  <a:lnTo>
                    <a:pt x="1529" y="788"/>
                  </a:lnTo>
                  <a:lnTo>
                    <a:pt x="1404" y="651"/>
                  </a:lnTo>
                  <a:lnTo>
                    <a:pt x="1438" y="651"/>
                  </a:lnTo>
                  <a:lnTo>
                    <a:pt x="1803" y="720"/>
                  </a:lnTo>
                  <a:lnTo>
                    <a:pt x="1780" y="663"/>
                  </a:lnTo>
                  <a:lnTo>
                    <a:pt x="1769" y="629"/>
                  </a:lnTo>
                  <a:lnTo>
                    <a:pt x="1723" y="571"/>
                  </a:lnTo>
                  <a:lnTo>
                    <a:pt x="1940" y="514"/>
                  </a:lnTo>
                  <a:lnTo>
                    <a:pt x="2009" y="480"/>
                  </a:lnTo>
                  <a:lnTo>
                    <a:pt x="2043" y="435"/>
                  </a:lnTo>
                  <a:lnTo>
                    <a:pt x="2123" y="423"/>
                  </a:lnTo>
                  <a:lnTo>
                    <a:pt x="2237" y="377"/>
                  </a:lnTo>
                  <a:lnTo>
                    <a:pt x="2225" y="366"/>
                  </a:lnTo>
                  <a:lnTo>
                    <a:pt x="2237" y="320"/>
                  </a:lnTo>
                  <a:lnTo>
                    <a:pt x="2180" y="286"/>
                  </a:lnTo>
                  <a:lnTo>
                    <a:pt x="2111" y="275"/>
                  </a:lnTo>
                  <a:lnTo>
                    <a:pt x="2123" y="229"/>
                  </a:lnTo>
                  <a:lnTo>
                    <a:pt x="2203" y="218"/>
                  </a:lnTo>
                  <a:lnTo>
                    <a:pt x="2088" y="115"/>
                  </a:lnTo>
                  <a:lnTo>
                    <a:pt x="2043" y="104"/>
                  </a:lnTo>
                  <a:lnTo>
                    <a:pt x="1894" y="115"/>
                  </a:lnTo>
                  <a:lnTo>
                    <a:pt x="1860" y="138"/>
                  </a:lnTo>
                  <a:lnTo>
                    <a:pt x="1860" y="161"/>
                  </a:lnTo>
                  <a:lnTo>
                    <a:pt x="1872" y="206"/>
                  </a:lnTo>
                  <a:lnTo>
                    <a:pt x="1917" y="252"/>
                  </a:lnTo>
                  <a:lnTo>
                    <a:pt x="1929" y="275"/>
                  </a:lnTo>
                  <a:lnTo>
                    <a:pt x="1894" y="263"/>
                  </a:lnTo>
                  <a:lnTo>
                    <a:pt x="1746" y="206"/>
                  </a:lnTo>
                  <a:lnTo>
                    <a:pt x="1712" y="195"/>
                  </a:lnTo>
                  <a:lnTo>
                    <a:pt x="1689" y="138"/>
                  </a:lnTo>
                  <a:lnTo>
                    <a:pt x="1712" y="115"/>
                  </a:lnTo>
                  <a:lnTo>
                    <a:pt x="1758" y="138"/>
                  </a:lnTo>
                  <a:lnTo>
                    <a:pt x="1769" y="92"/>
                  </a:lnTo>
                  <a:lnTo>
                    <a:pt x="1712" y="47"/>
                  </a:lnTo>
                  <a:lnTo>
                    <a:pt x="1655" y="35"/>
                  </a:lnTo>
                  <a:lnTo>
                    <a:pt x="1529" y="4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5"/>
            <p:cNvSpPr/>
            <p:nvPr/>
          </p:nvSpPr>
          <p:spPr>
            <a:xfrm>
              <a:off x="3605000" y="1719250"/>
              <a:ext cx="16275" cy="19425"/>
            </a:xfrm>
            <a:custGeom>
              <a:avLst/>
              <a:gdLst/>
              <a:ahLst/>
              <a:cxnLst/>
              <a:rect l="l" t="t" r="r" b="b"/>
              <a:pathLst>
                <a:path w="651" h="777" extrusionOk="0">
                  <a:moveTo>
                    <a:pt x="423" y="754"/>
                  </a:moveTo>
                  <a:lnTo>
                    <a:pt x="423" y="720"/>
                  </a:lnTo>
                  <a:lnTo>
                    <a:pt x="400" y="674"/>
                  </a:lnTo>
                  <a:lnTo>
                    <a:pt x="400" y="640"/>
                  </a:lnTo>
                  <a:lnTo>
                    <a:pt x="388" y="640"/>
                  </a:lnTo>
                  <a:lnTo>
                    <a:pt x="320" y="628"/>
                  </a:lnTo>
                  <a:lnTo>
                    <a:pt x="308" y="605"/>
                  </a:lnTo>
                  <a:lnTo>
                    <a:pt x="286" y="605"/>
                  </a:lnTo>
                  <a:lnTo>
                    <a:pt x="286" y="628"/>
                  </a:lnTo>
                  <a:lnTo>
                    <a:pt x="308" y="685"/>
                  </a:lnTo>
                  <a:lnTo>
                    <a:pt x="377" y="742"/>
                  </a:lnTo>
                  <a:lnTo>
                    <a:pt x="411" y="777"/>
                  </a:lnTo>
                  <a:lnTo>
                    <a:pt x="434" y="777"/>
                  </a:lnTo>
                  <a:close/>
                  <a:moveTo>
                    <a:pt x="491" y="457"/>
                  </a:moveTo>
                  <a:lnTo>
                    <a:pt x="491" y="446"/>
                  </a:lnTo>
                  <a:lnTo>
                    <a:pt x="457" y="411"/>
                  </a:lnTo>
                  <a:lnTo>
                    <a:pt x="388" y="389"/>
                  </a:lnTo>
                  <a:lnTo>
                    <a:pt x="354" y="377"/>
                  </a:lnTo>
                  <a:lnTo>
                    <a:pt x="331" y="389"/>
                  </a:lnTo>
                  <a:lnTo>
                    <a:pt x="331" y="411"/>
                  </a:lnTo>
                  <a:lnTo>
                    <a:pt x="343" y="434"/>
                  </a:lnTo>
                  <a:lnTo>
                    <a:pt x="400" y="446"/>
                  </a:lnTo>
                  <a:lnTo>
                    <a:pt x="457" y="491"/>
                  </a:lnTo>
                  <a:lnTo>
                    <a:pt x="468" y="491"/>
                  </a:lnTo>
                  <a:close/>
                  <a:moveTo>
                    <a:pt x="149" y="183"/>
                  </a:moveTo>
                  <a:lnTo>
                    <a:pt x="114" y="172"/>
                  </a:lnTo>
                  <a:lnTo>
                    <a:pt x="46" y="183"/>
                  </a:lnTo>
                  <a:lnTo>
                    <a:pt x="0" y="183"/>
                  </a:lnTo>
                  <a:lnTo>
                    <a:pt x="23" y="229"/>
                  </a:lnTo>
                  <a:lnTo>
                    <a:pt x="103" y="263"/>
                  </a:lnTo>
                  <a:lnTo>
                    <a:pt x="149" y="263"/>
                  </a:lnTo>
                  <a:lnTo>
                    <a:pt x="194" y="263"/>
                  </a:lnTo>
                  <a:lnTo>
                    <a:pt x="217" y="240"/>
                  </a:lnTo>
                  <a:lnTo>
                    <a:pt x="206" y="217"/>
                  </a:lnTo>
                  <a:close/>
                  <a:moveTo>
                    <a:pt x="502" y="115"/>
                  </a:moveTo>
                  <a:lnTo>
                    <a:pt x="388" y="92"/>
                  </a:lnTo>
                  <a:lnTo>
                    <a:pt x="308" y="46"/>
                  </a:lnTo>
                  <a:lnTo>
                    <a:pt x="160" y="58"/>
                  </a:lnTo>
                  <a:lnTo>
                    <a:pt x="263" y="217"/>
                  </a:lnTo>
                  <a:lnTo>
                    <a:pt x="377" y="320"/>
                  </a:lnTo>
                  <a:lnTo>
                    <a:pt x="434" y="343"/>
                  </a:lnTo>
                  <a:lnTo>
                    <a:pt x="434" y="332"/>
                  </a:lnTo>
                  <a:lnTo>
                    <a:pt x="434" y="297"/>
                  </a:lnTo>
                  <a:lnTo>
                    <a:pt x="377" y="229"/>
                  </a:lnTo>
                  <a:lnTo>
                    <a:pt x="366" y="217"/>
                  </a:lnTo>
                  <a:lnTo>
                    <a:pt x="366" y="206"/>
                  </a:lnTo>
                  <a:lnTo>
                    <a:pt x="377" y="183"/>
                  </a:lnTo>
                  <a:lnTo>
                    <a:pt x="400" y="183"/>
                  </a:lnTo>
                  <a:lnTo>
                    <a:pt x="445" y="217"/>
                  </a:lnTo>
                  <a:lnTo>
                    <a:pt x="480" y="217"/>
                  </a:lnTo>
                  <a:close/>
                  <a:moveTo>
                    <a:pt x="651" y="92"/>
                  </a:moveTo>
                  <a:lnTo>
                    <a:pt x="605" y="58"/>
                  </a:lnTo>
                  <a:lnTo>
                    <a:pt x="548" y="1"/>
                  </a:lnTo>
                  <a:lnTo>
                    <a:pt x="548" y="69"/>
                  </a:lnTo>
                  <a:lnTo>
                    <a:pt x="548" y="115"/>
                  </a:lnTo>
                  <a:lnTo>
                    <a:pt x="548" y="126"/>
                  </a:lnTo>
                  <a:lnTo>
                    <a:pt x="560" y="126"/>
                  </a:lnTo>
                  <a:lnTo>
                    <a:pt x="605" y="14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5"/>
            <p:cNvSpPr/>
            <p:nvPr/>
          </p:nvSpPr>
          <p:spPr>
            <a:xfrm>
              <a:off x="2490875" y="2834500"/>
              <a:ext cx="4025" cy="5175"/>
            </a:xfrm>
            <a:custGeom>
              <a:avLst/>
              <a:gdLst/>
              <a:ahLst/>
              <a:cxnLst/>
              <a:rect l="l" t="t" r="r" b="b"/>
              <a:pathLst>
                <a:path w="161" h="207" extrusionOk="0">
                  <a:moveTo>
                    <a:pt x="58" y="195"/>
                  </a:moveTo>
                  <a:lnTo>
                    <a:pt x="138" y="172"/>
                  </a:lnTo>
                  <a:lnTo>
                    <a:pt x="160" y="12"/>
                  </a:lnTo>
                  <a:lnTo>
                    <a:pt x="115" y="1"/>
                  </a:lnTo>
                  <a:lnTo>
                    <a:pt x="81" y="46"/>
                  </a:lnTo>
                  <a:lnTo>
                    <a:pt x="35" y="115"/>
                  </a:lnTo>
                  <a:lnTo>
                    <a:pt x="35" y="172"/>
                  </a:lnTo>
                  <a:lnTo>
                    <a:pt x="1" y="20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5"/>
            <p:cNvSpPr/>
            <p:nvPr/>
          </p:nvSpPr>
          <p:spPr>
            <a:xfrm>
              <a:off x="5953900" y="2600000"/>
              <a:ext cx="8875" cy="8850"/>
            </a:xfrm>
            <a:custGeom>
              <a:avLst/>
              <a:gdLst/>
              <a:ahLst/>
              <a:cxnLst/>
              <a:rect l="l" t="t" r="r" b="b"/>
              <a:pathLst>
                <a:path w="355" h="354" extrusionOk="0">
                  <a:moveTo>
                    <a:pt x="309" y="331"/>
                  </a:moveTo>
                  <a:lnTo>
                    <a:pt x="309" y="308"/>
                  </a:lnTo>
                  <a:lnTo>
                    <a:pt x="309" y="274"/>
                  </a:lnTo>
                  <a:lnTo>
                    <a:pt x="252" y="251"/>
                  </a:lnTo>
                  <a:lnTo>
                    <a:pt x="218" y="251"/>
                  </a:lnTo>
                  <a:lnTo>
                    <a:pt x="229" y="274"/>
                  </a:lnTo>
                  <a:lnTo>
                    <a:pt x="286" y="354"/>
                  </a:lnTo>
                  <a:close/>
                  <a:moveTo>
                    <a:pt x="126" y="331"/>
                  </a:moveTo>
                  <a:lnTo>
                    <a:pt x="115" y="262"/>
                  </a:lnTo>
                  <a:lnTo>
                    <a:pt x="138" y="217"/>
                  </a:lnTo>
                  <a:lnTo>
                    <a:pt x="12" y="262"/>
                  </a:lnTo>
                  <a:lnTo>
                    <a:pt x="1" y="308"/>
                  </a:lnTo>
                  <a:lnTo>
                    <a:pt x="1" y="320"/>
                  </a:lnTo>
                  <a:lnTo>
                    <a:pt x="24" y="331"/>
                  </a:lnTo>
                  <a:close/>
                  <a:moveTo>
                    <a:pt x="355" y="160"/>
                  </a:moveTo>
                  <a:lnTo>
                    <a:pt x="343" y="126"/>
                  </a:lnTo>
                  <a:lnTo>
                    <a:pt x="309" y="103"/>
                  </a:lnTo>
                  <a:lnTo>
                    <a:pt x="298" y="57"/>
                  </a:lnTo>
                  <a:lnTo>
                    <a:pt x="286" y="34"/>
                  </a:lnTo>
                  <a:lnTo>
                    <a:pt x="286" y="34"/>
                  </a:lnTo>
                  <a:lnTo>
                    <a:pt x="241" y="23"/>
                  </a:lnTo>
                  <a:lnTo>
                    <a:pt x="218" y="0"/>
                  </a:lnTo>
                  <a:lnTo>
                    <a:pt x="161" y="0"/>
                  </a:lnTo>
                  <a:lnTo>
                    <a:pt x="138" y="23"/>
                  </a:lnTo>
                  <a:lnTo>
                    <a:pt x="115" y="23"/>
                  </a:lnTo>
                  <a:lnTo>
                    <a:pt x="81" y="46"/>
                  </a:lnTo>
                  <a:lnTo>
                    <a:pt x="81" y="46"/>
                  </a:lnTo>
                  <a:lnTo>
                    <a:pt x="81" y="80"/>
                  </a:lnTo>
                  <a:lnTo>
                    <a:pt x="12" y="137"/>
                  </a:lnTo>
                  <a:lnTo>
                    <a:pt x="12" y="160"/>
                  </a:lnTo>
                  <a:lnTo>
                    <a:pt x="58" y="194"/>
                  </a:lnTo>
                  <a:lnTo>
                    <a:pt x="126" y="171"/>
                  </a:lnTo>
                  <a:lnTo>
                    <a:pt x="218" y="205"/>
                  </a:lnTo>
                  <a:lnTo>
                    <a:pt x="332" y="251"/>
                  </a:lnTo>
                  <a:lnTo>
                    <a:pt x="332" y="217"/>
                  </a:lnTo>
                  <a:lnTo>
                    <a:pt x="332" y="17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5"/>
            <p:cNvSpPr/>
            <p:nvPr/>
          </p:nvSpPr>
          <p:spPr>
            <a:xfrm>
              <a:off x="2478900" y="2717250"/>
              <a:ext cx="5725" cy="7150"/>
            </a:xfrm>
            <a:custGeom>
              <a:avLst/>
              <a:gdLst/>
              <a:ahLst/>
              <a:cxnLst/>
              <a:rect l="l" t="t" r="r" b="b"/>
              <a:pathLst>
                <a:path w="229" h="286" extrusionOk="0">
                  <a:moveTo>
                    <a:pt x="229" y="251"/>
                  </a:moveTo>
                  <a:lnTo>
                    <a:pt x="229" y="206"/>
                  </a:lnTo>
                  <a:lnTo>
                    <a:pt x="194" y="183"/>
                  </a:lnTo>
                  <a:lnTo>
                    <a:pt x="160" y="183"/>
                  </a:lnTo>
                  <a:lnTo>
                    <a:pt x="160" y="251"/>
                  </a:lnTo>
                  <a:lnTo>
                    <a:pt x="183" y="286"/>
                  </a:lnTo>
                  <a:close/>
                  <a:moveTo>
                    <a:pt x="160" y="149"/>
                  </a:moveTo>
                  <a:lnTo>
                    <a:pt x="137" y="126"/>
                  </a:lnTo>
                  <a:lnTo>
                    <a:pt x="126" y="115"/>
                  </a:lnTo>
                  <a:lnTo>
                    <a:pt x="92" y="57"/>
                  </a:lnTo>
                  <a:lnTo>
                    <a:pt x="35" y="0"/>
                  </a:lnTo>
                  <a:lnTo>
                    <a:pt x="12" y="12"/>
                  </a:lnTo>
                  <a:lnTo>
                    <a:pt x="0" y="35"/>
                  </a:lnTo>
                  <a:lnTo>
                    <a:pt x="0" y="57"/>
                  </a:lnTo>
                  <a:lnTo>
                    <a:pt x="0" y="57"/>
                  </a:lnTo>
                  <a:lnTo>
                    <a:pt x="35" y="92"/>
                  </a:lnTo>
                  <a:lnTo>
                    <a:pt x="92" y="115"/>
                  </a:lnTo>
                  <a:lnTo>
                    <a:pt x="126" y="17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5"/>
            <p:cNvSpPr/>
            <p:nvPr/>
          </p:nvSpPr>
          <p:spPr>
            <a:xfrm>
              <a:off x="2507725" y="2792275"/>
              <a:ext cx="4000" cy="8600"/>
            </a:xfrm>
            <a:custGeom>
              <a:avLst/>
              <a:gdLst/>
              <a:ahLst/>
              <a:cxnLst/>
              <a:rect l="l" t="t" r="r" b="b"/>
              <a:pathLst>
                <a:path w="160" h="344" extrusionOk="0">
                  <a:moveTo>
                    <a:pt x="148" y="252"/>
                  </a:moveTo>
                  <a:lnTo>
                    <a:pt x="160" y="81"/>
                  </a:lnTo>
                  <a:lnTo>
                    <a:pt x="148" y="1"/>
                  </a:lnTo>
                  <a:lnTo>
                    <a:pt x="114" y="24"/>
                  </a:lnTo>
                  <a:lnTo>
                    <a:pt x="69" y="81"/>
                  </a:lnTo>
                  <a:lnTo>
                    <a:pt x="11" y="161"/>
                  </a:lnTo>
                  <a:lnTo>
                    <a:pt x="0" y="206"/>
                  </a:lnTo>
                  <a:lnTo>
                    <a:pt x="0" y="286"/>
                  </a:lnTo>
                  <a:lnTo>
                    <a:pt x="91" y="34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5"/>
            <p:cNvSpPr/>
            <p:nvPr/>
          </p:nvSpPr>
          <p:spPr>
            <a:xfrm>
              <a:off x="3889450" y="2042500"/>
              <a:ext cx="2300" cy="4875"/>
            </a:xfrm>
            <a:custGeom>
              <a:avLst/>
              <a:gdLst/>
              <a:ahLst/>
              <a:cxnLst/>
              <a:rect l="l" t="t" r="r" b="b"/>
              <a:pathLst>
                <a:path w="92" h="195" extrusionOk="0">
                  <a:moveTo>
                    <a:pt x="80" y="195"/>
                  </a:moveTo>
                  <a:lnTo>
                    <a:pt x="80" y="172"/>
                  </a:lnTo>
                  <a:lnTo>
                    <a:pt x="92" y="138"/>
                  </a:lnTo>
                  <a:lnTo>
                    <a:pt x="80" y="126"/>
                  </a:lnTo>
                  <a:lnTo>
                    <a:pt x="69" y="92"/>
                  </a:lnTo>
                  <a:lnTo>
                    <a:pt x="57" y="81"/>
                  </a:lnTo>
                  <a:lnTo>
                    <a:pt x="57" y="58"/>
                  </a:lnTo>
                  <a:lnTo>
                    <a:pt x="35" y="35"/>
                  </a:lnTo>
                  <a:lnTo>
                    <a:pt x="35" y="12"/>
                  </a:lnTo>
                  <a:lnTo>
                    <a:pt x="23" y="1"/>
                  </a:lnTo>
                  <a:lnTo>
                    <a:pt x="0" y="81"/>
                  </a:lnTo>
                  <a:lnTo>
                    <a:pt x="0" y="149"/>
                  </a:lnTo>
                  <a:lnTo>
                    <a:pt x="12" y="183"/>
                  </a:lnTo>
                  <a:lnTo>
                    <a:pt x="23" y="18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5"/>
            <p:cNvSpPr/>
            <p:nvPr/>
          </p:nvSpPr>
          <p:spPr>
            <a:xfrm>
              <a:off x="5191300" y="3015675"/>
              <a:ext cx="2300" cy="23125"/>
            </a:xfrm>
            <a:custGeom>
              <a:avLst/>
              <a:gdLst/>
              <a:ahLst/>
              <a:cxnLst/>
              <a:rect l="l" t="t" r="r" b="b"/>
              <a:pathLst>
                <a:path w="92" h="925" extrusionOk="0">
                  <a:moveTo>
                    <a:pt x="34" y="925"/>
                  </a:moveTo>
                  <a:lnTo>
                    <a:pt x="46" y="914"/>
                  </a:lnTo>
                  <a:lnTo>
                    <a:pt x="46" y="879"/>
                  </a:lnTo>
                  <a:lnTo>
                    <a:pt x="34" y="868"/>
                  </a:lnTo>
                  <a:lnTo>
                    <a:pt x="23" y="868"/>
                  </a:lnTo>
                  <a:lnTo>
                    <a:pt x="0" y="902"/>
                  </a:lnTo>
                  <a:lnTo>
                    <a:pt x="0" y="914"/>
                  </a:lnTo>
                  <a:lnTo>
                    <a:pt x="0" y="925"/>
                  </a:lnTo>
                  <a:close/>
                  <a:moveTo>
                    <a:pt x="80" y="80"/>
                  </a:moveTo>
                  <a:lnTo>
                    <a:pt x="91" y="58"/>
                  </a:lnTo>
                  <a:lnTo>
                    <a:pt x="91" y="46"/>
                  </a:lnTo>
                  <a:lnTo>
                    <a:pt x="91" y="23"/>
                  </a:lnTo>
                  <a:lnTo>
                    <a:pt x="91" y="12"/>
                  </a:lnTo>
                  <a:lnTo>
                    <a:pt x="91" y="1"/>
                  </a:lnTo>
                  <a:lnTo>
                    <a:pt x="80" y="12"/>
                  </a:lnTo>
                  <a:lnTo>
                    <a:pt x="57" y="46"/>
                  </a:lnTo>
                  <a:lnTo>
                    <a:pt x="57" y="58"/>
                  </a:lnTo>
                  <a:lnTo>
                    <a:pt x="46" y="69"/>
                  </a:lnTo>
                  <a:lnTo>
                    <a:pt x="46" y="80"/>
                  </a:lnTo>
                  <a:lnTo>
                    <a:pt x="57" y="8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5"/>
            <p:cNvSpPr/>
            <p:nvPr/>
          </p:nvSpPr>
          <p:spPr>
            <a:xfrm>
              <a:off x="3988150" y="2293000"/>
              <a:ext cx="7450" cy="6300"/>
            </a:xfrm>
            <a:custGeom>
              <a:avLst/>
              <a:gdLst/>
              <a:ahLst/>
              <a:cxnLst/>
              <a:rect l="l" t="t" r="r" b="b"/>
              <a:pathLst>
                <a:path w="298" h="252" extrusionOk="0">
                  <a:moveTo>
                    <a:pt x="298" y="217"/>
                  </a:moveTo>
                  <a:lnTo>
                    <a:pt x="263" y="195"/>
                  </a:lnTo>
                  <a:lnTo>
                    <a:pt x="195" y="115"/>
                  </a:lnTo>
                  <a:lnTo>
                    <a:pt x="126" y="103"/>
                  </a:lnTo>
                  <a:lnTo>
                    <a:pt x="138" y="195"/>
                  </a:lnTo>
                  <a:lnTo>
                    <a:pt x="195" y="252"/>
                  </a:lnTo>
                  <a:lnTo>
                    <a:pt x="263" y="252"/>
                  </a:lnTo>
                  <a:close/>
                  <a:moveTo>
                    <a:pt x="92" y="46"/>
                  </a:moveTo>
                  <a:lnTo>
                    <a:pt x="92" y="46"/>
                  </a:lnTo>
                  <a:lnTo>
                    <a:pt x="92" y="23"/>
                  </a:lnTo>
                  <a:lnTo>
                    <a:pt x="58" y="1"/>
                  </a:lnTo>
                  <a:lnTo>
                    <a:pt x="1" y="23"/>
                  </a:lnTo>
                  <a:lnTo>
                    <a:pt x="12" y="35"/>
                  </a:lnTo>
                  <a:lnTo>
                    <a:pt x="58" y="5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5"/>
            <p:cNvSpPr/>
            <p:nvPr/>
          </p:nvSpPr>
          <p:spPr>
            <a:xfrm>
              <a:off x="2489750" y="2730650"/>
              <a:ext cx="1450" cy="2875"/>
            </a:xfrm>
            <a:custGeom>
              <a:avLst/>
              <a:gdLst/>
              <a:ahLst/>
              <a:cxnLst/>
              <a:rect l="l" t="t" r="r" b="b"/>
              <a:pathLst>
                <a:path w="58" h="115" extrusionOk="0">
                  <a:moveTo>
                    <a:pt x="57" y="69"/>
                  </a:moveTo>
                  <a:lnTo>
                    <a:pt x="46" y="1"/>
                  </a:lnTo>
                  <a:lnTo>
                    <a:pt x="34" y="1"/>
                  </a:lnTo>
                  <a:lnTo>
                    <a:pt x="0" y="58"/>
                  </a:lnTo>
                  <a:lnTo>
                    <a:pt x="0" y="104"/>
                  </a:lnTo>
                  <a:lnTo>
                    <a:pt x="46" y="11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5"/>
            <p:cNvSpPr/>
            <p:nvPr/>
          </p:nvSpPr>
          <p:spPr>
            <a:xfrm>
              <a:off x="4848925" y="3565450"/>
              <a:ext cx="9725" cy="12300"/>
            </a:xfrm>
            <a:custGeom>
              <a:avLst/>
              <a:gdLst/>
              <a:ahLst/>
              <a:cxnLst/>
              <a:rect l="l" t="t" r="r" b="b"/>
              <a:pathLst>
                <a:path w="389" h="492" extrusionOk="0">
                  <a:moveTo>
                    <a:pt x="263" y="457"/>
                  </a:moveTo>
                  <a:lnTo>
                    <a:pt x="309" y="423"/>
                  </a:lnTo>
                  <a:lnTo>
                    <a:pt x="331" y="366"/>
                  </a:lnTo>
                  <a:lnTo>
                    <a:pt x="377" y="320"/>
                  </a:lnTo>
                  <a:lnTo>
                    <a:pt x="389" y="218"/>
                  </a:lnTo>
                  <a:lnTo>
                    <a:pt x="354" y="104"/>
                  </a:lnTo>
                  <a:lnTo>
                    <a:pt x="297" y="1"/>
                  </a:lnTo>
                  <a:lnTo>
                    <a:pt x="229" y="24"/>
                  </a:lnTo>
                  <a:lnTo>
                    <a:pt x="183" y="81"/>
                  </a:lnTo>
                  <a:lnTo>
                    <a:pt x="160" y="149"/>
                  </a:lnTo>
                  <a:lnTo>
                    <a:pt x="92" y="195"/>
                  </a:lnTo>
                  <a:lnTo>
                    <a:pt x="69" y="229"/>
                  </a:lnTo>
                  <a:lnTo>
                    <a:pt x="46" y="332"/>
                  </a:lnTo>
                  <a:lnTo>
                    <a:pt x="35" y="389"/>
                  </a:lnTo>
                  <a:lnTo>
                    <a:pt x="1" y="400"/>
                  </a:lnTo>
                  <a:lnTo>
                    <a:pt x="1" y="434"/>
                  </a:lnTo>
                  <a:lnTo>
                    <a:pt x="46" y="480"/>
                  </a:lnTo>
                  <a:lnTo>
                    <a:pt x="160" y="49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5"/>
            <p:cNvSpPr/>
            <p:nvPr/>
          </p:nvSpPr>
          <p:spPr>
            <a:xfrm>
              <a:off x="6873450" y="3546050"/>
              <a:ext cx="149525" cy="80200"/>
            </a:xfrm>
            <a:custGeom>
              <a:avLst/>
              <a:gdLst/>
              <a:ahLst/>
              <a:cxnLst/>
              <a:rect l="l" t="t" r="r" b="b"/>
              <a:pathLst>
                <a:path w="5981" h="3208" extrusionOk="0">
                  <a:moveTo>
                    <a:pt x="5239" y="3173"/>
                  </a:moveTo>
                  <a:lnTo>
                    <a:pt x="5239" y="3139"/>
                  </a:lnTo>
                  <a:lnTo>
                    <a:pt x="5182" y="3105"/>
                  </a:lnTo>
                  <a:lnTo>
                    <a:pt x="5159" y="3173"/>
                  </a:lnTo>
                  <a:lnTo>
                    <a:pt x="5159" y="3196"/>
                  </a:lnTo>
                  <a:lnTo>
                    <a:pt x="5182" y="3208"/>
                  </a:lnTo>
                  <a:lnTo>
                    <a:pt x="5216" y="3208"/>
                  </a:lnTo>
                  <a:close/>
                  <a:moveTo>
                    <a:pt x="5901" y="2089"/>
                  </a:moveTo>
                  <a:lnTo>
                    <a:pt x="5889" y="2078"/>
                  </a:lnTo>
                  <a:lnTo>
                    <a:pt x="5889" y="2032"/>
                  </a:lnTo>
                  <a:lnTo>
                    <a:pt x="5901" y="2009"/>
                  </a:lnTo>
                  <a:lnTo>
                    <a:pt x="5844" y="2032"/>
                  </a:lnTo>
                  <a:lnTo>
                    <a:pt x="5752" y="2066"/>
                  </a:lnTo>
                  <a:lnTo>
                    <a:pt x="5764" y="2181"/>
                  </a:lnTo>
                  <a:lnTo>
                    <a:pt x="5752" y="2238"/>
                  </a:lnTo>
                  <a:lnTo>
                    <a:pt x="5798" y="2249"/>
                  </a:lnTo>
                  <a:lnTo>
                    <a:pt x="5809" y="2295"/>
                  </a:lnTo>
                  <a:lnTo>
                    <a:pt x="5844" y="2295"/>
                  </a:lnTo>
                  <a:lnTo>
                    <a:pt x="5935" y="2260"/>
                  </a:lnTo>
                  <a:lnTo>
                    <a:pt x="5980" y="2101"/>
                  </a:lnTo>
                  <a:lnTo>
                    <a:pt x="5923" y="2101"/>
                  </a:lnTo>
                  <a:close/>
                  <a:moveTo>
                    <a:pt x="5467" y="1850"/>
                  </a:moveTo>
                  <a:lnTo>
                    <a:pt x="5513" y="1781"/>
                  </a:lnTo>
                  <a:lnTo>
                    <a:pt x="5524" y="1747"/>
                  </a:lnTo>
                  <a:lnTo>
                    <a:pt x="5501" y="1644"/>
                  </a:lnTo>
                  <a:lnTo>
                    <a:pt x="5456" y="1610"/>
                  </a:lnTo>
                  <a:lnTo>
                    <a:pt x="5501" y="1462"/>
                  </a:lnTo>
                  <a:lnTo>
                    <a:pt x="5478" y="1439"/>
                  </a:lnTo>
                  <a:lnTo>
                    <a:pt x="5421" y="1404"/>
                  </a:lnTo>
                  <a:lnTo>
                    <a:pt x="5296" y="1450"/>
                  </a:lnTo>
                  <a:lnTo>
                    <a:pt x="5284" y="1473"/>
                  </a:lnTo>
                  <a:lnTo>
                    <a:pt x="5353" y="1496"/>
                  </a:lnTo>
                  <a:lnTo>
                    <a:pt x="5387" y="1519"/>
                  </a:lnTo>
                  <a:lnTo>
                    <a:pt x="5307" y="1621"/>
                  </a:lnTo>
                  <a:lnTo>
                    <a:pt x="5239" y="1633"/>
                  </a:lnTo>
                  <a:lnTo>
                    <a:pt x="5250" y="1713"/>
                  </a:lnTo>
                  <a:lnTo>
                    <a:pt x="5284" y="1770"/>
                  </a:lnTo>
                  <a:lnTo>
                    <a:pt x="5387" y="1792"/>
                  </a:lnTo>
                  <a:lnTo>
                    <a:pt x="5421" y="1850"/>
                  </a:lnTo>
                  <a:close/>
                  <a:moveTo>
                    <a:pt x="4908" y="1439"/>
                  </a:moveTo>
                  <a:lnTo>
                    <a:pt x="4953" y="1393"/>
                  </a:lnTo>
                  <a:lnTo>
                    <a:pt x="4999" y="1336"/>
                  </a:lnTo>
                  <a:lnTo>
                    <a:pt x="4988" y="1325"/>
                  </a:lnTo>
                  <a:lnTo>
                    <a:pt x="4988" y="1279"/>
                  </a:lnTo>
                  <a:lnTo>
                    <a:pt x="5010" y="1222"/>
                  </a:lnTo>
                  <a:lnTo>
                    <a:pt x="5056" y="1210"/>
                  </a:lnTo>
                  <a:lnTo>
                    <a:pt x="5022" y="1176"/>
                  </a:lnTo>
                  <a:lnTo>
                    <a:pt x="4999" y="1165"/>
                  </a:lnTo>
                  <a:lnTo>
                    <a:pt x="4999" y="1210"/>
                  </a:lnTo>
                  <a:lnTo>
                    <a:pt x="4953" y="1313"/>
                  </a:lnTo>
                  <a:lnTo>
                    <a:pt x="4942" y="1347"/>
                  </a:lnTo>
                  <a:lnTo>
                    <a:pt x="4873" y="1439"/>
                  </a:lnTo>
                  <a:close/>
                  <a:moveTo>
                    <a:pt x="3162" y="1028"/>
                  </a:moveTo>
                  <a:lnTo>
                    <a:pt x="3070" y="925"/>
                  </a:lnTo>
                  <a:lnTo>
                    <a:pt x="3059" y="948"/>
                  </a:lnTo>
                  <a:lnTo>
                    <a:pt x="3048" y="1005"/>
                  </a:lnTo>
                  <a:lnTo>
                    <a:pt x="3048" y="1051"/>
                  </a:lnTo>
                  <a:lnTo>
                    <a:pt x="3093" y="1085"/>
                  </a:lnTo>
                  <a:lnTo>
                    <a:pt x="3105" y="1108"/>
                  </a:lnTo>
                  <a:lnTo>
                    <a:pt x="3093" y="1176"/>
                  </a:lnTo>
                  <a:lnTo>
                    <a:pt x="3093" y="1233"/>
                  </a:lnTo>
                  <a:lnTo>
                    <a:pt x="3173" y="1370"/>
                  </a:lnTo>
                  <a:lnTo>
                    <a:pt x="3184" y="1462"/>
                  </a:lnTo>
                  <a:lnTo>
                    <a:pt x="3230" y="1553"/>
                  </a:lnTo>
                  <a:lnTo>
                    <a:pt x="3299" y="1621"/>
                  </a:lnTo>
                  <a:lnTo>
                    <a:pt x="3356" y="1690"/>
                  </a:lnTo>
                  <a:lnTo>
                    <a:pt x="3470" y="1895"/>
                  </a:lnTo>
                  <a:lnTo>
                    <a:pt x="3504" y="1964"/>
                  </a:lnTo>
                  <a:lnTo>
                    <a:pt x="3561" y="2009"/>
                  </a:lnTo>
                  <a:lnTo>
                    <a:pt x="3698" y="2181"/>
                  </a:lnTo>
                  <a:lnTo>
                    <a:pt x="3755" y="2238"/>
                  </a:lnTo>
                  <a:lnTo>
                    <a:pt x="3812" y="2260"/>
                  </a:lnTo>
                  <a:lnTo>
                    <a:pt x="3949" y="2363"/>
                  </a:lnTo>
                  <a:lnTo>
                    <a:pt x="4029" y="2409"/>
                  </a:lnTo>
                  <a:lnTo>
                    <a:pt x="4075" y="2477"/>
                  </a:lnTo>
                  <a:lnTo>
                    <a:pt x="4155" y="2523"/>
                  </a:lnTo>
                  <a:lnTo>
                    <a:pt x="4269" y="2580"/>
                  </a:lnTo>
                  <a:lnTo>
                    <a:pt x="4291" y="2603"/>
                  </a:lnTo>
                  <a:lnTo>
                    <a:pt x="4291" y="2648"/>
                  </a:lnTo>
                  <a:lnTo>
                    <a:pt x="4303" y="2694"/>
                  </a:lnTo>
                  <a:lnTo>
                    <a:pt x="4371" y="2751"/>
                  </a:lnTo>
                  <a:lnTo>
                    <a:pt x="4451" y="2785"/>
                  </a:lnTo>
                  <a:lnTo>
                    <a:pt x="4474" y="2820"/>
                  </a:lnTo>
                  <a:lnTo>
                    <a:pt x="4485" y="2854"/>
                  </a:lnTo>
                  <a:lnTo>
                    <a:pt x="4531" y="2831"/>
                  </a:lnTo>
                  <a:lnTo>
                    <a:pt x="4565" y="2854"/>
                  </a:lnTo>
                  <a:lnTo>
                    <a:pt x="4702" y="2945"/>
                  </a:lnTo>
                  <a:lnTo>
                    <a:pt x="4759" y="2934"/>
                  </a:lnTo>
                  <a:lnTo>
                    <a:pt x="4794" y="2934"/>
                  </a:lnTo>
                  <a:lnTo>
                    <a:pt x="4873" y="2911"/>
                  </a:lnTo>
                  <a:lnTo>
                    <a:pt x="4908" y="2854"/>
                  </a:lnTo>
                  <a:lnTo>
                    <a:pt x="4896" y="2694"/>
                  </a:lnTo>
                  <a:lnTo>
                    <a:pt x="4828" y="2626"/>
                  </a:lnTo>
                  <a:lnTo>
                    <a:pt x="4725" y="2569"/>
                  </a:lnTo>
                  <a:lnTo>
                    <a:pt x="4668" y="2489"/>
                  </a:lnTo>
                  <a:lnTo>
                    <a:pt x="4611" y="2420"/>
                  </a:lnTo>
                  <a:lnTo>
                    <a:pt x="4497" y="2283"/>
                  </a:lnTo>
                  <a:lnTo>
                    <a:pt x="4337" y="2135"/>
                  </a:lnTo>
                  <a:lnTo>
                    <a:pt x="4269" y="2101"/>
                  </a:lnTo>
                  <a:lnTo>
                    <a:pt x="4223" y="2055"/>
                  </a:lnTo>
                  <a:lnTo>
                    <a:pt x="4189" y="2032"/>
                  </a:lnTo>
                  <a:lnTo>
                    <a:pt x="4155" y="1998"/>
                  </a:lnTo>
                  <a:lnTo>
                    <a:pt x="4086" y="1952"/>
                  </a:lnTo>
                  <a:lnTo>
                    <a:pt x="4040" y="1861"/>
                  </a:lnTo>
                  <a:lnTo>
                    <a:pt x="3961" y="1781"/>
                  </a:lnTo>
                  <a:lnTo>
                    <a:pt x="3938" y="1735"/>
                  </a:lnTo>
                  <a:lnTo>
                    <a:pt x="3961" y="1690"/>
                  </a:lnTo>
                  <a:lnTo>
                    <a:pt x="3938" y="1656"/>
                  </a:lnTo>
                  <a:lnTo>
                    <a:pt x="3881" y="1610"/>
                  </a:lnTo>
                  <a:lnTo>
                    <a:pt x="3858" y="1541"/>
                  </a:lnTo>
                  <a:lnTo>
                    <a:pt x="3824" y="1496"/>
                  </a:lnTo>
                  <a:lnTo>
                    <a:pt x="3767" y="1462"/>
                  </a:lnTo>
                  <a:lnTo>
                    <a:pt x="3675" y="1404"/>
                  </a:lnTo>
                  <a:lnTo>
                    <a:pt x="3447" y="1142"/>
                  </a:lnTo>
                  <a:lnTo>
                    <a:pt x="3344" y="1051"/>
                  </a:lnTo>
                  <a:lnTo>
                    <a:pt x="3242" y="1085"/>
                  </a:lnTo>
                  <a:close/>
                  <a:moveTo>
                    <a:pt x="23" y="172"/>
                  </a:moveTo>
                  <a:lnTo>
                    <a:pt x="46" y="115"/>
                  </a:lnTo>
                  <a:lnTo>
                    <a:pt x="58" y="1"/>
                  </a:lnTo>
                  <a:lnTo>
                    <a:pt x="35" y="58"/>
                  </a:lnTo>
                  <a:lnTo>
                    <a:pt x="0" y="19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5"/>
            <p:cNvSpPr/>
            <p:nvPr/>
          </p:nvSpPr>
          <p:spPr>
            <a:xfrm>
              <a:off x="7066600" y="3123225"/>
              <a:ext cx="1175" cy="1450"/>
            </a:xfrm>
            <a:custGeom>
              <a:avLst/>
              <a:gdLst/>
              <a:ahLst/>
              <a:cxnLst/>
              <a:rect l="l" t="t" r="r" b="b"/>
              <a:pathLst>
                <a:path w="47" h="58" extrusionOk="0">
                  <a:moveTo>
                    <a:pt x="46" y="35"/>
                  </a:moveTo>
                  <a:lnTo>
                    <a:pt x="46" y="1"/>
                  </a:lnTo>
                  <a:lnTo>
                    <a:pt x="23" y="1"/>
                  </a:lnTo>
                  <a:lnTo>
                    <a:pt x="12" y="1"/>
                  </a:lnTo>
                  <a:lnTo>
                    <a:pt x="1" y="35"/>
                  </a:lnTo>
                  <a:lnTo>
                    <a:pt x="12" y="47"/>
                  </a:lnTo>
                  <a:lnTo>
                    <a:pt x="23" y="5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5"/>
            <p:cNvSpPr/>
            <p:nvPr/>
          </p:nvSpPr>
          <p:spPr>
            <a:xfrm>
              <a:off x="1214425" y="3663900"/>
              <a:ext cx="1750" cy="2300"/>
            </a:xfrm>
            <a:custGeom>
              <a:avLst/>
              <a:gdLst/>
              <a:ahLst/>
              <a:cxnLst/>
              <a:rect l="l" t="t" r="r" b="b"/>
              <a:pathLst>
                <a:path w="70" h="92" extrusionOk="0">
                  <a:moveTo>
                    <a:pt x="69" y="80"/>
                  </a:moveTo>
                  <a:lnTo>
                    <a:pt x="69" y="46"/>
                  </a:lnTo>
                  <a:lnTo>
                    <a:pt x="46" y="11"/>
                  </a:lnTo>
                  <a:lnTo>
                    <a:pt x="23" y="0"/>
                  </a:lnTo>
                  <a:lnTo>
                    <a:pt x="1" y="11"/>
                  </a:lnTo>
                  <a:lnTo>
                    <a:pt x="23" y="46"/>
                  </a:lnTo>
                  <a:lnTo>
                    <a:pt x="46" y="80"/>
                  </a:lnTo>
                  <a:lnTo>
                    <a:pt x="69" y="9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5"/>
            <p:cNvSpPr/>
            <p:nvPr/>
          </p:nvSpPr>
          <p:spPr>
            <a:xfrm>
              <a:off x="2379600" y="2691850"/>
              <a:ext cx="52250" cy="13150"/>
            </a:xfrm>
            <a:custGeom>
              <a:avLst/>
              <a:gdLst/>
              <a:ahLst/>
              <a:cxnLst/>
              <a:rect l="l" t="t" r="r" b="b"/>
              <a:pathLst>
                <a:path w="2090" h="526" extrusionOk="0">
                  <a:moveTo>
                    <a:pt x="47" y="423"/>
                  </a:moveTo>
                  <a:lnTo>
                    <a:pt x="47" y="412"/>
                  </a:lnTo>
                  <a:lnTo>
                    <a:pt x="47" y="412"/>
                  </a:lnTo>
                  <a:lnTo>
                    <a:pt x="58" y="412"/>
                  </a:lnTo>
                  <a:lnTo>
                    <a:pt x="58" y="400"/>
                  </a:lnTo>
                  <a:lnTo>
                    <a:pt x="81" y="377"/>
                  </a:lnTo>
                  <a:lnTo>
                    <a:pt x="81" y="377"/>
                  </a:lnTo>
                  <a:lnTo>
                    <a:pt x="81" y="366"/>
                  </a:lnTo>
                  <a:lnTo>
                    <a:pt x="58" y="366"/>
                  </a:lnTo>
                  <a:lnTo>
                    <a:pt x="58" y="366"/>
                  </a:lnTo>
                  <a:lnTo>
                    <a:pt x="24" y="366"/>
                  </a:lnTo>
                  <a:lnTo>
                    <a:pt x="1" y="366"/>
                  </a:lnTo>
                  <a:lnTo>
                    <a:pt x="1" y="377"/>
                  </a:lnTo>
                  <a:lnTo>
                    <a:pt x="1" y="400"/>
                  </a:lnTo>
                  <a:lnTo>
                    <a:pt x="35" y="412"/>
                  </a:lnTo>
                  <a:lnTo>
                    <a:pt x="35" y="412"/>
                  </a:lnTo>
                  <a:lnTo>
                    <a:pt x="35" y="423"/>
                  </a:lnTo>
                  <a:lnTo>
                    <a:pt x="47" y="423"/>
                  </a:lnTo>
                  <a:close/>
                  <a:moveTo>
                    <a:pt x="1987" y="389"/>
                  </a:moveTo>
                  <a:lnTo>
                    <a:pt x="2089" y="355"/>
                  </a:lnTo>
                  <a:lnTo>
                    <a:pt x="2089" y="343"/>
                  </a:lnTo>
                  <a:lnTo>
                    <a:pt x="2032" y="332"/>
                  </a:lnTo>
                  <a:lnTo>
                    <a:pt x="1941" y="332"/>
                  </a:lnTo>
                  <a:lnTo>
                    <a:pt x="1873" y="355"/>
                  </a:lnTo>
                  <a:lnTo>
                    <a:pt x="1884" y="377"/>
                  </a:lnTo>
                  <a:lnTo>
                    <a:pt x="1918" y="377"/>
                  </a:lnTo>
                  <a:close/>
                  <a:moveTo>
                    <a:pt x="1462" y="69"/>
                  </a:moveTo>
                  <a:lnTo>
                    <a:pt x="1439" y="46"/>
                  </a:lnTo>
                  <a:lnTo>
                    <a:pt x="1416" y="46"/>
                  </a:lnTo>
                  <a:lnTo>
                    <a:pt x="914" y="24"/>
                  </a:lnTo>
                  <a:lnTo>
                    <a:pt x="731" y="1"/>
                  </a:lnTo>
                  <a:lnTo>
                    <a:pt x="686" y="12"/>
                  </a:lnTo>
                  <a:lnTo>
                    <a:pt x="651" y="24"/>
                  </a:lnTo>
                  <a:lnTo>
                    <a:pt x="629" y="81"/>
                  </a:lnTo>
                  <a:lnTo>
                    <a:pt x="606" y="115"/>
                  </a:lnTo>
                  <a:lnTo>
                    <a:pt x="560" y="138"/>
                  </a:lnTo>
                  <a:lnTo>
                    <a:pt x="572" y="183"/>
                  </a:lnTo>
                  <a:lnTo>
                    <a:pt x="594" y="218"/>
                  </a:lnTo>
                  <a:lnTo>
                    <a:pt x="617" y="275"/>
                  </a:lnTo>
                  <a:lnTo>
                    <a:pt x="606" y="343"/>
                  </a:lnTo>
                  <a:lnTo>
                    <a:pt x="572" y="480"/>
                  </a:lnTo>
                  <a:lnTo>
                    <a:pt x="617" y="514"/>
                  </a:lnTo>
                  <a:lnTo>
                    <a:pt x="720" y="491"/>
                  </a:lnTo>
                  <a:lnTo>
                    <a:pt x="754" y="514"/>
                  </a:lnTo>
                  <a:lnTo>
                    <a:pt x="800" y="526"/>
                  </a:lnTo>
                  <a:lnTo>
                    <a:pt x="857" y="514"/>
                  </a:lnTo>
                  <a:lnTo>
                    <a:pt x="914" y="480"/>
                  </a:lnTo>
                  <a:lnTo>
                    <a:pt x="1039" y="503"/>
                  </a:lnTo>
                  <a:lnTo>
                    <a:pt x="1119" y="480"/>
                  </a:lnTo>
                  <a:lnTo>
                    <a:pt x="1199" y="526"/>
                  </a:lnTo>
                  <a:lnTo>
                    <a:pt x="1256" y="514"/>
                  </a:lnTo>
                  <a:lnTo>
                    <a:pt x="1291" y="526"/>
                  </a:lnTo>
                  <a:lnTo>
                    <a:pt x="1325" y="526"/>
                  </a:lnTo>
                  <a:lnTo>
                    <a:pt x="1416" y="526"/>
                  </a:lnTo>
                  <a:lnTo>
                    <a:pt x="1542" y="503"/>
                  </a:lnTo>
                  <a:lnTo>
                    <a:pt x="1656" y="423"/>
                  </a:lnTo>
                  <a:lnTo>
                    <a:pt x="1701" y="355"/>
                  </a:lnTo>
                  <a:lnTo>
                    <a:pt x="1758" y="309"/>
                  </a:lnTo>
                  <a:lnTo>
                    <a:pt x="1838" y="252"/>
                  </a:lnTo>
                  <a:lnTo>
                    <a:pt x="1838" y="126"/>
                  </a:lnTo>
                  <a:lnTo>
                    <a:pt x="1747" y="115"/>
                  </a:lnTo>
                  <a:lnTo>
                    <a:pt x="1656" y="69"/>
                  </a:lnTo>
                  <a:lnTo>
                    <a:pt x="1496" y="58"/>
                  </a:lnTo>
                  <a:lnTo>
                    <a:pt x="1485" y="58"/>
                  </a:lnTo>
                  <a:lnTo>
                    <a:pt x="1496" y="81"/>
                  </a:lnTo>
                  <a:lnTo>
                    <a:pt x="1485" y="8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5"/>
            <p:cNvSpPr/>
            <p:nvPr/>
          </p:nvSpPr>
          <p:spPr>
            <a:xfrm>
              <a:off x="721700" y="3311250"/>
              <a:ext cx="309875" cy="274775"/>
            </a:xfrm>
            <a:custGeom>
              <a:avLst/>
              <a:gdLst/>
              <a:ahLst/>
              <a:cxnLst/>
              <a:rect l="l" t="t" r="r" b="b"/>
              <a:pathLst>
                <a:path w="12395" h="10991" extrusionOk="0">
                  <a:moveTo>
                    <a:pt x="11071" y="10968"/>
                  </a:moveTo>
                  <a:lnTo>
                    <a:pt x="11059" y="10933"/>
                  </a:lnTo>
                  <a:lnTo>
                    <a:pt x="11025" y="10888"/>
                  </a:lnTo>
                  <a:lnTo>
                    <a:pt x="11013" y="10899"/>
                  </a:lnTo>
                  <a:lnTo>
                    <a:pt x="11025" y="10911"/>
                  </a:lnTo>
                  <a:lnTo>
                    <a:pt x="11059" y="10956"/>
                  </a:lnTo>
                  <a:lnTo>
                    <a:pt x="11059" y="10990"/>
                  </a:lnTo>
                  <a:close/>
                  <a:moveTo>
                    <a:pt x="12394" y="8879"/>
                  </a:moveTo>
                  <a:lnTo>
                    <a:pt x="12371" y="8845"/>
                  </a:lnTo>
                  <a:lnTo>
                    <a:pt x="12314" y="8811"/>
                  </a:lnTo>
                  <a:lnTo>
                    <a:pt x="12280" y="8799"/>
                  </a:lnTo>
                  <a:lnTo>
                    <a:pt x="12257" y="8788"/>
                  </a:lnTo>
                  <a:lnTo>
                    <a:pt x="12246" y="8799"/>
                  </a:lnTo>
                  <a:lnTo>
                    <a:pt x="12257" y="8811"/>
                  </a:lnTo>
                  <a:lnTo>
                    <a:pt x="12269" y="8811"/>
                  </a:lnTo>
                  <a:lnTo>
                    <a:pt x="12314" y="8845"/>
                  </a:lnTo>
                  <a:lnTo>
                    <a:pt x="12360" y="8856"/>
                  </a:lnTo>
                  <a:lnTo>
                    <a:pt x="12383" y="8879"/>
                  </a:lnTo>
                  <a:lnTo>
                    <a:pt x="12383" y="8891"/>
                  </a:lnTo>
                  <a:close/>
                  <a:moveTo>
                    <a:pt x="8902" y="8719"/>
                  </a:moveTo>
                  <a:lnTo>
                    <a:pt x="8822" y="8674"/>
                  </a:lnTo>
                  <a:lnTo>
                    <a:pt x="8834" y="8708"/>
                  </a:lnTo>
                  <a:lnTo>
                    <a:pt x="8891" y="8731"/>
                  </a:lnTo>
                  <a:lnTo>
                    <a:pt x="8914" y="8742"/>
                  </a:lnTo>
                  <a:close/>
                  <a:moveTo>
                    <a:pt x="11824" y="8685"/>
                  </a:moveTo>
                  <a:lnTo>
                    <a:pt x="11767" y="8617"/>
                  </a:lnTo>
                  <a:lnTo>
                    <a:pt x="11732" y="8617"/>
                  </a:lnTo>
                  <a:lnTo>
                    <a:pt x="11824" y="8697"/>
                  </a:lnTo>
                  <a:close/>
                  <a:moveTo>
                    <a:pt x="8742" y="8548"/>
                  </a:moveTo>
                  <a:lnTo>
                    <a:pt x="8685" y="8491"/>
                  </a:lnTo>
                  <a:lnTo>
                    <a:pt x="8663" y="8446"/>
                  </a:lnTo>
                  <a:lnTo>
                    <a:pt x="8617" y="8434"/>
                  </a:lnTo>
                  <a:lnTo>
                    <a:pt x="8628" y="8446"/>
                  </a:lnTo>
                  <a:lnTo>
                    <a:pt x="8685" y="8503"/>
                  </a:lnTo>
                  <a:lnTo>
                    <a:pt x="8731" y="8560"/>
                  </a:lnTo>
                  <a:lnTo>
                    <a:pt x="8765" y="8571"/>
                  </a:lnTo>
                  <a:close/>
                  <a:moveTo>
                    <a:pt x="8708" y="8240"/>
                  </a:moveTo>
                  <a:lnTo>
                    <a:pt x="8685" y="8229"/>
                  </a:lnTo>
                  <a:lnTo>
                    <a:pt x="8685" y="8229"/>
                  </a:lnTo>
                  <a:lnTo>
                    <a:pt x="8685" y="8183"/>
                  </a:lnTo>
                  <a:lnTo>
                    <a:pt x="8720" y="8149"/>
                  </a:lnTo>
                  <a:lnTo>
                    <a:pt x="8799" y="8092"/>
                  </a:lnTo>
                  <a:lnTo>
                    <a:pt x="8799" y="8069"/>
                  </a:lnTo>
                  <a:lnTo>
                    <a:pt x="8799" y="8069"/>
                  </a:lnTo>
                  <a:lnTo>
                    <a:pt x="8777" y="8092"/>
                  </a:lnTo>
                  <a:lnTo>
                    <a:pt x="8720" y="8115"/>
                  </a:lnTo>
                  <a:lnTo>
                    <a:pt x="8685" y="8149"/>
                  </a:lnTo>
                  <a:lnTo>
                    <a:pt x="8674" y="8172"/>
                  </a:lnTo>
                  <a:lnTo>
                    <a:pt x="8663" y="8217"/>
                  </a:lnTo>
                  <a:lnTo>
                    <a:pt x="8674" y="8252"/>
                  </a:lnTo>
                  <a:lnTo>
                    <a:pt x="8685" y="8263"/>
                  </a:lnTo>
                  <a:lnTo>
                    <a:pt x="8720" y="8263"/>
                  </a:lnTo>
                  <a:close/>
                  <a:moveTo>
                    <a:pt x="1941" y="8092"/>
                  </a:moveTo>
                  <a:lnTo>
                    <a:pt x="1918" y="8001"/>
                  </a:lnTo>
                  <a:lnTo>
                    <a:pt x="1872" y="7932"/>
                  </a:lnTo>
                  <a:lnTo>
                    <a:pt x="1758" y="7921"/>
                  </a:lnTo>
                  <a:lnTo>
                    <a:pt x="1678" y="7943"/>
                  </a:lnTo>
                  <a:lnTo>
                    <a:pt x="1667" y="7978"/>
                  </a:lnTo>
                  <a:lnTo>
                    <a:pt x="1678" y="8035"/>
                  </a:lnTo>
                  <a:lnTo>
                    <a:pt x="1758" y="8126"/>
                  </a:lnTo>
                  <a:lnTo>
                    <a:pt x="1827" y="8149"/>
                  </a:lnTo>
                  <a:lnTo>
                    <a:pt x="1941" y="8126"/>
                  </a:lnTo>
                  <a:lnTo>
                    <a:pt x="1998" y="8217"/>
                  </a:lnTo>
                  <a:lnTo>
                    <a:pt x="2021" y="8229"/>
                  </a:lnTo>
                  <a:lnTo>
                    <a:pt x="2078" y="8252"/>
                  </a:lnTo>
                  <a:lnTo>
                    <a:pt x="2101" y="8206"/>
                  </a:lnTo>
                  <a:lnTo>
                    <a:pt x="2066" y="8137"/>
                  </a:lnTo>
                  <a:close/>
                  <a:moveTo>
                    <a:pt x="1530" y="7955"/>
                  </a:moveTo>
                  <a:lnTo>
                    <a:pt x="1541" y="7898"/>
                  </a:lnTo>
                  <a:lnTo>
                    <a:pt x="1507" y="7886"/>
                  </a:lnTo>
                  <a:lnTo>
                    <a:pt x="1439" y="7886"/>
                  </a:lnTo>
                  <a:lnTo>
                    <a:pt x="1439" y="7921"/>
                  </a:lnTo>
                  <a:lnTo>
                    <a:pt x="1450" y="7943"/>
                  </a:lnTo>
                  <a:lnTo>
                    <a:pt x="1473" y="7966"/>
                  </a:lnTo>
                  <a:lnTo>
                    <a:pt x="1507" y="7989"/>
                  </a:lnTo>
                  <a:close/>
                  <a:moveTo>
                    <a:pt x="149" y="7350"/>
                  </a:moveTo>
                  <a:lnTo>
                    <a:pt x="172" y="7350"/>
                  </a:lnTo>
                  <a:lnTo>
                    <a:pt x="115" y="7259"/>
                  </a:lnTo>
                  <a:lnTo>
                    <a:pt x="69" y="7236"/>
                  </a:lnTo>
                  <a:lnTo>
                    <a:pt x="69" y="7247"/>
                  </a:lnTo>
                  <a:lnTo>
                    <a:pt x="69" y="7350"/>
                  </a:lnTo>
                  <a:lnTo>
                    <a:pt x="115" y="7361"/>
                  </a:lnTo>
                  <a:close/>
                  <a:moveTo>
                    <a:pt x="6403" y="7122"/>
                  </a:moveTo>
                  <a:lnTo>
                    <a:pt x="6380" y="7122"/>
                  </a:lnTo>
                  <a:lnTo>
                    <a:pt x="6334" y="7122"/>
                  </a:lnTo>
                  <a:lnTo>
                    <a:pt x="6323" y="7122"/>
                  </a:lnTo>
                  <a:lnTo>
                    <a:pt x="6392" y="7133"/>
                  </a:lnTo>
                  <a:lnTo>
                    <a:pt x="6449" y="7167"/>
                  </a:lnTo>
                  <a:close/>
                  <a:moveTo>
                    <a:pt x="6312" y="7133"/>
                  </a:moveTo>
                  <a:lnTo>
                    <a:pt x="6266" y="7122"/>
                  </a:lnTo>
                  <a:lnTo>
                    <a:pt x="6220" y="7088"/>
                  </a:lnTo>
                  <a:lnTo>
                    <a:pt x="6175" y="7088"/>
                  </a:lnTo>
                  <a:lnTo>
                    <a:pt x="6277" y="7133"/>
                  </a:lnTo>
                  <a:close/>
                  <a:moveTo>
                    <a:pt x="58" y="7145"/>
                  </a:moveTo>
                  <a:lnTo>
                    <a:pt x="69" y="7122"/>
                  </a:lnTo>
                  <a:lnTo>
                    <a:pt x="58" y="7099"/>
                  </a:lnTo>
                  <a:lnTo>
                    <a:pt x="1" y="7076"/>
                  </a:lnTo>
                  <a:lnTo>
                    <a:pt x="12" y="7122"/>
                  </a:lnTo>
                  <a:lnTo>
                    <a:pt x="12" y="7145"/>
                  </a:lnTo>
                  <a:lnTo>
                    <a:pt x="46" y="7156"/>
                  </a:lnTo>
                  <a:close/>
                  <a:moveTo>
                    <a:pt x="4737" y="6859"/>
                  </a:moveTo>
                  <a:lnTo>
                    <a:pt x="4691" y="6802"/>
                  </a:lnTo>
                  <a:lnTo>
                    <a:pt x="4668" y="6768"/>
                  </a:lnTo>
                  <a:lnTo>
                    <a:pt x="4634" y="6711"/>
                  </a:lnTo>
                  <a:lnTo>
                    <a:pt x="4577" y="6631"/>
                  </a:lnTo>
                  <a:lnTo>
                    <a:pt x="4600" y="6677"/>
                  </a:lnTo>
                  <a:lnTo>
                    <a:pt x="4611" y="6711"/>
                  </a:lnTo>
                  <a:lnTo>
                    <a:pt x="4634" y="6734"/>
                  </a:lnTo>
                  <a:lnTo>
                    <a:pt x="4668" y="6791"/>
                  </a:lnTo>
                  <a:lnTo>
                    <a:pt x="4680" y="6825"/>
                  </a:lnTo>
                  <a:lnTo>
                    <a:pt x="4725" y="6882"/>
                  </a:lnTo>
                  <a:lnTo>
                    <a:pt x="4737" y="6882"/>
                  </a:lnTo>
                  <a:close/>
                  <a:moveTo>
                    <a:pt x="7053" y="6642"/>
                  </a:moveTo>
                  <a:lnTo>
                    <a:pt x="7065" y="6574"/>
                  </a:lnTo>
                  <a:lnTo>
                    <a:pt x="7031" y="6574"/>
                  </a:lnTo>
                  <a:lnTo>
                    <a:pt x="7031" y="6642"/>
                  </a:lnTo>
                  <a:close/>
                  <a:moveTo>
                    <a:pt x="4999" y="6414"/>
                  </a:moveTo>
                  <a:lnTo>
                    <a:pt x="4908" y="6334"/>
                  </a:lnTo>
                  <a:lnTo>
                    <a:pt x="4897" y="6334"/>
                  </a:lnTo>
                  <a:lnTo>
                    <a:pt x="4908" y="6357"/>
                  </a:lnTo>
                  <a:lnTo>
                    <a:pt x="4976" y="6437"/>
                  </a:lnTo>
                  <a:lnTo>
                    <a:pt x="4999" y="6460"/>
                  </a:lnTo>
                  <a:close/>
                  <a:moveTo>
                    <a:pt x="9393" y="1587"/>
                  </a:moveTo>
                  <a:lnTo>
                    <a:pt x="9404" y="1553"/>
                  </a:lnTo>
                  <a:lnTo>
                    <a:pt x="9404" y="1530"/>
                  </a:lnTo>
                  <a:lnTo>
                    <a:pt x="9393" y="1507"/>
                  </a:lnTo>
                  <a:lnTo>
                    <a:pt x="9347" y="1496"/>
                  </a:lnTo>
                  <a:lnTo>
                    <a:pt x="9359" y="1598"/>
                  </a:lnTo>
                  <a:close/>
                  <a:moveTo>
                    <a:pt x="9005" y="1050"/>
                  </a:moveTo>
                  <a:lnTo>
                    <a:pt x="8993" y="1028"/>
                  </a:lnTo>
                  <a:lnTo>
                    <a:pt x="8959" y="1028"/>
                  </a:lnTo>
                  <a:lnTo>
                    <a:pt x="8948" y="1039"/>
                  </a:lnTo>
                  <a:lnTo>
                    <a:pt x="8948" y="1108"/>
                  </a:lnTo>
                  <a:close/>
                  <a:moveTo>
                    <a:pt x="9016" y="822"/>
                  </a:moveTo>
                  <a:lnTo>
                    <a:pt x="8902" y="902"/>
                  </a:lnTo>
                  <a:lnTo>
                    <a:pt x="8936" y="959"/>
                  </a:lnTo>
                  <a:lnTo>
                    <a:pt x="8993" y="971"/>
                  </a:lnTo>
                  <a:lnTo>
                    <a:pt x="9016" y="936"/>
                  </a:lnTo>
                  <a:lnTo>
                    <a:pt x="9130" y="925"/>
                  </a:lnTo>
                  <a:lnTo>
                    <a:pt x="9176" y="868"/>
                  </a:lnTo>
                  <a:lnTo>
                    <a:pt x="9130" y="879"/>
                  </a:lnTo>
                  <a:close/>
                  <a:moveTo>
                    <a:pt x="8149" y="583"/>
                  </a:moveTo>
                  <a:lnTo>
                    <a:pt x="8172" y="514"/>
                  </a:lnTo>
                  <a:lnTo>
                    <a:pt x="8149" y="503"/>
                  </a:lnTo>
                  <a:lnTo>
                    <a:pt x="8092" y="526"/>
                  </a:lnTo>
                  <a:lnTo>
                    <a:pt x="8092" y="560"/>
                  </a:lnTo>
                  <a:lnTo>
                    <a:pt x="8138" y="617"/>
                  </a:lnTo>
                  <a:close/>
                  <a:moveTo>
                    <a:pt x="8514" y="138"/>
                  </a:moveTo>
                  <a:lnTo>
                    <a:pt x="8560" y="126"/>
                  </a:lnTo>
                  <a:lnTo>
                    <a:pt x="8560" y="115"/>
                  </a:lnTo>
                  <a:lnTo>
                    <a:pt x="8537" y="80"/>
                  </a:lnTo>
                  <a:lnTo>
                    <a:pt x="8491" y="69"/>
                  </a:lnTo>
                  <a:lnTo>
                    <a:pt x="8480" y="80"/>
                  </a:lnTo>
                  <a:lnTo>
                    <a:pt x="8457" y="115"/>
                  </a:lnTo>
                  <a:lnTo>
                    <a:pt x="8480" y="160"/>
                  </a:lnTo>
                  <a:close/>
                  <a:moveTo>
                    <a:pt x="8103" y="126"/>
                  </a:moveTo>
                  <a:lnTo>
                    <a:pt x="8115" y="80"/>
                  </a:lnTo>
                  <a:lnTo>
                    <a:pt x="8115" y="58"/>
                  </a:lnTo>
                  <a:lnTo>
                    <a:pt x="8103" y="23"/>
                  </a:lnTo>
                  <a:lnTo>
                    <a:pt x="7978" y="1"/>
                  </a:lnTo>
                  <a:lnTo>
                    <a:pt x="7966" y="12"/>
                  </a:lnTo>
                  <a:lnTo>
                    <a:pt x="7966" y="69"/>
                  </a:lnTo>
                  <a:lnTo>
                    <a:pt x="7989" y="138"/>
                  </a:lnTo>
                  <a:lnTo>
                    <a:pt x="8035" y="13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5"/>
            <p:cNvSpPr/>
            <p:nvPr/>
          </p:nvSpPr>
          <p:spPr>
            <a:xfrm>
              <a:off x="5798700" y="3079300"/>
              <a:ext cx="6875" cy="4025"/>
            </a:xfrm>
            <a:custGeom>
              <a:avLst/>
              <a:gdLst/>
              <a:ahLst/>
              <a:cxnLst/>
              <a:rect l="l" t="t" r="r" b="b"/>
              <a:pathLst>
                <a:path w="275" h="161" extrusionOk="0">
                  <a:moveTo>
                    <a:pt x="263" y="103"/>
                  </a:moveTo>
                  <a:lnTo>
                    <a:pt x="275" y="80"/>
                  </a:lnTo>
                  <a:lnTo>
                    <a:pt x="240" y="46"/>
                  </a:lnTo>
                  <a:lnTo>
                    <a:pt x="206" y="35"/>
                  </a:lnTo>
                  <a:lnTo>
                    <a:pt x="126" y="0"/>
                  </a:lnTo>
                  <a:lnTo>
                    <a:pt x="46" y="23"/>
                  </a:lnTo>
                  <a:lnTo>
                    <a:pt x="1" y="103"/>
                  </a:lnTo>
                  <a:lnTo>
                    <a:pt x="126" y="16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5"/>
            <p:cNvSpPr/>
            <p:nvPr/>
          </p:nvSpPr>
          <p:spPr>
            <a:xfrm>
              <a:off x="6833800" y="3262175"/>
              <a:ext cx="212850" cy="118425"/>
            </a:xfrm>
            <a:custGeom>
              <a:avLst/>
              <a:gdLst/>
              <a:ahLst/>
              <a:cxnLst/>
              <a:rect l="l" t="t" r="r" b="b"/>
              <a:pathLst>
                <a:path w="8514" h="4737" extrusionOk="0">
                  <a:moveTo>
                    <a:pt x="8514" y="4588"/>
                  </a:moveTo>
                  <a:lnTo>
                    <a:pt x="8479" y="4554"/>
                  </a:lnTo>
                  <a:lnTo>
                    <a:pt x="8468" y="4497"/>
                  </a:lnTo>
                  <a:lnTo>
                    <a:pt x="8422" y="4497"/>
                  </a:lnTo>
                  <a:lnTo>
                    <a:pt x="8388" y="4520"/>
                  </a:lnTo>
                  <a:lnTo>
                    <a:pt x="8411" y="4600"/>
                  </a:lnTo>
                  <a:lnTo>
                    <a:pt x="8445" y="4600"/>
                  </a:lnTo>
                  <a:close/>
                  <a:moveTo>
                    <a:pt x="3435" y="4702"/>
                  </a:moveTo>
                  <a:lnTo>
                    <a:pt x="3424" y="4668"/>
                  </a:lnTo>
                  <a:lnTo>
                    <a:pt x="3344" y="4611"/>
                  </a:lnTo>
                  <a:lnTo>
                    <a:pt x="3081" y="4429"/>
                  </a:lnTo>
                  <a:lnTo>
                    <a:pt x="3024" y="4417"/>
                  </a:lnTo>
                  <a:lnTo>
                    <a:pt x="3002" y="4429"/>
                  </a:lnTo>
                  <a:lnTo>
                    <a:pt x="2990" y="4474"/>
                  </a:lnTo>
                  <a:lnTo>
                    <a:pt x="3002" y="4497"/>
                  </a:lnTo>
                  <a:lnTo>
                    <a:pt x="3081" y="4520"/>
                  </a:lnTo>
                  <a:lnTo>
                    <a:pt x="3081" y="4531"/>
                  </a:lnTo>
                  <a:lnTo>
                    <a:pt x="3116" y="4566"/>
                  </a:lnTo>
                  <a:lnTo>
                    <a:pt x="3218" y="4588"/>
                  </a:lnTo>
                  <a:lnTo>
                    <a:pt x="3275" y="4634"/>
                  </a:lnTo>
                  <a:lnTo>
                    <a:pt x="3287" y="4702"/>
                  </a:lnTo>
                  <a:lnTo>
                    <a:pt x="3333" y="4714"/>
                  </a:lnTo>
                  <a:lnTo>
                    <a:pt x="3378" y="4737"/>
                  </a:lnTo>
                  <a:close/>
                  <a:moveTo>
                    <a:pt x="8000" y="3755"/>
                  </a:moveTo>
                  <a:lnTo>
                    <a:pt x="8000" y="3744"/>
                  </a:lnTo>
                  <a:lnTo>
                    <a:pt x="8023" y="3698"/>
                  </a:lnTo>
                  <a:lnTo>
                    <a:pt x="8000" y="3687"/>
                  </a:lnTo>
                  <a:lnTo>
                    <a:pt x="7932" y="3675"/>
                  </a:lnTo>
                  <a:lnTo>
                    <a:pt x="7829" y="3687"/>
                  </a:lnTo>
                  <a:lnTo>
                    <a:pt x="7783" y="3721"/>
                  </a:lnTo>
                  <a:lnTo>
                    <a:pt x="7760" y="3755"/>
                  </a:lnTo>
                  <a:lnTo>
                    <a:pt x="7726" y="3755"/>
                  </a:lnTo>
                  <a:lnTo>
                    <a:pt x="7726" y="3790"/>
                  </a:lnTo>
                  <a:lnTo>
                    <a:pt x="7738" y="3847"/>
                  </a:lnTo>
                  <a:lnTo>
                    <a:pt x="7772" y="3835"/>
                  </a:lnTo>
                  <a:lnTo>
                    <a:pt x="7795" y="3847"/>
                  </a:lnTo>
                  <a:lnTo>
                    <a:pt x="7875" y="3778"/>
                  </a:lnTo>
                  <a:lnTo>
                    <a:pt x="7909" y="3778"/>
                  </a:lnTo>
                  <a:lnTo>
                    <a:pt x="7920" y="3778"/>
                  </a:lnTo>
                  <a:close/>
                  <a:moveTo>
                    <a:pt x="4519" y="3436"/>
                  </a:moveTo>
                  <a:lnTo>
                    <a:pt x="4508" y="3402"/>
                  </a:lnTo>
                  <a:lnTo>
                    <a:pt x="4474" y="3390"/>
                  </a:lnTo>
                  <a:lnTo>
                    <a:pt x="4348" y="3287"/>
                  </a:lnTo>
                  <a:lnTo>
                    <a:pt x="4280" y="3265"/>
                  </a:lnTo>
                  <a:lnTo>
                    <a:pt x="4200" y="3265"/>
                  </a:lnTo>
                  <a:lnTo>
                    <a:pt x="4188" y="3333"/>
                  </a:lnTo>
                  <a:lnTo>
                    <a:pt x="4188" y="3379"/>
                  </a:lnTo>
                  <a:lnTo>
                    <a:pt x="4280" y="3379"/>
                  </a:lnTo>
                  <a:lnTo>
                    <a:pt x="4337" y="3402"/>
                  </a:lnTo>
                  <a:lnTo>
                    <a:pt x="4337" y="3493"/>
                  </a:lnTo>
                  <a:lnTo>
                    <a:pt x="4360" y="3516"/>
                  </a:lnTo>
                  <a:lnTo>
                    <a:pt x="4360" y="3584"/>
                  </a:lnTo>
                  <a:lnTo>
                    <a:pt x="4531" y="3721"/>
                  </a:lnTo>
                  <a:lnTo>
                    <a:pt x="4634" y="3778"/>
                  </a:lnTo>
                  <a:lnTo>
                    <a:pt x="4736" y="3790"/>
                  </a:lnTo>
                  <a:lnTo>
                    <a:pt x="4793" y="3812"/>
                  </a:lnTo>
                  <a:lnTo>
                    <a:pt x="4862" y="3801"/>
                  </a:lnTo>
                  <a:lnTo>
                    <a:pt x="4930" y="3835"/>
                  </a:lnTo>
                  <a:lnTo>
                    <a:pt x="4987" y="3812"/>
                  </a:lnTo>
                  <a:lnTo>
                    <a:pt x="4930" y="3778"/>
                  </a:lnTo>
                  <a:lnTo>
                    <a:pt x="4930" y="3721"/>
                  </a:lnTo>
                  <a:lnTo>
                    <a:pt x="4862" y="3538"/>
                  </a:lnTo>
                  <a:lnTo>
                    <a:pt x="4816" y="3493"/>
                  </a:lnTo>
                  <a:lnTo>
                    <a:pt x="4748" y="3504"/>
                  </a:lnTo>
                  <a:lnTo>
                    <a:pt x="4679" y="3481"/>
                  </a:lnTo>
                  <a:lnTo>
                    <a:pt x="4622" y="3481"/>
                  </a:lnTo>
                  <a:close/>
                  <a:moveTo>
                    <a:pt x="4462" y="2740"/>
                  </a:moveTo>
                  <a:lnTo>
                    <a:pt x="4371" y="2500"/>
                  </a:lnTo>
                  <a:lnTo>
                    <a:pt x="4348" y="2489"/>
                  </a:lnTo>
                  <a:lnTo>
                    <a:pt x="4360" y="2580"/>
                  </a:lnTo>
                  <a:lnTo>
                    <a:pt x="4371" y="2637"/>
                  </a:lnTo>
                  <a:lnTo>
                    <a:pt x="4360" y="2705"/>
                  </a:lnTo>
                  <a:lnTo>
                    <a:pt x="4348" y="2785"/>
                  </a:lnTo>
                  <a:lnTo>
                    <a:pt x="4371" y="2819"/>
                  </a:lnTo>
                  <a:lnTo>
                    <a:pt x="4405" y="2785"/>
                  </a:lnTo>
                  <a:lnTo>
                    <a:pt x="4462" y="2865"/>
                  </a:lnTo>
                  <a:lnTo>
                    <a:pt x="4462" y="2831"/>
                  </a:lnTo>
                  <a:close/>
                  <a:moveTo>
                    <a:pt x="3059" y="2420"/>
                  </a:moveTo>
                  <a:lnTo>
                    <a:pt x="3024" y="2409"/>
                  </a:lnTo>
                  <a:lnTo>
                    <a:pt x="2956" y="2443"/>
                  </a:lnTo>
                  <a:lnTo>
                    <a:pt x="2945" y="2489"/>
                  </a:lnTo>
                  <a:lnTo>
                    <a:pt x="2933" y="2591"/>
                  </a:lnTo>
                  <a:lnTo>
                    <a:pt x="2933" y="2648"/>
                  </a:lnTo>
                  <a:lnTo>
                    <a:pt x="2979" y="2751"/>
                  </a:lnTo>
                  <a:lnTo>
                    <a:pt x="3024" y="2819"/>
                  </a:lnTo>
                  <a:lnTo>
                    <a:pt x="3059" y="2865"/>
                  </a:lnTo>
                  <a:lnTo>
                    <a:pt x="3093" y="2888"/>
                  </a:lnTo>
                  <a:lnTo>
                    <a:pt x="3218" y="2899"/>
                  </a:lnTo>
                  <a:lnTo>
                    <a:pt x="3458" y="2922"/>
                  </a:lnTo>
                  <a:lnTo>
                    <a:pt x="3595" y="2979"/>
                  </a:lnTo>
                  <a:lnTo>
                    <a:pt x="3721" y="3002"/>
                  </a:lnTo>
                  <a:lnTo>
                    <a:pt x="3778" y="2991"/>
                  </a:lnTo>
                  <a:lnTo>
                    <a:pt x="3846" y="2956"/>
                  </a:lnTo>
                  <a:lnTo>
                    <a:pt x="3858" y="2945"/>
                  </a:lnTo>
                  <a:lnTo>
                    <a:pt x="3846" y="2865"/>
                  </a:lnTo>
                  <a:lnTo>
                    <a:pt x="3823" y="2819"/>
                  </a:lnTo>
                  <a:lnTo>
                    <a:pt x="3766" y="2785"/>
                  </a:lnTo>
                  <a:lnTo>
                    <a:pt x="3732" y="2705"/>
                  </a:lnTo>
                  <a:lnTo>
                    <a:pt x="3664" y="2648"/>
                  </a:lnTo>
                  <a:lnTo>
                    <a:pt x="3538" y="2546"/>
                  </a:lnTo>
                  <a:lnTo>
                    <a:pt x="3310" y="2546"/>
                  </a:lnTo>
                  <a:lnTo>
                    <a:pt x="3218" y="2557"/>
                  </a:lnTo>
                  <a:close/>
                  <a:moveTo>
                    <a:pt x="3435" y="2169"/>
                  </a:moveTo>
                  <a:lnTo>
                    <a:pt x="3355" y="2192"/>
                  </a:lnTo>
                  <a:lnTo>
                    <a:pt x="3355" y="2237"/>
                  </a:lnTo>
                  <a:lnTo>
                    <a:pt x="3424" y="2249"/>
                  </a:lnTo>
                  <a:lnTo>
                    <a:pt x="3481" y="2283"/>
                  </a:lnTo>
                  <a:lnTo>
                    <a:pt x="3492" y="2317"/>
                  </a:lnTo>
                  <a:lnTo>
                    <a:pt x="3492" y="2317"/>
                  </a:lnTo>
                  <a:lnTo>
                    <a:pt x="3515" y="2306"/>
                  </a:lnTo>
                  <a:lnTo>
                    <a:pt x="3572" y="2340"/>
                  </a:lnTo>
                  <a:lnTo>
                    <a:pt x="3606" y="2295"/>
                  </a:lnTo>
                  <a:lnTo>
                    <a:pt x="3549" y="2226"/>
                  </a:lnTo>
                  <a:lnTo>
                    <a:pt x="3492" y="2180"/>
                  </a:lnTo>
                  <a:lnTo>
                    <a:pt x="3481" y="2180"/>
                  </a:lnTo>
                  <a:close/>
                  <a:moveTo>
                    <a:pt x="2636" y="2272"/>
                  </a:moveTo>
                  <a:lnTo>
                    <a:pt x="2671" y="2249"/>
                  </a:lnTo>
                  <a:lnTo>
                    <a:pt x="2671" y="2192"/>
                  </a:lnTo>
                  <a:lnTo>
                    <a:pt x="2636" y="2192"/>
                  </a:lnTo>
                  <a:lnTo>
                    <a:pt x="2625" y="2158"/>
                  </a:lnTo>
                  <a:lnTo>
                    <a:pt x="2591" y="2158"/>
                  </a:lnTo>
                  <a:lnTo>
                    <a:pt x="2545" y="2192"/>
                  </a:lnTo>
                  <a:lnTo>
                    <a:pt x="2522" y="2237"/>
                  </a:lnTo>
                  <a:lnTo>
                    <a:pt x="2534" y="2260"/>
                  </a:lnTo>
                  <a:lnTo>
                    <a:pt x="2591" y="2260"/>
                  </a:lnTo>
                  <a:lnTo>
                    <a:pt x="2625" y="2272"/>
                  </a:lnTo>
                  <a:close/>
                  <a:moveTo>
                    <a:pt x="1438" y="1952"/>
                  </a:moveTo>
                  <a:lnTo>
                    <a:pt x="1427" y="1918"/>
                  </a:lnTo>
                  <a:lnTo>
                    <a:pt x="1381" y="1895"/>
                  </a:lnTo>
                  <a:lnTo>
                    <a:pt x="1347" y="1895"/>
                  </a:lnTo>
                  <a:lnTo>
                    <a:pt x="1278" y="1907"/>
                  </a:lnTo>
                  <a:lnTo>
                    <a:pt x="1290" y="1918"/>
                  </a:lnTo>
                  <a:lnTo>
                    <a:pt x="1381" y="1964"/>
                  </a:lnTo>
                  <a:lnTo>
                    <a:pt x="1415" y="1975"/>
                  </a:lnTo>
                  <a:close/>
                  <a:moveTo>
                    <a:pt x="1872" y="2009"/>
                  </a:moveTo>
                  <a:lnTo>
                    <a:pt x="1917" y="1975"/>
                  </a:lnTo>
                  <a:lnTo>
                    <a:pt x="1906" y="1952"/>
                  </a:lnTo>
                  <a:lnTo>
                    <a:pt x="1895" y="1872"/>
                  </a:lnTo>
                  <a:lnTo>
                    <a:pt x="1838" y="1975"/>
                  </a:lnTo>
                  <a:lnTo>
                    <a:pt x="1849" y="2009"/>
                  </a:lnTo>
                  <a:close/>
                  <a:moveTo>
                    <a:pt x="1803" y="1884"/>
                  </a:moveTo>
                  <a:lnTo>
                    <a:pt x="1803" y="1849"/>
                  </a:lnTo>
                  <a:lnTo>
                    <a:pt x="1803" y="1815"/>
                  </a:lnTo>
                  <a:lnTo>
                    <a:pt x="1780" y="1804"/>
                  </a:lnTo>
                  <a:lnTo>
                    <a:pt x="1838" y="1758"/>
                  </a:lnTo>
                  <a:lnTo>
                    <a:pt x="1815" y="1747"/>
                  </a:lnTo>
                  <a:lnTo>
                    <a:pt x="1735" y="1724"/>
                  </a:lnTo>
                  <a:lnTo>
                    <a:pt x="1712" y="1747"/>
                  </a:lnTo>
                  <a:lnTo>
                    <a:pt x="1678" y="1758"/>
                  </a:lnTo>
                  <a:lnTo>
                    <a:pt x="1666" y="1781"/>
                  </a:lnTo>
                  <a:lnTo>
                    <a:pt x="1655" y="1792"/>
                  </a:lnTo>
                  <a:lnTo>
                    <a:pt x="1632" y="1861"/>
                  </a:lnTo>
                  <a:lnTo>
                    <a:pt x="1666" y="1918"/>
                  </a:lnTo>
                  <a:lnTo>
                    <a:pt x="1723" y="1952"/>
                  </a:lnTo>
                  <a:close/>
                  <a:moveTo>
                    <a:pt x="1233" y="1907"/>
                  </a:moveTo>
                  <a:lnTo>
                    <a:pt x="1187" y="1849"/>
                  </a:lnTo>
                  <a:lnTo>
                    <a:pt x="1210" y="1781"/>
                  </a:lnTo>
                  <a:lnTo>
                    <a:pt x="1233" y="1770"/>
                  </a:lnTo>
                  <a:lnTo>
                    <a:pt x="1267" y="1690"/>
                  </a:lnTo>
                  <a:lnTo>
                    <a:pt x="1244" y="1633"/>
                  </a:lnTo>
                  <a:lnTo>
                    <a:pt x="1221" y="1655"/>
                  </a:lnTo>
                  <a:lnTo>
                    <a:pt x="1119" y="1735"/>
                  </a:lnTo>
                  <a:lnTo>
                    <a:pt x="1107" y="1781"/>
                  </a:lnTo>
                  <a:lnTo>
                    <a:pt x="1187" y="1895"/>
                  </a:lnTo>
                  <a:lnTo>
                    <a:pt x="1233" y="1918"/>
                  </a:lnTo>
                  <a:close/>
                  <a:moveTo>
                    <a:pt x="3093" y="1724"/>
                  </a:moveTo>
                  <a:lnTo>
                    <a:pt x="3059" y="1667"/>
                  </a:lnTo>
                  <a:lnTo>
                    <a:pt x="3059" y="1633"/>
                  </a:lnTo>
                  <a:lnTo>
                    <a:pt x="3013" y="1610"/>
                  </a:lnTo>
                  <a:lnTo>
                    <a:pt x="2990" y="1621"/>
                  </a:lnTo>
                  <a:lnTo>
                    <a:pt x="2979" y="1667"/>
                  </a:lnTo>
                  <a:lnTo>
                    <a:pt x="2990" y="1690"/>
                  </a:lnTo>
                  <a:lnTo>
                    <a:pt x="3047" y="1735"/>
                  </a:lnTo>
                  <a:close/>
                  <a:moveTo>
                    <a:pt x="3949" y="1553"/>
                  </a:moveTo>
                  <a:lnTo>
                    <a:pt x="3915" y="1553"/>
                  </a:lnTo>
                  <a:lnTo>
                    <a:pt x="3903" y="1564"/>
                  </a:lnTo>
                  <a:lnTo>
                    <a:pt x="3869" y="1564"/>
                  </a:lnTo>
                  <a:lnTo>
                    <a:pt x="3835" y="1564"/>
                  </a:lnTo>
                  <a:lnTo>
                    <a:pt x="3812" y="1598"/>
                  </a:lnTo>
                  <a:lnTo>
                    <a:pt x="3903" y="1747"/>
                  </a:lnTo>
                  <a:lnTo>
                    <a:pt x="3858" y="1827"/>
                  </a:lnTo>
                  <a:lnTo>
                    <a:pt x="3915" y="2135"/>
                  </a:lnTo>
                  <a:lnTo>
                    <a:pt x="3972" y="2306"/>
                  </a:lnTo>
                  <a:lnTo>
                    <a:pt x="4086" y="2420"/>
                  </a:lnTo>
                  <a:lnTo>
                    <a:pt x="4086" y="2454"/>
                  </a:lnTo>
                  <a:lnTo>
                    <a:pt x="4200" y="2523"/>
                  </a:lnTo>
                  <a:lnTo>
                    <a:pt x="4291" y="2705"/>
                  </a:lnTo>
                  <a:lnTo>
                    <a:pt x="4314" y="2717"/>
                  </a:lnTo>
                  <a:lnTo>
                    <a:pt x="4325" y="2694"/>
                  </a:lnTo>
                  <a:lnTo>
                    <a:pt x="4325" y="2603"/>
                  </a:lnTo>
                  <a:lnTo>
                    <a:pt x="4257" y="2454"/>
                  </a:lnTo>
                  <a:lnTo>
                    <a:pt x="4268" y="2340"/>
                  </a:lnTo>
                  <a:lnTo>
                    <a:pt x="4246" y="2295"/>
                  </a:lnTo>
                  <a:lnTo>
                    <a:pt x="4246" y="2249"/>
                  </a:lnTo>
                  <a:lnTo>
                    <a:pt x="4211" y="2135"/>
                  </a:lnTo>
                  <a:lnTo>
                    <a:pt x="4131" y="2032"/>
                  </a:lnTo>
                  <a:lnTo>
                    <a:pt x="4086" y="2021"/>
                  </a:lnTo>
                  <a:lnTo>
                    <a:pt x="4063" y="1975"/>
                  </a:lnTo>
                  <a:lnTo>
                    <a:pt x="4086" y="1895"/>
                  </a:lnTo>
                  <a:lnTo>
                    <a:pt x="4120" y="1861"/>
                  </a:lnTo>
                  <a:lnTo>
                    <a:pt x="4131" y="1827"/>
                  </a:lnTo>
                  <a:close/>
                  <a:moveTo>
                    <a:pt x="1575" y="1484"/>
                  </a:moveTo>
                  <a:lnTo>
                    <a:pt x="1495" y="1450"/>
                  </a:lnTo>
                  <a:lnTo>
                    <a:pt x="1461" y="1404"/>
                  </a:lnTo>
                  <a:lnTo>
                    <a:pt x="1461" y="1267"/>
                  </a:lnTo>
                  <a:lnTo>
                    <a:pt x="1381" y="1222"/>
                  </a:lnTo>
                  <a:lnTo>
                    <a:pt x="1335" y="1256"/>
                  </a:lnTo>
                  <a:lnTo>
                    <a:pt x="1256" y="1347"/>
                  </a:lnTo>
                  <a:lnTo>
                    <a:pt x="1221" y="1404"/>
                  </a:lnTo>
                  <a:lnTo>
                    <a:pt x="1153" y="1450"/>
                  </a:lnTo>
                  <a:lnTo>
                    <a:pt x="1141" y="1496"/>
                  </a:lnTo>
                  <a:lnTo>
                    <a:pt x="1141" y="1553"/>
                  </a:lnTo>
                  <a:lnTo>
                    <a:pt x="1198" y="1564"/>
                  </a:lnTo>
                  <a:lnTo>
                    <a:pt x="1233" y="1507"/>
                  </a:lnTo>
                  <a:lnTo>
                    <a:pt x="1370" y="1496"/>
                  </a:lnTo>
                  <a:lnTo>
                    <a:pt x="1404" y="1507"/>
                  </a:lnTo>
                  <a:lnTo>
                    <a:pt x="1404" y="1564"/>
                  </a:lnTo>
                  <a:lnTo>
                    <a:pt x="1427" y="1667"/>
                  </a:lnTo>
                  <a:lnTo>
                    <a:pt x="1461" y="1713"/>
                  </a:lnTo>
                  <a:lnTo>
                    <a:pt x="1541" y="1735"/>
                  </a:lnTo>
                  <a:lnTo>
                    <a:pt x="1598" y="1827"/>
                  </a:lnTo>
                  <a:lnTo>
                    <a:pt x="1609" y="1781"/>
                  </a:lnTo>
                  <a:lnTo>
                    <a:pt x="1632" y="1781"/>
                  </a:lnTo>
                  <a:lnTo>
                    <a:pt x="1666" y="1724"/>
                  </a:lnTo>
                  <a:lnTo>
                    <a:pt x="1621" y="1553"/>
                  </a:lnTo>
                  <a:close/>
                  <a:moveTo>
                    <a:pt x="651" y="1427"/>
                  </a:moveTo>
                  <a:lnTo>
                    <a:pt x="662" y="1347"/>
                  </a:lnTo>
                  <a:lnTo>
                    <a:pt x="651" y="1222"/>
                  </a:lnTo>
                  <a:lnTo>
                    <a:pt x="616" y="1233"/>
                  </a:lnTo>
                  <a:lnTo>
                    <a:pt x="616" y="1267"/>
                  </a:lnTo>
                  <a:lnTo>
                    <a:pt x="605" y="1324"/>
                  </a:lnTo>
                  <a:lnTo>
                    <a:pt x="639" y="1439"/>
                  </a:lnTo>
                  <a:close/>
                  <a:moveTo>
                    <a:pt x="1107" y="1370"/>
                  </a:moveTo>
                  <a:lnTo>
                    <a:pt x="1141" y="1336"/>
                  </a:lnTo>
                  <a:lnTo>
                    <a:pt x="1141" y="1279"/>
                  </a:lnTo>
                  <a:lnTo>
                    <a:pt x="1141" y="1210"/>
                  </a:lnTo>
                  <a:lnTo>
                    <a:pt x="1107" y="1153"/>
                  </a:lnTo>
                  <a:lnTo>
                    <a:pt x="1073" y="1119"/>
                  </a:lnTo>
                  <a:lnTo>
                    <a:pt x="1004" y="1142"/>
                  </a:lnTo>
                  <a:lnTo>
                    <a:pt x="947" y="1210"/>
                  </a:lnTo>
                  <a:lnTo>
                    <a:pt x="947" y="1279"/>
                  </a:lnTo>
                  <a:lnTo>
                    <a:pt x="1004" y="1370"/>
                  </a:lnTo>
                  <a:lnTo>
                    <a:pt x="1096" y="1370"/>
                  </a:lnTo>
                  <a:close/>
                  <a:moveTo>
                    <a:pt x="742" y="1199"/>
                  </a:moveTo>
                  <a:lnTo>
                    <a:pt x="765" y="1153"/>
                  </a:lnTo>
                  <a:lnTo>
                    <a:pt x="833" y="1051"/>
                  </a:lnTo>
                  <a:lnTo>
                    <a:pt x="856" y="1005"/>
                  </a:lnTo>
                  <a:lnTo>
                    <a:pt x="776" y="982"/>
                  </a:lnTo>
                  <a:lnTo>
                    <a:pt x="719" y="914"/>
                  </a:lnTo>
                  <a:lnTo>
                    <a:pt x="662" y="879"/>
                  </a:lnTo>
                  <a:lnTo>
                    <a:pt x="616" y="936"/>
                  </a:lnTo>
                  <a:lnTo>
                    <a:pt x="616" y="994"/>
                  </a:lnTo>
                  <a:lnTo>
                    <a:pt x="696" y="1073"/>
                  </a:lnTo>
                  <a:lnTo>
                    <a:pt x="674" y="1130"/>
                  </a:lnTo>
                  <a:lnTo>
                    <a:pt x="708" y="1153"/>
                  </a:lnTo>
                  <a:lnTo>
                    <a:pt x="719" y="1210"/>
                  </a:lnTo>
                  <a:close/>
                  <a:moveTo>
                    <a:pt x="3230" y="1747"/>
                  </a:moveTo>
                  <a:lnTo>
                    <a:pt x="3218" y="1678"/>
                  </a:lnTo>
                  <a:lnTo>
                    <a:pt x="3173" y="1621"/>
                  </a:lnTo>
                  <a:lnTo>
                    <a:pt x="3230" y="1553"/>
                  </a:lnTo>
                  <a:lnTo>
                    <a:pt x="2922" y="1279"/>
                  </a:lnTo>
                  <a:lnTo>
                    <a:pt x="2876" y="1256"/>
                  </a:lnTo>
                  <a:lnTo>
                    <a:pt x="2819" y="1233"/>
                  </a:lnTo>
                  <a:lnTo>
                    <a:pt x="2751" y="1176"/>
                  </a:lnTo>
                  <a:lnTo>
                    <a:pt x="2682" y="1165"/>
                  </a:lnTo>
                  <a:lnTo>
                    <a:pt x="2602" y="1108"/>
                  </a:lnTo>
                  <a:lnTo>
                    <a:pt x="2579" y="1062"/>
                  </a:lnTo>
                  <a:lnTo>
                    <a:pt x="2488" y="1005"/>
                  </a:lnTo>
                  <a:lnTo>
                    <a:pt x="2408" y="891"/>
                  </a:lnTo>
                  <a:lnTo>
                    <a:pt x="2191" y="857"/>
                  </a:lnTo>
                  <a:lnTo>
                    <a:pt x="2203" y="879"/>
                  </a:lnTo>
                  <a:lnTo>
                    <a:pt x="2260" y="936"/>
                  </a:lnTo>
                  <a:lnTo>
                    <a:pt x="2283" y="1039"/>
                  </a:lnTo>
                  <a:lnTo>
                    <a:pt x="2351" y="1096"/>
                  </a:lnTo>
                  <a:lnTo>
                    <a:pt x="2420" y="1176"/>
                  </a:lnTo>
                  <a:lnTo>
                    <a:pt x="2454" y="1199"/>
                  </a:lnTo>
                  <a:lnTo>
                    <a:pt x="2477" y="1222"/>
                  </a:lnTo>
                  <a:lnTo>
                    <a:pt x="2534" y="1290"/>
                  </a:lnTo>
                  <a:lnTo>
                    <a:pt x="2648" y="1347"/>
                  </a:lnTo>
                  <a:lnTo>
                    <a:pt x="2762" y="1439"/>
                  </a:lnTo>
                  <a:lnTo>
                    <a:pt x="2808" y="1450"/>
                  </a:lnTo>
                  <a:lnTo>
                    <a:pt x="2853" y="1496"/>
                  </a:lnTo>
                  <a:lnTo>
                    <a:pt x="3059" y="1598"/>
                  </a:lnTo>
                  <a:lnTo>
                    <a:pt x="3139" y="1690"/>
                  </a:lnTo>
                  <a:lnTo>
                    <a:pt x="3230" y="1770"/>
                  </a:lnTo>
                  <a:close/>
                  <a:moveTo>
                    <a:pt x="126" y="434"/>
                  </a:moveTo>
                  <a:lnTo>
                    <a:pt x="149" y="400"/>
                  </a:lnTo>
                  <a:lnTo>
                    <a:pt x="57" y="320"/>
                  </a:lnTo>
                  <a:lnTo>
                    <a:pt x="23" y="366"/>
                  </a:lnTo>
                  <a:lnTo>
                    <a:pt x="0" y="434"/>
                  </a:lnTo>
                  <a:lnTo>
                    <a:pt x="57" y="469"/>
                  </a:lnTo>
                  <a:close/>
                  <a:moveTo>
                    <a:pt x="1427" y="651"/>
                  </a:moveTo>
                  <a:lnTo>
                    <a:pt x="1404" y="640"/>
                  </a:lnTo>
                  <a:lnTo>
                    <a:pt x="1370" y="640"/>
                  </a:lnTo>
                  <a:lnTo>
                    <a:pt x="1313" y="606"/>
                  </a:lnTo>
                  <a:lnTo>
                    <a:pt x="1210" y="491"/>
                  </a:lnTo>
                  <a:lnTo>
                    <a:pt x="1176" y="457"/>
                  </a:lnTo>
                  <a:lnTo>
                    <a:pt x="1153" y="309"/>
                  </a:lnTo>
                  <a:lnTo>
                    <a:pt x="1096" y="252"/>
                  </a:lnTo>
                  <a:lnTo>
                    <a:pt x="890" y="138"/>
                  </a:lnTo>
                  <a:lnTo>
                    <a:pt x="776" y="23"/>
                  </a:lnTo>
                  <a:lnTo>
                    <a:pt x="674" y="1"/>
                  </a:lnTo>
                  <a:lnTo>
                    <a:pt x="651" y="23"/>
                  </a:lnTo>
                  <a:lnTo>
                    <a:pt x="651" y="92"/>
                  </a:lnTo>
                  <a:lnTo>
                    <a:pt x="674" y="138"/>
                  </a:lnTo>
                  <a:lnTo>
                    <a:pt x="822" y="263"/>
                  </a:lnTo>
                  <a:lnTo>
                    <a:pt x="982" y="514"/>
                  </a:lnTo>
                  <a:lnTo>
                    <a:pt x="1119" y="651"/>
                  </a:lnTo>
                  <a:lnTo>
                    <a:pt x="1233" y="663"/>
                  </a:lnTo>
                  <a:lnTo>
                    <a:pt x="1290" y="663"/>
                  </a:lnTo>
                  <a:lnTo>
                    <a:pt x="1290" y="685"/>
                  </a:lnTo>
                  <a:lnTo>
                    <a:pt x="1301" y="708"/>
                  </a:lnTo>
                  <a:lnTo>
                    <a:pt x="1381" y="742"/>
                  </a:lnTo>
                  <a:lnTo>
                    <a:pt x="1450" y="68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5"/>
            <p:cNvSpPr/>
            <p:nvPr/>
          </p:nvSpPr>
          <p:spPr>
            <a:xfrm>
              <a:off x="3851225" y="3073600"/>
              <a:ext cx="19700" cy="37675"/>
            </a:xfrm>
            <a:custGeom>
              <a:avLst/>
              <a:gdLst/>
              <a:ahLst/>
              <a:cxnLst/>
              <a:rect l="l" t="t" r="r" b="b"/>
              <a:pathLst>
                <a:path w="788" h="1507" extrusionOk="0">
                  <a:moveTo>
                    <a:pt x="137" y="1438"/>
                  </a:moveTo>
                  <a:lnTo>
                    <a:pt x="217" y="1324"/>
                  </a:lnTo>
                  <a:lnTo>
                    <a:pt x="217" y="1244"/>
                  </a:lnTo>
                  <a:lnTo>
                    <a:pt x="171" y="1176"/>
                  </a:lnTo>
                  <a:lnTo>
                    <a:pt x="114" y="1176"/>
                  </a:lnTo>
                  <a:lnTo>
                    <a:pt x="46" y="1233"/>
                  </a:lnTo>
                  <a:lnTo>
                    <a:pt x="0" y="1290"/>
                  </a:lnTo>
                  <a:lnTo>
                    <a:pt x="0" y="1335"/>
                  </a:lnTo>
                  <a:lnTo>
                    <a:pt x="11" y="1438"/>
                  </a:lnTo>
                  <a:lnTo>
                    <a:pt x="23" y="1472"/>
                  </a:lnTo>
                  <a:lnTo>
                    <a:pt x="69" y="1507"/>
                  </a:lnTo>
                  <a:close/>
                  <a:moveTo>
                    <a:pt x="753" y="114"/>
                  </a:moveTo>
                  <a:lnTo>
                    <a:pt x="788" y="57"/>
                  </a:lnTo>
                  <a:lnTo>
                    <a:pt x="788" y="34"/>
                  </a:lnTo>
                  <a:lnTo>
                    <a:pt x="765" y="23"/>
                  </a:lnTo>
                  <a:lnTo>
                    <a:pt x="753" y="0"/>
                  </a:lnTo>
                  <a:lnTo>
                    <a:pt x="730" y="23"/>
                  </a:lnTo>
                  <a:lnTo>
                    <a:pt x="685" y="92"/>
                  </a:lnTo>
                  <a:lnTo>
                    <a:pt x="696" y="114"/>
                  </a:lnTo>
                  <a:lnTo>
                    <a:pt x="730" y="14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5"/>
            <p:cNvSpPr/>
            <p:nvPr/>
          </p:nvSpPr>
          <p:spPr>
            <a:xfrm>
              <a:off x="2474625" y="2702125"/>
              <a:ext cx="2025" cy="1175"/>
            </a:xfrm>
            <a:custGeom>
              <a:avLst/>
              <a:gdLst/>
              <a:ahLst/>
              <a:cxnLst/>
              <a:rect l="l" t="t" r="r" b="b"/>
              <a:pathLst>
                <a:path w="81" h="47" extrusionOk="0">
                  <a:moveTo>
                    <a:pt x="0" y="1"/>
                  </a:moveTo>
                  <a:lnTo>
                    <a:pt x="0" y="1"/>
                  </a:lnTo>
                  <a:lnTo>
                    <a:pt x="23" y="35"/>
                  </a:lnTo>
                  <a:lnTo>
                    <a:pt x="69" y="46"/>
                  </a:lnTo>
                  <a:lnTo>
                    <a:pt x="80" y="35"/>
                  </a:lnTo>
                  <a:lnTo>
                    <a:pt x="8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5"/>
            <p:cNvSpPr/>
            <p:nvPr/>
          </p:nvSpPr>
          <p:spPr>
            <a:xfrm>
              <a:off x="4830100" y="3215675"/>
              <a:ext cx="3150" cy="5150"/>
            </a:xfrm>
            <a:custGeom>
              <a:avLst/>
              <a:gdLst/>
              <a:ahLst/>
              <a:cxnLst/>
              <a:rect l="l" t="t" r="r" b="b"/>
              <a:pathLst>
                <a:path w="126" h="206" extrusionOk="0">
                  <a:moveTo>
                    <a:pt x="126" y="115"/>
                  </a:moveTo>
                  <a:lnTo>
                    <a:pt x="57" y="0"/>
                  </a:lnTo>
                  <a:lnTo>
                    <a:pt x="0" y="46"/>
                  </a:lnTo>
                  <a:lnTo>
                    <a:pt x="35" y="80"/>
                  </a:lnTo>
                  <a:lnTo>
                    <a:pt x="69" y="115"/>
                  </a:lnTo>
                  <a:lnTo>
                    <a:pt x="80" y="172"/>
                  </a:lnTo>
                  <a:lnTo>
                    <a:pt x="126" y="20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5"/>
            <p:cNvSpPr/>
            <p:nvPr/>
          </p:nvSpPr>
          <p:spPr>
            <a:xfrm>
              <a:off x="2301725" y="2613975"/>
              <a:ext cx="13725" cy="4875"/>
            </a:xfrm>
            <a:custGeom>
              <a:avLst/>
              <a:gdLst/>
              <a:ahLst/>
              <a:cxnLst/>
              <a:rect l="l" t="t" r="r" b="b"/>
              <a:pathLst>
                <a:path w="549" h="195" extrusionOk="0">
                  <a:moveTo>
                    <a:pt x="12" y="92"/>
                  </a:moveTo>
                  <a:lnTo>
                    <a:pt x="0" y="149"/>
                  </a:lnTo>
                  <a:lnTo>
                    <a:pt x="0" y="171"/>
                  </a:lnTo>
                  <a:lnTo>
                    <a:pt x="23" y="194"/>
                  </a:lnTo>
                  <a:lnTo>
                    <a:pt x="115" y="171"/>
                  </a:lnTo>
                  <a:lnTo>
                    <a:pt x="126" y="160"/>
                  </a:lnTo>
                  <a:lnTo>
                    <a:pt x="149" y="149"/>
                  </a:lnTo>
                  <a:lnTo>
                    <a:pt x="149" y="126"/>
                  </a:lnTo>
                  <a:lnTo>
                    <a:pt x="92" y="149"/>
                  </a:lnTo>
                  <a:close/>
                  <a:moveTo>
                    <a:pt x="525" y="171"/>
                  </a:moveTo>
                  <a:lnTo>
                    <a:pt x="548" y="149"/>
                  </a:lnTo>
                  <a:lnTo>
                    <a:pt x="525" y="114"/>
                  </a:lnTo>
                  <a:lnTo>
                    <a:pt x="423" y="92"/>
                  </a:lnTo>
                  <a:lnTo>
                    <a:pt x="400" y="103"/>
                  </a:lnTo>
                  <a:lnTo>
                    <a:pt x="400" y="149"/>
                  </a:lnTo>
                  <a:lnTo>
                    <a:pt x="480" y="149"/>
                  </a:lnTo>
                  <a:lnTo>
                    <a:pt x="525" y="194"/>
                  </a:lnTo>
                  <a:close/>
                  <a:moveTo>
                    <a:pt x="366" y="103"/>
                  </a:moveTo>
                  <a:lnTo>
                    <a:pt x="354" y="92"/>
                  </a:lnTo>
                  <a:lnTo>
                    <a:pt x="343" y="0"/>
                  </a:lnTo>
                  <a:lnTo>
                    <a:pt x="263" y="0"/>
                  </a:lnTo>
                  <a:lnTo>
                    <a:pt x="263" y="34"/>
                  </a:lnTo>
                  <a:lnTo>
                    <a:pt x="286" y="57"/>
                  </a:lnTo>
                  <a:lnTo>
                    <a:pt x="297" y="57"/>
                  </a:lnTo>
                  <a:lnTo>
                    <a:pt x="309" y="92"/>
                  </a:lnTo>
                  <a:lnTo>
                    <a:pt x="354" y="11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5"/>
            <p:cNvSpPr/>
            <p:nvPr/>
          </p:nvSpPr>
          <p:spPr>
            <a:xfrm>
              <a:off x="275475" y="3533500"/>
              <a:ext cx="13725" cy="65375"/>
            </a:xfrm>
            <a:custGeom>
              <a:avLst/>
              <a:gdLst/>
              <a:ahLst/>
              <a:cxnLst/>
              <a:rect l="l" t="t" r="r" b="b"/>
              <a:pathLst>
                <a:path w="549" h="2615" extrusionOk="0">
                  <a:moveTo>
                    <a:pt x="400" y="2477"/>
                  </a:moveTo>
                  <a:lnTo>
                    <a:pt x="400" y="2477"/>
                  </a:lnTo>
                  <a:lnTo>
                    <a:pt x="378" y="2523"/>
                  </a:lnTo>
                  <a:lnTo>
                    <a:pt x="378" y="2557"/>
                  </a:lnTo>
                  <a:lnTo>
                    <a:pt x="435" y="2614"/>
                  </a:lnTo>
                  <a:close/>
                  <a:moveTo>
                    <a:pt x="172" y="2352"/>
                  </a:moveTo>
                  <a:lnTo>
                    <a:pt x="149" y="2352"/>
                  </a:lnTo>
                  <a:lnTo>
                    <a:pt x="172" y="2340"/>
                  </a:lnTo>
                  <a:lnTo>
                    <a:pt x="115" y="2306"/>
                  </a:lnTo>
                  <a:lnTo>
                    <a:pt x="58" y="2306"/>
                  </a:lnTo>
                  <a:lnTo>
                    <a:pt x="35" y="2294"/>
                  </a:lnTo>
                  <a:lnTo>
                    <a:pt x="35" y="2272"/>
                  </a:lnTo>
                  <a:lnTo>
                    <a:pt x="1" y="2306"/>
                  </a:lnTo>
                  <a:lnTo>
                    <a:pt x="35" y="2352"/>
                  </a:lnTo>
                  <a:lnTo>
                    <a:pt x="161" y="2409"/>
                  </a:lnTo>
                  <a:lnTo>
                    <a:pt x="206" y="2431"/>
                  </a:lnTo>
                  <a:lnTo>
                    <a:pt x="229" y="2352"/>
                  </a:lnTo>
                  <a:lnTo>
                    <a:pt x="229" y="2317"/>
                  </a:lnTo>
                  <a:lnTo>
                    <a:pt x="195" y="2340"/>
                  </a:lnTo>
                  <a:lnTo>
                    <a:pt x="195" y="2352"/>
                  </a:lnTo>
                  <a:close/>
                  <a:moveTo>
                    <a:pt x="537" y="69"/>
                  </a:moveTo>
                  <a:lnTo>
                    <a:pt x="549" y="46"/>
                  </a:lnTo>
                  <a:lnTo>
                    <a:pt x="549" y="12"/>
                  </a:lnTo>
                  <a:lnTo>
                    <a:pt x="503" y="1"/>
                  </a:lnTo>
                  <a:lnTo>
                    <a:pt x="492" y="1"/>
                  </a:lnTo>
                  <a:lnTo>
                    <a:pt x="446" y="69"/>
                  </a:lnTo>
                  <a:lnTo>
                    <a:pt x="457" y="81"/>
                  </a:lnTo>
                  <a:lnTo>
                    <a:pt x="503" y="115"/>
                  </a:lnTo>
                  <a:lnTo>
                    <a:pt x="515" y="11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5"/>
            <p:cNvSpPr/>
            <p:nvPr/>
          </p:nvSpPr>
          <p:spPr>
            <a:xfrm>
              <a:off x="2486325" y="2855050"/>
              <a:ext cx="28825" cy="28550"/>
            </a:xfrm>
            <a:custGeom>
              <a:avLst/>
              <a:gdLst/>
              <a:ahLst/>
              <a:cxnLst/>
              <a:rect l="l" t="t" r="r" b="b"/>
              <a:pathLst>
                <a:path w="1153" h="1142" extrusionOk="0">
                  <a:moveTo>
                    <a:pt x="719" y="1085"/>
                  </a:moveTo>
                  <a:lnTo>
                    <a:pt x="730" y="1062"/>
                  </a:lnTo>
                  <a:lnTo>
                    <a:pt x="730" y="971"/>
                  </a:lnTo>
                  <a:lnTo>
                    <a:pt x="753" y="913"/>
                  </a:lnTo>
                  <a:lnTo>
                    <a:pt x="730" y="856"/>
                  </a:lnTo>
                  <a:lnTo>
                    <a:pt x="719" y="777"/>
                  </a:lnTo>
                  <a:lnTo>
                    <a:pt x="730" y="708"/>
                  </a:lnTo>
                  <a:lnTo>
                    <a:pt x="730" y="605"/>
                  </a:lnTo>
                  <a:lnTo>
                    <a:pt x="753" y="560"/>
                  </a:lnTo>
                  <a:lnTo>
                    <a:pt x="833" y="446"/>
                  </a:lnTo>
                  <a:lnTo>
                    <a:pt x="696" y="446"/>
                  </a:lnTo>
                  <a:lnTo>
                    <a:pt x="616" y="480"/>
                  </a:lnTo>
                  <a:lnTo>
                    <a:pt x="457" y="491"/>
                  </a:lnTo>
                  <a:lnTo>
                    <a:pt x="388" y="514"/>
                  </a:lnTo>
                  <a:lnTo>
                    <a:pt x="285" y="537"/>
                  </a:lnTo>
                  <a:lnTo>
                    <a:pt x="228" y="560"/>
                  </a:lnTo>
                  <a:lnTo>
                    <a:pt x="240" y="571"/>
                  </a:lnTo>
                  <a:lnTo>
                    <a:pt x="320" y="605"/>
                  </a:lnTo>
                  <a:lnTo>
                    <a:pt x="342" y="628"/>
                  </a:lnTo>
                  <a:lnTo>
                    <a:pt x="354" y="662"/>
                  </a:lnTo>
                  <a:lnTo>
                    <a:pt x="377" y="719"/>
                  </a:lnTo>
                  <a:lnTo>
                    <a:pt x="331" y="959"/>
                  </a:lnTo>
                  <a:lnTo>
                    <a:pt x="320" y="971"/>
                  </a:lnTo>
                  <a:lnTo>
                    <a:pt x="228" y="993"/>
                  </a:lnTo>
                  <a:lnTo>
                    <a:pt x="206" y="1028"/>
                  </a:lnTo>
                  <a:lnTo>
                    <a:pt x="0" y="1142"/>
                  </a:lnTo>
                  <a:lnTo>
                    <a:pt x="114" y="1130"/>
                  </a:lnTo>
                  <a:lnTo>
                    <a:pt x="240" y="1142"/>
                  </a:lnTo>
                  <a:lnTo>
                    <a:pt x="582" y="1130"/>
                  </a:lnTo>
                  <a:close/>
                  <a:moveTo>
                    <a:pt x="970" y="137"/>
                  </a:moveTo>
                  <a:lnTo>
                    <a:pt x="1141" y="58"/>
                  </a:lnTo>
                  <a:lnTo>
                    <a:pt x="1153" y="1"/>
                  </a:lnTo>
                  <a:lnTo>
                    <a:pt x="1130" y="1"/>
                  </a:lnTo>
                  <a:lnTo>
                    <a:pt x="1016" y="46"/>
                  </a:lnTo>
                  <a:lnTo>
                    <a:pt x="925" y="115"/>
                  </a:lnTo>
                  <a:lnTo>
                    <a:pt x="925" y="14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5"/>
            <p:cNvSpPr/>
            <p:nvPr/>
          </p:nvSpPr>
          <p:spPr>
            <a:xfrm>
              <a:off x="2500575" y="2809125"/>
              <a:ext cx="5450" cy="15125"/>
            </a:xfrm>
            <a:custGeom>
              <a:avLst/>
              <a:gdLst/>
              <a:ahLst/>
              <a:cxnLst/>
              <a:rect l="l" t="t" r="r" b="b"/>
              <a:pathLst>
                <a:path w="218" h="605" extrusionOk="0">
                  <a:moveTo>
                    <a:pt x="12" y="605"/>
                  </a:moveTo>
                  <a:lnTo>
                    <a:pt x="12" y="605"/>
                  </a:lnTo>
                  <a:lnTo>
                    <a:pt x="12" y="582"/>
                  </a:lnTo>
                  <a:lnTo>
                    <a:pt x="35" y="582"/>
                  </a:lnTo>
                  <a:lnTo>
                    <a:pt x="35" y="571"/>
                  </a:lnTo>
                  <a:lnTo>
                    <a:pt x="35" y="571"/>
                  </a:lnTo>
                  <a:lnTo>
                    <a:pt x="35" y="559"/>
                  </a:lnTo>
                  <a:lnTo>
                    <a:pt x="12" y="559"/>
                  </a:lnTo>
                  <a:lnTo>
                    <a:pt x="12" y="571"/>
                  </a:lnTo>
                  <a:lnTo>
                    <a:pt x="12" y="571"/>
                  </a:lnTo>
                  <a:lnTo>
                    <a:pt x="12" y="582"/>
                  </a:lnTo>
                  <a:lnTo>
                    <a:pt x="1" y="582"/>
                  </a:lnTo>
                  <a:lnTo>
                    <a:pt x="1" y="605"/>
                  </a:lnTo>
                  <a:lnTo>
                    <a:pt x="1" y="605"/>
                  </a:lnTo>
                  <a:lnTo>
                    <a:pt x="1" y="605"/>
                  </a:lnTo>
                  <a:close/>
                  <a:moveTo>
                    <a:pt x="115" y="331"/>
                  </a:moveTo>
                  <a:lnTo>
                    <a:pt x="126" y="297"/>
                  </a:lnTo>
                  <a:lnTo>
                    <a:pt x="149" y="285"/>
                  </a:lnTo>
                  <a:lnTo>
                    <a:pt x="149" y="285"/>
                  </a:lnTo>
                  <a:lnTo>
                    <a:pt x="149" y="285"/>
                  </a:lnTo>
                  <a:lnTo>
                    <a:pt x="126" y="274"/>
                  </a:lnTo>
                  <a:lnTo>
                    <a:pt x="126" y="274"/>
                  </a:lnTo>
                  <a:lnTo>
                    <a:pt x="126" y="285"/>
                  </a:lnTo>
                  <a:lnTo>
                    <a:pt x="103" y="297"/>
                  </a:lnTo>
                  <a:lnTo>
                    <a:pt x="103" y="297"/>
                  </a:lnTo>
                  <a:lnTo>
                    <a:pt x="103" y="320"/>
                  </a:lnTo>
                  <a:lnTo>
                    <a:pt x="103" y="320"/>
                  </a:lnTo>
                  <a:lnTo>
                    <a:pt x="103" y="331"/>
                  </a:lnTo>
                  <a:lnTo>
                    <a:pt x="92" y="331"/>
                  </a:lnTo>
                  <a:lnTo>
                    <a:pt x="69" y="331"/>
                  </a:lnTo>
                  <a:lnTo>
                    <a:pt x="69" y="331"/>
                  </a:lnTo>
                  <a:lnTo>
                    <a:pt x="92" y="331"/>
                  </a:lnTo>
                  <a:lnTo>
                    <a:pt x="92" y="331"/>
                  </a:lnTo>
                  <a:lnTo>
                    <a:pt x="103" y="343"/>
                  </a:lnTo>
                  <a:lnTo>
                    <a:pt x="103" y="343"/>
                  </a:lnTo>
                  <a:lnTo>
                    <a:pt x="103" y="343"/>
                  </a:lnTo>
                  <a:lnTo>
                    <a:pt x="103" y="343"/>
                  </a:lnTo>
                  <a:close/>
                  <a:moveTo>
                    <a:pt x="160" y="171"/>
                  </a:moveTo>
                  <a:lnTo>
                    <a:pt x="195" y="148"/>
                  </a:lnTo>
                  <a:lnTo>
                    <a:pt x="218" y="57"/>
                  </a:lnTo>
                  <a:lnTo>
                    <a:pt x="195" y="0"/>
                  </a:lnTo>
                  <a:lnTo>
                    <a:pt x="172" y="0"/>
                  </a:lnTo>
                  <a:lnTo>
                    <a:pt x="126" y="12"/>
                  </a:lnTo>
                  <a:lnTo>
                    <a:pt x="103" y="57"/>
                  </a:lnTo>
                  <a:lnTo>
                    <a:pt x="81" y="126"/>
                  </a:lnTo>
                  <a:lnTo>
                    <a:pt x="138" y="18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5"/>
            <p:cNvSpPr/>
            <p:nvPr/>
          </p:nvSpPr>
          <p:spPr>
            <a:xfrm>
              <a:off x="2444375" y="2686725"/>
              <a:ext cx="8875" cy="8000"/>
            </a:xfrm>
            <a:custGeom>
              <a:avLst/>
              <a:gdLst/>
              <a:ahLst/>
              <a:cxnLst/>
              <a:rect l="l" t="t" r="r" b="b"/>
              <a:pathLst>
                <a:path w="355" h="320" extrusionOk="0">
                  <a:moveTo>
                    <a:pt x="80" y="320"/>
                  </a:moveTo>
                  <a:lnTo>
                    <a:pt x="126" y="286"/>
                  </a:lnTo>
                  <a:lnTo>
                    <a:pt x="92" y="274"/>
                  </a:lnTo>
                  <a:lnTo>
                    <a:pt x="35" y="274"/>
                  </a:lnTo>
                  <a:lnTo>
                    <a:pt x="1" y="308"/>
                  </a:lnTo>
                  <a:lnTo>
                    <a:pt x="12" y="320"/>
                  </a:lnTo>
                  <a:close/>
                  <a:moveTo>
                    <a:pt x="240" y="263"/>
                  </a:moveTo>
                  <a:lnTo>
                    <a:pt x="297" y="206"/>
                  </a:lnTo>
                  <a:lnTo>
                    <a:pt x="229" y="217"/>
                  </a:lnTo>
                  <a:lnTo>
                    <a:pt x="195" y="251"/>
                  </a:lnTo>
                  <a:lnTo>
                    <a:pt x="206" y="263"/>
                  </a:lnTo>
                  <a:lnTo>
                    <a:pt x="229" y="263"/>
                  </a:lnTo>
                  <a:close/>
                  <a:moveTo>
                    <a:pt x="354" y="0"/>
                  </a:moveTo>
                  <a:lnTo>
                    <a:pt x="320" y="0"/>
                  </a:lnTo>
                  <a:lnTo>
                    <a:pt x="252" y="0"/>
                  </a:lnTo>
                  <a:lnTo>
                    <a:pt x="252" y="0"/>
                  </a:lnTo>
                  <a:lnTo>
                    <a:pt x="263" y="23"/>
                  </a:lnTo>
                  <a:lnTo>
                    <a:pt x="309" y="23"/>
                  </a:lnTo>
                  <a:lnTo>
                    <a:pt x="354" y="35"/>
                  </a:lnTo>
                  <a:lnTo>
                    <a:pt x="354" y="3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5"/>
            <p:cNvSpPr/>
            <p:nvPr/>
          </p:nvSpPr>
          <p:spPr>
            <a:xfrm>
              <a:off x="2437825" y="2695000"/>
              <a:ext cx="7425" cy="15425"/>
            </a:xfrm>
            <a:custGeom>
              <a:avLst/>
              <a:gdLst/>
              <a:ahLst/>
              <a:cxnLst/>
              <a:rect l="l" t="t" r="r" b="b"/>
              <a:pathLst>
                <a:path w="297" h="617" extrusionOk="0">
                  <a:moveTo>
                    <a:pt x="160" y="525"/>
                  </a:moveTo>
                  <a:lnTo>
                    <a:pt x="57" y="559"/>
                  </a:lnTo>
                  <a:lnTo>
                    <a:pt x="46" y="617"/>
                  </a:lnTo>
                  <a:lnTo>
                    <a:pt x="194" y="617"/>
                  </a:lnTo>
                  <a:lnTo>
                    <a:pt x="297" y="571"/>
                  </a:lnTo>
                  <a:lnTo>
                    <a:pt x="217" y="571"/>
                  </a:lnTo>
                  <a:close/>
                  <a:moveTo>
                    <a:pt x="285" y="35"/>
                  </a:moveTo>
                  <a:lnTo>
                    <a:pt x="217" y="12"/>
                  </a:lnTo>
                  <a:lnTo>
                    <a:pt x="183" y="46"/>
                  </a:lnTo>
                  <a:lnTo>
                    <a:pt x="183" y="46"/>
                  </a:lnTo>
                  <a:lnTo>
                    <a:pt x="228" y="57"/>
                  </a:lnTo>
                  <a:close/>
                  <a:moveTo>
                    <a:pt x="126" y="46"/>
                  </a:moveTo>
                  <a:lnTo>
                    <a:pt x="103" y="12"/>
                  </a:lnTo>
                  <a:lnTo>
                    <a:pt x="57" y="0"/>
                  </a:lnTo>
                  <a:lnTo>
                    <a:pt x="0" y="12"/>
                  </a:lnTo>
                  <a:lnTo>
                    <a:pt x="69" y="5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5"/>
            <p:cNvSpPr/>
            <p:nvPr/>
          </p:nvSpPr>
          <p:spPr>
            <a:xfrm>
              <a:off x="4331675" y="2302700"/>
              <a:ext cx="40825" cy="24850"/>
            </a:xfrm>
            <a:custGeom>
              <a:avLst/>
              <a:gdLst/>
              <a:ahLst/>
              <a:cxnLst/>
              <a:rect l="l" t="t" r="r" b="b"/>
              <a:pathLst>
                <a:path w="1633" h="994" extrusionOk="0">
                  <a:moveTo>
                    <a:pt x="297" y="457"/>
                  </a:moveTo>
                  <a:lnTo>
                    <a:pt x="251" y="446"/>
                  </a:lnTo>
                  <a:lnTo>
                    <a:pt x="183" y="468"/>
                  </a:lnTo>
                  <a:lnTo>
                    <a:pt x="126" y="525"/>
                  </a:lnTo>
                  <a:lnTo>
                    <a:pt x="69" y="571"/>
                  </a:lnTo>
                  <a:lnTo>
                    <a:pt x="0" y="525"/>
                  </a:lnTo>
                  <a:lnTo>
                    <a:pt x="23" y="651"/>
                  </a:lnTo>
                  <a:lnTo>
                    <a:pt x="103" y="811"/>
                  </a:lnTo>
                  <a:lnTo>
                    <a:pt x="137" y="856"/>
                  </a:lnTo>
                  <a:lnTo>
                    <a:pt x="183" y="879"/>
                  </a:lnTo>
                  <a:lnTo>
                    <a:pt x="331" y="925"/>
                  </a:lnTo>
                  <a:lnTo>
                    <a:pt x="377" y="925"/>
                  </a:lnTo>
                  <a:lnTo>
                    <a:pt x="468" y="925"/>
                  </a:lnTo>
                  <a:lnTo>
                    <a:pt x="491" y="936"/>
                  </a:lnTo>
                  <a:lnTo>
                    <a:pt x="525" y="993"/>
                  </a:lnTo>
                  <a:lnTo>
                    <a:pt x="582" y="993"/>
                  </a:lnTo>
                  <a:lnTo>
                    <a:pt x="582" y="982"/>
                  </a:lnTo>
                  <a:lnTo>
                    <a:pt x="582" y="936"/>
                  </a:lnTo>
                  <a:lnTo>
                    <a:pt x="605" y="914"/>
                  </a:lnTo>
                  <a:lnTo>
                    <a:pt x="651" y="879"/>
                  </a:lnTo>
                  <a:lnTo>
                    <a:pt x="696" y="879"/>
                  </a:lnTo>
                  <a:lnTo>
                    <a:pt x="776" y="868"/>
                  </a:lnTo>
                  <a:lnTo>
                    <a:pt x="868" y="845"/>
                  </a:lnTo>
                  <a:lnTo>
                    <a:pt x="936" y="788"/>
                  </a:lnTo>
                  <a:lnTo>
                    <a:pt x="1062" y="640"/>
                  </a:lnTo>
                  <a:lnTo>
                    <a:pt x="1107" y="640"/>
                  </a:lnTo>
                  <a:lnTo>
                    <a:pt x="1153" y="640"/>
                  </a:lnTo>
                  <a:lnTo>
                    <a:pt x="1233" y="640"/>
                  </a:lnTo>
                  <a:lnTo>
                    <a:pt x="1324" y="628"/>
                  </a:lnTo>
                  <a:lnTo>
                    <a:pt x="1290" y="571"/>
                  </a:lnTo>
                  <a:lnTo>
                    <a:pt x="1278" y="560"/>
                  </a:lnTo>
                  <a:lnTo>
                    <a:pt x="1221" y="480"/>
                  </a:lnTo>
                  <a:lnTo>
                    <a:pt x="1187" y="423"/>
                  </a:lnTo>
                  <a:lnTo>
                    <a:pt x="1210" y="343"/>
                  </a:lnTo>
                  <a:lnTo>
                    <a:pt x="1564" y="69"/>
                  </a:lnTo>
                  <a:lnTo>
                    <a:pt x="1632" y="1"/>
                  </a:lnTo>
                  <a:lnTo>
                    <a:pt x="1518" y="23"/>
                  </a:lnTo>
                  <a:lnTo>
                    <a:pt x="1438" y="80"/>
                  </a:lnTo>
                  <a:lnTo>
                    <a:pt x="1381" y="115"/>
                  </a:lnTo>
                  <a:lnTo>
                    <a:pt x="1278" y="172"/>
                  </a:lnTo>
                  <a:lnTo>
                    <a:pt x="947" y="286"/>
                  </a:lnTo>
                  <a:lnTo>
                    <a:pt x="833" y="297"/>
                  </a:lnTo>
                  <a:lnTo>
                    <a:pt x="719" y="297"/>
                  </a:lnTo>
                  <a:lnTo>
                    <a:pt x="582" y="286"/>
                  </a:lnTo>
                  <a:lnTo>
                    <a:pt x="445" y="252"/>
                  </a:lnTo>
                  <a:lnTo>
                    <a:pt x="445" y="354"/>
                  </a:lnTo>
                  <a:lnTo>
                    <a:pt x="422" y="446"/>
                  </a:lnTo>
                  <a:lnTo>
                    <a:pt x="331" y="46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5"/>
            <p:cNvSpPr/>
            <p:nvPr/>
          </p:nvSpPr>
          <p:spPr>
            <a:xfrm>
              <a:off x="4806425" y="3585425"/>
              <a:ext cx="12000" cy="11450"/>
            </a:xfrm>
            <a:custGeom>
              <a:avLst/>
              <a:gdLst/>
              <a:ahLst/>
              <a:cxnLst/>
              <a:rect l="l" t="t" r="r" b="b"/>
              <a:pathLst>
                <a:path w="480" h="458" extrusionOk="0">
                  <a:moveTo>
                    <a:pt x="434" y="434"/>
                  </a:moveTo>
                  <a:lnTo>
                    <a:pt x="468" y="377"/>
                  </a:lnTo>
                  <a:lnTo>
                    <a:pt x="479" y="263"/>
                  </a:lnTo>
                  <a:lnTo>
                    <a:pt x="422" y="149"/>
                  </a:lnTo>
                  <a:lnTo>
                    <a:pt x="365" y="46"/>
                  </a:lnTo>
                  <a:lnTo>
                    <a:pt x="308" y="23"/>
                  </a:lnTo>
                  <a:lnTo>
                    <a:pt x="194" y="1"/>
                  </a:lnTo>
                  <a:lnTo>
                    <a:pt x="91" y="46"/>
                  </a:lnTo>
                  <a:lnTo>
                    <a:pt x="34" y="138"/>
                  </a:lnTo>
                  <a:lnTo>
                    <a:pt x="0" y="172"/>
                  </a:lnTo>
                  <a:lnTo>
                    <a:pt x="57" y="332"/>
                  </a:lnTo>
                  <a:lnTo>
                    <a:pt x="91" y="377"/>
                  </a:lnTo>
                  <a:lnTo>
                    <a:pt x="251" y="457"/>
                  </a:lnTo>
                  <a:lnTo>
                    <a:pt x="320" y="45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5"/>
            <p:cNvSpPr/>
            <p:nvPr/>
          </p:nvSpPr>
          <p:spPr>
            <a:xfrm>
              <a:off x="4617550" y="3399400"/>
              <a:ext cx="3725" cy="7450"/>
            </a:xfrm>
            <a:custGeom>
              <a:avLst/>
              <a:gdLst/>
              <a:ahLst/>
              <a:cxnLst/>
              <a:rect l="l" t="t" r="r" b="b"/>
              <a:pathLst>
                <a:path w="149" h="298" extrusionOk="0">
                  <a:moveTo>
                    <a:pt x="103" y="286"/>
                  </a:moveTo>
                  <a:lnTo>
                    <a:pt x="103" y="241"/>
                  </a:lnTo>
                  <a:lnTo>
                    <a:pt x="126" y="172"/>
                  </a:lnTo>
                  <a:lnTo>
                    <a:pt x="126" y="161"/>
                  </a:lnTo>
                  <a:lnTo>
                    <a:pt x="149" y="81"/>
                  </a:lnTo>
                  <a:lnTo>
                    <a:pt x="103" y="47"/>
                  </a:lnTo>
                  <a:lnTo>
                    <a:pt x="69" y="47"/>
                  </a:lnTo>
                  <a:lnTo>
                    <a:pt x="46" y="1"/>
                  </a:lnTo>
                  <a:lnTo>
                    <a:pt x="0" y="47"/>
                  </a:lnTo>
                  <a:lnTo>
                    <a:pt x="46" y="115"/>
                  </a:lnTo>
                  <a:lnTo>
                    <a:pt x="34" y="161"/>
                  </a:lnTo>
                  <a:lnTo>
                    <a:pt x="12" y="218"/>
                  </a:lnTo>
                  <a:lnTo>
                    <a:pt x="34" y="275"/>
                  </a:lnTo>
                  <a:lnTo>
                    <a:pt x="57" y="29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5"/>
            <p:cNvSpPr/>
            <p:nvPr/>
          </p:nvSpPr>
          <p:spPr>
            <a:xfrm>
              <a:off x="2506275" y="2774600"/>
              <a:ext cx="7175" cy="10300"/>
            </a:xfrm>
            <a:custGeom>
              <a:avLst/>
              <a:gdLst/>
              <a:ahLst/>
              <a:cxnLst/>
              <a:rect l="l" t="t" r="r" b="b"/>
              <a:pathLst>
                <a:path w="287" h="412" extrusionOk="0">
                  <a:moveTo>
                    <a:pt x="286" y="343"/>
                  </a:moveTo>
                  <a:lnTo>
                    <a:pt x="252" y="240"/>
                  </a:lnTo>
                  <a:lnTo>
                    <a:pt x="241" y="217"/>
                  </a:lnTo>
                  <a:lnTo>
                    <a:pt x="218" y="171"/>
                  </a:lnTo>
                  <a:lnTo>
                    <a:pt x="229" y="126"/>
                  </a:lnTo>
                  <a:lnTo>
                    <a:pt x="229" y="114"/>
                  </a:lnTo>
                  <a:lnTo>
                    <a:pt x="195" y="114"/>
                  </a:lnTo>
                  <a:lnTo>
                    <a:pt x="161" y="35"/>
                  </a:lnTo>
                  <a:lnTo>
                    <a:pt x="69" y="0"/>
                  </a:lnTo>
                  <a:lnTo>
                    <a:pt x="24" y="0"/>
                  </a:lnTo>
                  <a:lnTo>
                    <a:pt x="1" y="23"/>
                  </a:lnTo>
                  <a:lnTo>
                    <a:pt x="1" y="69"/>
                  </a:lnTo>
                  <a:lnTo>
                    <a:pt x="47" y="194"/>
                  </a:lnTo>
                  <a:lnTo>
                    <a:pt x="69" y="229"/>
                  </a:lnTo>
                  <a:lnTo>
                    <a:pt x="138" y="251"/>
                  </a:lnTo>
                  <a:lnTo>
                    <a:pt x="81" y="308"/>
                  </a:lnTo>
                  <a:lnTo>
                    <a:pt x="81" y="320"/>
                  </a:lnTo>
                  <a:lnTo>
                    <a:pt x="104" y="365"/>
                  </a:lnTo>
                  <a:lnTo>
                    <a:pt x="229" y="365"/>
                  </a:lnTo>
                  <a:lnTo>
                    <a:pt x="252" y="411"/>
                  </a:lnTo>
                  <a:lnTo>
                    <a:pt x="275" y="40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5"/>
            <p:cNvSpPr/>
            <p:nvPr/>
          </p:nvSpPr>
          <p:spPr>
            <a:xfrm>
              <a:off x="2497450" y="2737500"/>
              <a:ext cx="12000" cy="14300"/>
            </a:xfrm>
            <a:custGeom>
              <a:avLst/>
              <a:gdLst/>
              <a:ahLst/>
              <a:cxnLst/>
              <a:rect l="l" t="t" r="r" b="b"/>
              <a:pathLst>
                <a:path w="480" h="572" extrusionOk="0">
                  <a:moveTo>
                    <a:pt x="411" y="571"/>
                  </a:moveTo>
                  <a:lnTo>
                    <a:pt x="445" y="537"/>
                  </a:lnTo>
                  <a:lnTo>
                    <a:pt x="445" y="503"/>
                  </a:lnTo>
                  <a:lnTo>
                    <a:pt x="411" y="457"/>
                  </a:lnTo>
                  <a:lnTo>
                    <a:pt x="377" y="469"/>
                  </a:lnTo>
                  <a:lnTo>
                    <a:pt x="354" y="514"/>
                  </a:lnTo>
                  <a:lnTo>
                    <a:pt x="354" y="560"/>
                  </a:lnTo>
                  <a:lnTo>
                    <a:pt x="365" y="571"/>
                  </a:lnTo>
                  <a:close/>
                  <a:moveTo>
                    <a:pt x="137" y="457"/>
                  </a:moveTo>
                  <a:lnTo>
                    <a:pt x="171" y="423"/>
                  </a:lnTo>
                  <a:lnTo>
                    <a:pt x="171" y="252"/>
                  </a:lnTo>
                  <a:lnTo>
                    <a:pt x="183" y="218"/>
                  </a:lnTo>
                  <a:lnTo>
                    <a:pt x="160" y="195"/>
                  </a:lnTo>
                  <a:lnTo>
                    <a:pt x="126" y="172"/>
                  </a:lnTo>
                  <a:lnTo>
                    <a:pt x="34" y="138"/>
                  </a:lnTo>
                  <a:lnTo>
                    <a:pt x="23" y="160"/>
                  </a:lnTo>
                  <a:lnTo>
                    <a:pt x="0" y="195"/>
                  </a:lnTo>
                  <a:lnTo>
                    <a:pt x="12" y="412"/>
                  </a:lnTo>
                  <a:lnTo>
                    <a:pt x="34" y="480"/>
                  </a:lnTo>
                  <a:lnTo>
                    <a:pt x="69" y="503"/>
                  </a:lnTo>
                  <a:close/>
                  <a:moveTo>
                    <a:pt x="365" y="252"/>
                  </a:moveTo>
                  <a:lnTo>
                    <a:pt x="480" y="229"/>
                  </a:lnTo>
                  <a:lnTo>
                    <a:pt x="354" y="138"/>
                  </a:lnTo>
                  <a:lnTo>
                    <a:pt x="320" y="81"/>
                  </a:lnTo>
                  <a:lnTo>
                    <a:pt x="320" y="46"/>
                  </a:lnTo>
                  <a:lnTo>
                    <a:pt x="274" y="1"/>
                  </a:lnTo>
                  <a:lnTo>
                    <a:pt x="240" y="24"/>
                  </a:lnTo>
                  <a:lnTo>
                    <a:pt x="228" y="69"/>
                  </a:lnTo>
                  <a:lnTo>
                    <a:pt x="240" y="138"/>
                  </a:lnTo>
                  <a:lnTo>
                    <a:pt x="194" y="195"/>
                  </a:lnTo>
                  <a:lnTo>
                    <a:pt x="217" y="252"/>
                  </a:lnTo>
                  <a:lnTo>
                    <a:pt x="274" y="27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5"/>
            <p:cNvSpPr/>
            <p:nvPr/>
          </p:nvSpPr>
          <p:spPr>
            <a:xfrm>
              <a:off x="2360200" y="2833075"/>
              <a:ext cx="3175" cy="6025"/>
            </a:xfrm>
            <a:custGeom>
              <a:avLst/>
              <a:gdLst/>
              <a:ahLst/>
              <a:cxnLst/>
              <a:rect l="l" t="t" r="r" b="b"/>
              <a:pathLst>
                <a:path w="127" h="241" extrusionOk="0">
                  <a:moveTo>
                    <a:pt x="126" y="138"/>
                  </a:moveTo>
                  <a:lnTo>
                    <a:pt x="126" y="58"/>
                  </a:lnTo>
                  <a:lnTo>
                    <a:pt x="1" y="1"/>
                  </a:lnTo>
                  <a:lnTo>
                    <a:pt x="1" y="46"/>
                  </a:lnTo>
                  <a:lnTo>
                    <a:pt x="12" y="69"/>
                  </a:lnTo>
                  <a:lnTo>
                    <a:pt x="58" y="81"/>
                  </a:lnTo>
                  <a:lnTo>
                    <a:pt x="69" y="115"/>
                  </a:lnTo>
                  <a:lnTo>
                    <a:pt x="58" y="195"/>
                  </a:lnTo>
                  <a:lnTo>
                    <a:pt x="81" y="24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5"/>
            <p:cNvSpPr/>
            <p:nvPr/>
          </p:nvSpPr>
          <p:spPr>
            <a:xfrm>
              <a:off x="3369625" y="2448500"/>
              <a:ext cx="92750" cy="36525"/>
            </a:xfrm>
            <a:custGeom>
              <a:avLst/>
              <a:gdLst/>
              <a:ahLst/>
              <a:cxnLst/>
              <a:rect l="l" t="t" r="r" b="b"/>
              <a:pathLst>
                <a:path w="3710" h="1461" extrusionOk="0">
                  <a:moveTo>
                    <a:pt x="217" y="1301"/>
                  </a:moveTo>
                  <a:lnTo>
                    <a:pt x="194" y="1278"/>
                  </a:lnTo>
                  <a:lnTo>
                    <a:pt x="92" y="1347"/>
                  </a:lnTo>
                  <a:lnTo>
                    <a:pt x="0" y="1347"/>
                  </a:lnTo>
                  <a:lnTo>
                    <a:pt x="23" y="1370"/>
                  </a:lnTo>
                  <a:lnTo>
                    <a:pt x="35" y="1404"/>
                  </a:lnTo>
                  <a:lnTo>
                    <a:pt x="137" y="1461"/>
                  </a:lnTo>
                  <a:close/>
                  <a:moveTo>
                    <a:pt x="2146" y="1004"/>
                  </a:moveTo>
                  <a:lnTo>
                    <a:pt x="2146" y="982"/>
                  </a:lnTo>
                  <a:lnTo>
                    <a:pt x="2134" y="982"/>
                  </a:lnTo>
                  <a:lnTo>
                    <a:pt x="2112" y="1004"/>
                  </a:lnTo>
                  <a:lnTo>
                    <a:pt x="1929" y="982"/>
                  </a:lnTo>
                  <a:lnTo>
                    <a:pt x="1906" y="1073"/>
                  </a:lnTo>
                  <a:lnTo>
                    <a:pt x="1826" y="1130"/>
                  </a:lnTo>
                  <a:lnTo>
                    <a:pt x="1826" y="1233"/>
                  </a:lnTo>
                  <a:lnTo>
                    <a:pt x="1906" y="1324"/>
                  </a:lnTo>
                  <a:lnTo>
                    <a:pt x="1940" y="1347"/>
                  </a:lnTo>
                  <a:lnTo>
                    <a:pt x="2020" y="1358"/>
                  </a:lnTo>
                  <a:lnTo>
                    <a:pt x="2112" y="1301"/>
                  </a:lnTo>
                  <a:lnTo>
                    <a:pt x="2146" y="1244"/>
                  </a:lnTo>
                  <a:lnTo>
                    <a:pt x="2157" y="1130"/>
                  </a:lnTo>
                  <a:lnTo>
                    <a:pt x="2146" y="1073"/>
                  </a:lnTo>
                  <a:close/>
                  <a:moveTo>
                    <a:pt x="765" y="1119"/>
                  </a:moveTo>
                  <a:lnTo>
                    <a:pt x="833" y="1061"/>
                  </a:lnTo>
                  <a:lnTo>
                    <a:pt x="833" y="1027"/>
                  </a:lnTo>
                  <a:lnTo>
                    <a:pt x="822" y="993"/>
                  </a:lnTo>
                  <a:lnTo>
                    <a:pt x="742" y="947"/>
                  </a:lnTo>
                  <a:lnTo>
                    <a:pt x="719" y="947"/>
                  </a:lnTo>
                  <a:lnTo>
                    <a:pt x="685" y="970"/>
                  </a:lnTo>
                  <a:lnTo>
                    <a:pt x="662" y="1027"/>
                  </a:lnTo>
                  <a:lnTo>
                    <a:pt x="696" y="1096"/>
                  </a:lnTo>
                  <a:lnTo>
                    <a:pt x="731" y="1119"/>
                  </a:lnTo>
                  <a:close/>
                  <a:moveTo>
                    <a:pt x="1427" y="788"/>
                  </a:moveTo>
                  <a:lnTo>
                    <a:pt x="1598" y="651"/>
                  </a:lnTo>
                  <a:lnTo>
                    <a:pt x="1598" y="605"/>
                  </a:lnTo>
                  <a:lnTo>
                    <a:pt x="1461" y="616"/>
                  </a:lnTo>
                  <a:lnTo>
                    <a:pt x="1301" y="765"/>
                  </a:lnTo>
                  <a:lnTo>
                    <a:pt x="1256" y="776"/>
                  </a:lnTo>
                  <a:lnTo>
                    <a:pt x="1119" y="788"/>
                  </a:lnTo>
                  <a:lnTo>
                    <a:pt x="1050" y="788"/>
                  </a:lnTo>
                  <a:lnTo>
                    <a:pt x="993" y="822"/>
                  </a:lnTo>
                  <a:lnTo>
                    <a:pt x="1016" y="856"/>
                  </a:lnTo>
                  <a:lnTo>
                    <a:pt x="1073" y="1004"/>
                  </a:lnTo>
                  <a:lnTo>
                    <a:pt x="1176" y="1130"/>
                  </a:lnTo>
                  <a:lnTo>
                    <a:pt x="1256" y="1107"/>
                  </a:lnTo>
                  <a:lnTo>
                    <a:pt x="1301" y="1073"/>
                  </a:lnTo>
                  <a:lnTo>
                    <a:pt x="1358" y="993"/>
                  </a:lnTo>
                  <a:close/>
                  <a:moveTo>
                    <a:pt x="3082" y="970"/>
                  </a:moveTo>
                  <a:lnTo>
                    <a:pt x="3298" y="902"/>
                  </a:lnTo>
                  <a:lnTo>
                    <a:pt x="3344" y="765"/>
                  </a:lnTo>
                  <a:lnTo>
                    <a:pt x="3390" y="605"/>
                  </a:lnTo>
                  <a:lnTo>
                    <a:pt x="3390" y="502"/>
                  </a:lnTo>
                  <a:lnTo>
                    <a:pt x="3355" y="457"/>
                  </a:lnTo>
                  <a:lnTo>
                    <a:pt x="3344" y="457"/>
                  </a:lnTo>
                  <a:lnTo>
                    <a:pt x="3287" y="457"/>
                  </a:lnTo>
                  <a:lnTo>
                    <a:pt x="3241" y="491"/>
                  </a:lnTo>
                  <a:lnTo>
                    <a:pt x="3230" y="571"/>
                  </a:lnTo>
                  <a:lnTo>
                    <a:pt x="3127" y="765"/>
                  </a:lnTo>
                  <a:lnTo>
                    <a:pt x="3059" y="936"/>
                  </a:lnTo>
                  <a:lnTo>
                    <a:pt x="2956" y="1016"/>
                  </a:lnTo>
                  <a:lnTo>
                    <a:pt x="2853" y="1050"/>
                  </a:lnTo>
                  <a:lnTo>
                    <a:pt x="2865" y="1061"/>
                  </a:lnTo>
                  <a:lnTo>
                    <a:pt x="2967" y="1073"/>
                  </a:lnTo>
                  <a:close/>
                  <a:moveTo>
                    <a:pt x="274" y="685"/>
                  </a:moveTo>
                  <a:lnTo>
                    <a:pt x="343" y="616"/>
                  </a:lnTo>
                  <a:lnTo>
                    <a:pt x="365" y="571"/>
                  </a:lnTo>
                  <a:lnTo>
                    <a:pt x="343" y="502"/>
                  </a:lnTo>
                  <a:lnTo>
                    <a:pt x="377" y="479"/>
                  </a:lnTo>
                  <a:lnTo>
                    <a:pt x="365" y="422"/>
                  </a:lnTo>
                  <a:lnTo>
                    <a:pt x="320" y="365"/>
                  </a:lnTo>
                  <a:lnTo>
                    <a:pt x="217" y="365"/>
                  </a:lnTo>
                  <a:lnTo>
                    <a:pt x="160" y="445"/>
                  </a:lnTo>
                  <a:lnTo>
                    <a:pt x="251" y="616"/>
                  </a:lnTo>
                  <a:lnTo>
                    <a:pt x="263" y="685"/>
                  </a:lnTo>
                  <a:close/>
                  <a:moveTo>
                    <a:pt x="3470" y="308"/>
                  </a:moveTo>
                  <a:lnTo>
                    <a:pt x="3595" y="263"/>
                  </a:lnTo>
                  <a:lnTo>
                    <a:pt x="3675" y="217"/>
                  </a:lnTo>
                  <a:lnTo>
                    <a:pt x="3686" y="91"/>
                  </a:lnTo>
                  <a:lnTo>
                    <a:pt x="3709" y="46"/>
                  </a:lnTo>
                  <a:lnTo>
                    <a:pt x="3686" y="0"/>
                  </a:lnTo>
                  <a:lnTo>
                    <a:pt x="3652" y="34"/>
                  </a:lnTo>
                  <a:lnTo>
                    <a:pt x="3629" y="91"/>
                  </a:lnTo>
                  <a:lnTo>
                    <a:pt x="3538" y="114"/>
                  </a:lnTo>
                  <a:lnTo>
                    <a:pt x="3424" y="171"/>
                  </a:lnTo>
                  <a:lnTo>
                    <a:pt x="3401" y="217"/>
                  </a:lnTo>
                  <a:lnTo>
                    <a:pt x="3367" y="343"/>
                  </a:lnTo>
                  <a:lnTo>
                    <a:pt x="3424" y="35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3" name="Google Shape;1423;p25"/>
          <p:cNvSpPr txBox="1">
            <a:spLocks noGrp="1"/>
          </p:cNvSpPr>
          <p:nvPr>
            <p:ph type="title"/>
          </p:nvPr>
        </p:nvSpPr>
        <p:spPr>
          <a:xfrm>
            <a:off x="169500" y="229375"/>
            <a:ext cx="7097700" cy="583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grpSp>
        <p:nvGrpSpPr>
          <p:cNvPr id="1424" name="Google Shape;1424;p25"/>
          <p:cNvGrpSpPr/>
          <p:nvPr/>
        </p:nvGrpSpPr>
        <p:grpSpPr>
          <a:xfrm rot="10800000" flipH="1">
            <a:off x="7707558" y="4"/>
            <a:ext cx="1436436" cy="2493561"/>
            <a:chOff x="6181050" y="76116"/>
            <a:chExt cx="2962945" cy="5143484"/>
          </a:xfrm>
        </p:grpSpPr>
        <p:sp>
          <p:nvSpPr>
            <p:cNvPr id="1425" name="Google Shape;1425;p25"/>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26" name="Google Shape;1426;p25"/>
            <p:cNvSpPr/>
            <p:nvPr/>
          </p:nvSpPr>
          <p:spPr>
            <a:xfrm rot="-8072550">
              <a:off x="7803130" y="4239362"/>
              <a:ext cx="451643" cy="451643"/>
            </a:xfrm>
            <a:prstGeom prst="rect">
              <a:avLst/>
            </a:prstGeom>
            <a:noFill/>
            <a:ln w="381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27" name="Google Shape;1427;p25"/>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28" name="Google Shape;1428;p25"/>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29" name="Google Shape;1429;p25"/>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30" name="Google Shape;1430;p25"/>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31" name="Google Shape;1431;p25"/>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32" name="Google Shape;1432;p25"/>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33" name="Google Shape;1433;p25"/>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34" name="Google Shape;1434;p25"/>
            <p:cNvSpPr/>
            <p:nvPr/>
          </p:nvSpPr>
          <p:spPr>
            <a:xfrm rot="-8072550">
              <a:off x="7433872" y="4609221"/>
              <a:ext cx="451643" cy="451643"/>
            </a:xfrm>
            <a:prstGeom prst="rect">
              <a:avLst/>
            </a:prstGeom>
            <a:noFill/>
            <a:ln w="381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35" name="Google Shape;1435;p25"/>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36" name="Google Shape;1436;p25"/>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37" name="Google Shape;1437;p25"/>
            <p:cNvSpPr/>
            <p:nvPr/>
          </p:nvSpPr>
          <p:spPr>
            <a:xfrm rot="-8072550">
              <a:off x="6694557" y="4609221"/>
              <a:ext cx="451643" cy="451643"/>
            </a:xfrm>
            <a:prstGeom prst="rect">
              <a:avLst/>
            </a:prstGeom>
            <a:noFill/>
            <a:ln w="381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38" name="Google Shape;1438;p25"/>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39" name="Google Shape;1439;p25"/>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40" name="Google Shape;1440;p25"/>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41" name="Google Shape;1441;p25"/>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42" name="Google Shape;1442;p25"/>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43" name="Google Shape;1443;p25"/>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44" name="Google Shape;1444;p25"/>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45" name="Google Shape;1445;p25"/>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46" name="Google Shape;1446;p25"/>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47" name="Google Shape;1447;p25"/>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48" name="Google Shape;1448;p25"/>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49" name="Google Shape;1449;p25"/>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50" name="Google Shape;1450;p25"/>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51" name="Google Shape;1451;p25"/>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52" name="Google Shape;1452;p25"/>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53" name="Google Shape;1453;p25"/>
            <p:cNvSpPr/>
            <p:nvPr/>
          </p:nvSpPr>
          <p:spPr>
            <a:xfrm rot="-8072550">
              <a:off x="8188962" y="172194"/>
              <a:ext cx="451643" cy="451643"/>
            </a:xfrm>
            <a:prstGeom prst="rect">
              <a:avLst/>
            </a:prstGeom>
            <a:noFill/>
            <a:ln w="381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54" name="Google Shape;1454;p25"/>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55" name="Google Shape;1455;p25"/>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56" name="Google Shape;1456;p25"/>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57" name="Google Shape;1457;p25"/>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58" name="Google Shape;1458;p25"/>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1459" name="Google Shape;1459;p25"/>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460"/>
        <p:cNvGrpSpPr/>
        <p:nvPr/>
      </p:nvGrpSpPr>
      <p:grpSpPr>
        <a:xfrm>
          <a:off x="0" y="0"/>
          <a:ext cx="0" cy="0"/>
          <a:chOff x="0" y="0"/>
          <a:chExt cx="0" cy="0"/>
        </a:xfrm>
      </p:grpSpPr>
      <p:sp>
        <p:nvSpPr>
          <p:cNvPr id="1461" name="Google Shape;1461;p26"/>
          <p:cNvSpPr/>
          <p:nvPr/>
        </p:nvSpPr>
        <p:spPr>
          <a:xfrm>
            <a:off x="0" y="0"/>
            <a:ext cx="9132900" cy="513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2" name="Google Shape;1462;p26">
            <a:hlinkClick r:id="rId2"/>
          </p:cNvPr>
          <p:cNvPicPr preferRelativeResize="0"/>
          <p:nvPr/>
        </p:nvPicPr>
        <p:blipFill rotWithShape="1">
          <a:blip r:embed="rId3">
            <a:alphaModFix/>
          </a:blip>
          <a:srcRect/>
          <a:stretch/>
        </p:blipFill>
        <p:spPr>
          <a:xfrm>
            <a:off x="423400" y="435650"/>
            <a:ext cx="3735526" cy="1611900"/>
          </a:xfrm>
          <a:prstGeom prst="rect">
            <a:avLst/>
          </a:prstGeom>
          <a:noFill/>
          <a:ln>
            <a:noFill/>
          </a:ln>
        </p:spPr>
      </p:pic>
      <p:sp>
        <p:nvSpPr>
          <p:cNvPr id="1463" name="Google Shape;1463;p26"/>
          <p:cNvSpPr txBox="1"/>
          <p:nvPr/>
        </p:nvSpPr>
        <p:spPr>
          <a:xfrm>
            <a:off x="423400" y="2140975"/>
            <a:ext cx="5636400" cy="2177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600" b="1">
                <a:solidFill>
                  <a:srgbClr val="3F3F3F"/>
                </a:solidFill>
                <a:latin typeface="Poppins"/>
                <a:ea typeface="Poppins"/>
                <a:cs typeface="Poppins"/>
                <a:sym typeface="Poppins"/>
              </a:rPr>
              <a:t>Free </a:t>
            </a:r>
            <a:r>
              <a:rPr lang="en-GB" sz="2600">
                <a:solidFill>
                  <a:srgbClr val="3F3F3F"/>
                </a:solidFill>
                <a:latin typeface="Poppins"/>
                <a:ea typeface="Poppins"/>
                <a:cs typeface="Poppins"/>
                <a:sym typeface="Poppins"/>
              </a:rPr>
              <a:t>themes and templates for </a:t>
            </a:r>
            <a:r>
              <a:rPr lang="en-GB" sz="2600" b="1">
                <a:solidFill>
                  <a:srgbClr val="3F3F3F"/>
                </a:solidFill>
                <a:latin typeface="Poppins"/>
                <a:ea typeface="Poppins"/>
                <a:cs typeface="Poppins"/>
                <a:sym typeface="Poppins"/>
              </a:rPr>
              <a:t>Google Slides</a:t>
            </a:r>
            <a:r>
              <a:rPr lang="en-GB" sz="2600">
                <a:solidFill>
                  <a:srgbClr val="3F3F3F"/>
                </a:solidFill>
                <a:latin typeface="Poppins"/>
                <a:ea typeface="Poppins"/>
                <a:cs typeface="Poppins"/>
                <a:sym typeface="Poppins"/>
              </a:rPr>
              <a:t> or </a:t>
            </a:r>
            <a:r>
              <a:rPr lang="en-GB" sz="2600" b="1">
                <a:solidFill>
                  <a:srgbClr val="3F3F3F"/>
                </a:solidFill>
                <a:latin typeface="Poppins"/>
                <a:ea typeface="Poppins"/>
                <a:cs typeface="Poppins"/>
                <a:sym typeface="Poppins"/>
              </a:rPr>
              <a:t>PowerPoint</a:t>
            </a:r>
            <a:endParaRPr sz="2600" b="1">
              <a:solidFill>
                <a:srgbClr val="3F3F3F"/>
              </a:solidFill>
              <a:latin typeface="Poppins"/>
              <a:ea typeface="Poppins"/>
              <a:cs typeface="Poppins"/>
              <a:sym typeface="Poppins"/>
            </a:endParaRPr>
          </a:p>
          <a:p>
            <a:pPr marL="0" marR="0" lvl="0" indent="0" algn="l" rtl="0">
              <a:spcBef>
                <a:spcPts val="0"/>
              </a:spcBef>
              <a:spcAft>
                <a:spcPts val="0"/>
              </a:spcAft>
              <a:buNone/>
            </a:pPr>
            <a:endParaRPr sz="2600" b="1">
              <a:solidFill>
                <a:srgbClr val="3F3F3F"/>
              </a:solidFill>
              <a:latin typeface="Poppins"/>
              <a:ea typeface="Poppins"/>
              <a:cs typeface="Poppins"/>
              <a:sym typeface="Poppins"/>
            </a:endParaRPr>
          </a:p>
          <a:p>
            <a:pPr marL="0" marR="0" lvl="0" indent="0" algn="l" rtl="0">
              <a:spcBef>
                <a:spcPts val="0"/>
              </a:spcBef>
              <a:spcAft>
                <a:spcPts val="0"/>
              </a:spcAft>
              <a:buNone/>
            </a:pPr>
            <a:endParaRPr sz="2600" b="1">
              <a:solidFill>
                <a:srgbClr val="3F3F3F"/>
              </a:solidFill>
              <a:latin typeface="Poppins"/>
              <a:ea typeface="Poppins"/>
              <a:cs typeface="Poppins"/>
              <a:sym typeface="Poppins"/>
            </a:endParaRPr>
          </a:p>
          <a:p>
            <a:pPr marL="0" marR="0" lvl="0" indent="0" algn="l" rtl="0">
              <a:spcBef>
                <a:spcPts val="0"/>
              </a:spcBef>
              <a:spcAft>
                <a:spcPts val="0"/>
              </a:spcAft>
              <a:buNone/>
            </a:pPr>
            <a:r>
              <a:rPr lang="en-GB" sz="2100" b="1">
                <a:solidFill>
                  <a:srgbClr val="FFCB25"/>
                </a:solidFill>
                <a:latin typeface="Poppins"/>
                <a:ea typeface="Poppins"/>
                <a:cs typeface="Poppins"/>
                <a:sym typeface="Poppins"/>
              </a:rPr>
              <a:t>NOT to be sold as is or modified! </a:t>
            </a:r>
            <a:endParaRPr sz="2100" b="1">
              <a:solidFill>
                <a:srgbClr val="FFCB25"/>
              </a:solidFill>
              <a:latin typeface="Poppins"/>
              <a:ea typeface="Poppins"/>
              <a:cs typeface="Poppins"/>
              <a:sym typeface="Poppins"/>
            </a:endParaRPr>
          </a:p>
          <a:p>
            <a:pPr marL="0" marR="0" lvl="0" indent="0" algn="l" rtl="0">
              <a:spcBef>
                <a:spcPts val="0"/>
              </a:spcBef>
              <a:spcAft>
                <a:spcPts val="0"/>
              </a:spcAft>
              <a:buNone/>
            </a:pPr>
            <a:r>
              <a:rPr lang="en-GB">
                <a:solidFill>
                  <a:srgbClr val="3F3F3F"/>
                </a:solidFill>
                <a:latin typeface="Poppins"/>
                <a:ea typeface="Poppins"/>
                <a:cs typeface="Poppins"/>
                <a:sym typeface="Poppins"/>
              </a:rPr>
              <a:t>Read </a:t>
            </a:r>
            <a:r>
              <a:rPr lang="en-GB" u="sng">
                <a:solidFill>
                  <a:srgbClr val="3F3F3F"/>
                </a:solidFill>
                <a:latin typeface="Poppins"/>
                <a:ea typeface="Poppins"/>
                <a:cs typeface="Poppins"/>
                <a:sym typeface="Poppi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FAQ</a:t>
            </a:r>
            <a:r>
              <a:rPr lang="en-GB">
                <a:solidFill>
                  <a:srgbClr val="3F3F3F"/>
                </a:solidFill>
                <a:latin typeface="Poppins"/>
                <a:ea typeface="Poppins"/>
                <a:cs typeface="Poppins"/>
                <a:sym typeface="Poppins"/>
              </a:rPr>
              <a:t> on slidesmania.com</a:t>
            </a:r>
            <a:endParaRPr>
              <a:solidFill>
                <a:srgbClr val="3F3F3F"/>
              </a:solidFill>
              <a:latin typeface="Poppins"/>
              <a:ea typeface="Poppins"/>
              <a:cs typeface="Poppins"/>
              <a:sym typeface="Poppins"/>
            </a:endParaRPr>
          </a:p>
        </p:txBody>
      </p:sp>
      <p:cxnSp>
        <p:nvCxnSpPr>
          <p:cNvPr id="1464" name="Google Shape;1464;p26"/>
          <p:cNvCxnSpPr/>
          <p:nvPr/>
        </p:nvCxnSpPr>
        <p:spPr>
          <a:xfrm>
            <a:off x="7808144" y="4261524"/>
            <a:ext cx="1120200" cy="9600"/>
          </a:xfrm>
          <a:prstGeom prst="straightConnector1">
            <a:avLst/>
          </a:prstGeom>
          <a:noFill/>
          <a:ln w="38100" cap="flat" cmpd="sng">
            <a:solidFill>
              <a:srgbClr val="FFCB25"/>
            </a:solidFill>
            <a:prstDash val="solid"/>
            <a:round/>
            <a:headEnd type="none" w="med" len="med"/>
            <a:tailEnd type="none" w="med" len="med"/>
          </a:ln>
        </p:spPr>
      </p:cxnSp>
      <p:pic>
        <p:nvPicPr>
          <p:cNvPr id="1465" name="Google Shape;1465;p26">
            <a:hlinkClick r:id="rId5"/>
          </p:cNvPr>
          <p:cNvPicPr preferRelativeResize="0"/>
          <p:nvPr/>
        </p:nvPicPr>
        <p:blipFill>
          <a:blip r:embed="rId6">
            <a:alphaModFix/>
          </a:blip>
          <a:stretch>
            <a:fillRect/>
          </a:stretch>
        </p:blipFill>
        <p:spPr>
          <a:xfrm>
            <a:off x="6831050" y="4418814"/>
            <a:ext cx="534282" cy="477823"/>
          </a:xfrm>
          <a:prstGeom prst="rect">
            <a:avLst/>
          </a:prstGeom>
          <a:noFill/>
          <a:ln>
            <a:noFill/>
          </a:ln>
        </p:spPr>
      </p:pic>
      <p:pic>
        <p:nvPicPr>
          <p:cNvPr id="1466" name="Google Shape;1466;p26">
            <a:hlinkClick r:id="rId7"/>
          </p:cNvPr>
          <p:cNvPicPr preferRelativeResize="0"/>
          <p:nvPr/>
        </p:nvPicPr>
        <p:blipFill>
          <a:blip r:embed="rId8">
            <a:alphaModFix/>
          </a:blip>
          <a:stretch>
            <a:fillRect/>
          </a:stretch>
        </p:blipFill>
        <p:spPr>
          <a:xfrm>
            <a:off x="7365332" y="4422179"/>
            <a:ext cx="530857" cy="471093"/>
          </a:xfrm>
          <a:prstGeom prst="rect">
            <a:avLst/>
          </a:prstGeom>
          <a:noFill/>
          <a:ln>
            <a:noFill/>
          </a:ln>
        </p:spPr>
      </p:pic>
      <p:pic>
        <p:nvPicPr>
          <p:cNvPr id="1467" name="Google Shape;1467;p26">
            <a:hlinkClick r:id="rId9"/>
          </p:cNvPr>
          <p:cNvPicPr preferRelativeResize="0"/>
          <p:nvPr/>
        </p:nvPicPr>
        <p:blipFill>
          <a:blip r:embed="rId10">
            <a:alphaModFix/>
          </a:blip>
          <a:stretch>
            <a:fillRect/>
          </a:stretch>
        </p:blipFill>
        <p:spPr>
          <a:xfrm>
            <a:off x="7925360" y="4423862"/>
            <a:ext cx="458935" cy="467728"/>
          </a:xfrm>
          <a:prstGeom prst="rect">
            <a:avLst/>
          </a:prstGeom>
          <a:noFill/>
          <a:ln>
            <a:noFill/>
          </a:ln>
        </p:spPr>
      </p:pic>
      <p:pic>
        <p:nvPicPr>
          <p:cNvPr id="1468" name="Google Shape;1468;p26">
            <a:hlinkClick r:id="rId11"/>
          </p:cNvPr>
          <p:cNvPicPr preferRelativeResize="0"/>
          <p:nvPr/>
        </p:nvPicPr>
        <p:blipFill>
          <a:blip r:embed="rId12">
            <a:alphaModFix/>
          </a:blip>
          <a:stretch>
            <a:fillRect/>
          </a:stretch>
        </p:blipFill>
        <p:spPr>
          <a:xfrm>
            <a:off x="8404190" y="4432274"/>
            <a:ext cx="524007" cy="450903"/>
          </a:xfrm>
          <a:prstGeom prst="rect">
            <a:avLst/>
          </a:prstGeom>
          <a:noFill/>
          <a:ln>
            <a:noFill/>
          </a:ln>
        </p:spPr>
      </p:pic>
      <p:sp>
        <p:nvSpPr>
          <p:cNvPr id="1469" name="Google Shape;1469;p26"/>
          <p:cNvSpPr txBox="1"/>
          <p:nvPr/>
        </p:nvSpPr>
        <p:spPr>
          <a:xfrm>
            <a:off x="5298010" y="3605699"/>
            <a:ext cx="3682200" cy="75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800" b="1">
                <a:solidFill>
                  <a:srgbClr val="252525"/>
                </a:solidFill>
                <a:latin typeface="Homemade Apple"/>
                <a:ea typeface="Homemade Apple"/>
                <a:cs typeface="Homemade Apple"/>
                <a:sym typeface="Homemade Apple"/>
              </a:rPr>
              <a:t>Sharing is caring!</a:t>
            </a:r>
            <a:endParaRPr sz="1800" b="1">
              <a:solidFill>
                <a:srgbClr val="252525"/>
              </a:solidFill>
              <a:latin typeface="Homemade Apple"/>
              <a:ea typeface="Homemade Apple"/>
              <a:cs typeface="Homemade Apple"/>
              <a:sym typeface="Homemade Appl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meline">
  <p:cSld name="SECTION_HEADER_2_2_1">
    <p:spTree>
      <p:nvGrpSpPr>
        <p:cNvPr id="1" name="Shape 117"/>
        <p:cNvGrpSpPr/>
        <p:nvPr/>
      </p:nvGrpSpPr>
      <p:grpSpPr>
        <a:xfrm>
          <a:off x="0" y="0"/>
          <a:ext cx="0" cy="0"/>
          <a:chOff x="0" y="0"/>
          <a:chExt cx="0" cy="0"/>
        </a:xfrm>
      </p:grpSpPr>
      <p:cxnSp>
        <p:nvCxnSpPr>
          <p:cNvPr id="118" name="Google Shape;118;p4"/>
          <p:cNvCxnSpPr/>
          <p:nvPr/>
        </p:nvCxnSpPr>
        <p:spPr>
          <a:xfrm>
            <a:off x="76200" y="3042785"/>
            <a:ext cx="8920800" cy="0"/>
          </a:xfrm>
          <a:prstGeom prst="straightConnector1">
            <a:avLst/>
          </a:prstGeom>
          <a:noFill/>
          <a:ln w="34925" cap="flat" cmpd="sng">
            <a:solidFill>
              <a:srgbClr val="000000"/>
            </a:solidFill>
            <a:prstDash val="solid"/>
            <a:miter lim="800000"/>
            <a:headEnd type="none" w="sm" len="sm"/>
            <a:tailEnd type="none" w="sm" len="sm"/>
          </a:ln>
        </p:spPr>
      </p:cxnSp>
      <p:sp>
        <p:nvSpPr>
          <p:cNvPr id="119" name="Google Shape;119;p4"/>
          <p:cNvSpPr txBox="1">
            <a:spLocks noGrp="1"/>
          </p:cNvSpPr>
          <p:nvPr>
            <p:ph type="title"/>
          </p:nvPr>
        </p:nvSpPr>
        <p:spPr>
          <a:xfrm>
            <a:off x="311700" y="214800"/>
            <a:ext cx="7519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0" name="Google Shape;1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21" name="Google Shape;121;p4"/>
          <p:cNvSpPr/>
          <p:nvPr/>
        </p:nvSpPr>
        <p:spPr>
          <a:xfrm rot="-8072550">
            <a:off x="858130" y="2816962"/>
            <a:ext cx="451643" cy="451643"/>
          </a:xfrm>
          <a:prstGeom prst="rect">
            <a:avLst/>
          </a:prstGeom>
          <a:solidFill>
            <a:srgbClr val="FFFFFF"/>
          </a:solidFill>
          <a:ln w="76200" cap="flat" cmpd="sng">
            <a:solidFill>
              <a:schemeClr val="accent1"/>
            </a:solidFill>
            <a:prstDash val="solid"/>
            <a:miter lim="800000"/>
            <a:headEnd type="none" w="sm" len="sm"/>
            <a:tailEnd type="none" w="sm" len="sm"/>
          </a:ln>
          <a:effectLst>
            <a:outerShdw blurRad="57150" dist="66675" dir="15780000" algn="bl" rotWithShape="0">
              <a:srgbClr val="000000">
                <a:alpha val="24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2" name="Google Shape;122;p4"/>
          <p:cNvSpPr/>
          <p:nvPr/>
        </p:nvSpPr>
        <p:spPr>
          <a:xfrm rot="-8072550">
            <a:off x="2581557" y="2816946"/>
            <a:ext cx="451643" cy="451643"/>
          </a:xfrm>
          <a:prstGeom prst="rect">
            <a:avLst/>
          </a:prstGeom>
          <a:solidFill>
            <a:srgbClr val="FFFFFF"/>
          </a:solidFill>
          <a:ln w="76200" cap="flat" cmpd="sng">
            <a:solidFill>
              <a:schemeClr val="accent4"/>
            </a:solidFill>
            <a:prstDash val="solid"/>
            <a:miter lim="800000"/>
            <a:headEnd type="none" w="sm" len="sm"/>
            <a:tailEnd type="none" w="sm" len="sm"/>
          </a:ln>
          <a:effectLst>
            <a:outerShdw blurRad="57150" dist="38100" dir="16380000" algn="bl" rotWithShape="0">
              <a:srgbClr val="000000">
                <a:alpha val="23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3" name="Google Shape;123;p4"/>
          <p:cNvSpPr/>
          <p:nvPr/>
        </p:nvSpPr>
        <p:spPr>
          <a:xfrm rot="-8072550">
            <a:off x="4304972" y="2816946"/>
            <a:ext cx="451643" cy="451643"/>
          </a:xfrm>
          <a:prstGeom prst="rect">
            <a:avLst/>
          </a:prstGeom>
          <a:solidFill>
            <a:srgbClr val="FFFFFF"/>
          </a:solidFill>
          <a:ln w="76200" cap="flat" cmpd="sng">
            <a:solidFill>
              <a:schemeClr val="lt2"/>
            </a:solidFill>
            <a:prstDash val="solid"/>
            <a:miter lim="800000"/>
            <a:headEnd type="none" w="sm" len="sm"/>
            <a:tailEnd type="none" w="sm" len="sm"/>
          </a:ln>
          <a:effectLst>
            <a:outerShdw blurRad="57150" dist="57150" dir="15420000" algn="bl" rotWithShape="0">
              <a:srgbClr val="000000">
                <a:alpha val="3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4" name="Google Shape;124;p4"/>
          <p:cNvSpPr/>
          <p:nvPr/>
        </p:nvSpPr>
        <p:spPr>
          <a:xfrm rot="-8072550">
            <a:off x="6028412" y="2816944"/>
            <a:ext cx="451643" cy="451643"/>
          </a:xfrm>
          <a:prstGeom prst="rect">
            <a:avLst/>
          </a:prstGeom>
          <a:solidFill>
            <a:srgbClr val="FFFFFF"/>
          </a:solidFill>
          <a:ln w="762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5" name="Google Shape;125;p4"/>
          <p:cNvSpPr/>
          <p:nvPr/>
        </p:nvSpPr>
        <p:spPr>
          <a:xfrm rot="-8072550">
            <a:off x="7751830" y="2816962"/>
            <a:ext cx="451643" cy="451643"/>
          </a:xfrm>
          <a:prstGeom prst="rect">
            <a:avLst/>
          </a:prstGeom>
          <a:solidFill>
            <a:srgbClr val="FFFFFF"/>
          </a:solidFill>
          <a:ln w="76200" cap="flat" cmpd="sng">
            <a:solidFill>
              <a:schemeClr val="accent6"/>
            </a:solidFill>
            <a:prstDash val="solid"/>
            <a:miter lim="800000"/>
            <a:headEnd type="none" w="sm" len="sm"/>
            <a:tailEnd type="none" w="sm" len="sm"/>
          </a:ln>
          <a:effectLst>
            <a:outerShdw blurRad="57150" dist="66675" dir="15780000" algn="bl" rotWithShape="0">
              <a:srgbClr val="000000">
                <a:alpha val="24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126" name="Google Shape;126;p4"/>
          <p:cNvGrpSpPr/>
          <p:nvPr/>
        </p:nvGrpSpPr>
        <p:grpSpPr>
          <a:xfrm rot="10800000" flipH="1">
            <a:off x="7582240" y="-7"/>
            <a:ext cx="1561768" cy="2711130"/>
            <a:chOff x="6181050" y="76116"/>
            <a:chExt cx="2962945" cy="5143484"/>
          </a:xfrm>
        </p:grpSpPr>
        <p:sp>
          <p:nvSpPr>
            <p:cNvPr id="127" name="Google Shape;127;p4"/>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28" name="Google Shape;128;p4"/>
            <p:cNvSpPr/>
            <p:nvPr/>
          </p:nvSpPr>
          <p:spPr>
            <a:xfrm rot="-8072550">
              <a:off x="7803130" y="4239362"/>
              <a:ext cx="451643" cy="451643"/>
            </a:xfrm>
            <a:prstGeom prst="rect">
              <a:avLst/>
            </a:prstGeom>
            <a:noFill/>
            <a:ln w="381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9" name="Google Shape;129;p4"/>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30" name="Google Shape;130;p4"/>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31" name="Google Shape;131;p4"/>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32" name="Google Shape;132;p4"/>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33" name="Google Shape;133;p4"/>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34" name="Google Shape;134;p4"/>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35" name="Google Shape;135;p4"/>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36" name="Google Shape;136;p4"/>
            <p:cNvSpPr/>
            <p:nvPr/>
          </p:nvSpPr>
          <p:spPr>
            <a:xfrm rot="-8072550">
              <a:off x="7433872" y="4609221"/>
              <a:ext cx="451643" cy="451643"/>
            </a:xfrm>
            <a:prstGeom prst="rect">
              <a:avLst/>
            </a:prstGeom>
            <a:noFill/>
            <a:ln w="381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7" name="Google Shape;137;p4"/>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38" name="Google Shape;138;p4"/>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39" name="Google Shape;139;p4"/>
            <p:cNvSpPr/>
            <p:nvPr/>
          </p:nvSpPr>
          <p:spPr>
            <a:xfrm rot="-8072550">
              <a:off x="6694557" y="4609221"/>
              <a:ext cx="451643" cy="451643"/>
            </a:xfrm>
            <a:prstGeom prst="rect">
              <a:avLst/>
            </a:prstGeom>
            <a:noFill/>
            <a:ln w="381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0" name="Google Shape;140;p4"/>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1" name="Google Shape;141;p4"/>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2" name="Google Shape;142;p4"/>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3" name="Google Shape;143;p4"/>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4" name="Google Shape;144;p4"/>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5" name="Google Shape;145;p4"/>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6" name="Google Shape;146;p4"/>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7" name="Google Shape;147;p4"/>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8" name="Google Shape;148;p4"/>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49" name="Google Shape;149;p4"/>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50" name="Google Shape;150;p4"/>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51" name="Google Shape;151;p4"/>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52" name="Google Shape;152;p4"/>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53" name="Google Shape;153;p4"/>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54" name="Google Shape;154;p4"/>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55" name="Google Shape;155;p4"/>
            <p:cNvSpPr/>
            <p:nvPr/>
          </p:nvSpPr>
          <p:spPr>
            <a:xfrm rot="-8072550">
              <a:off x="8188962" y="172194"/>
              <a:ext cx="451643" cy="451643"/>
            </a:xfrm>
            <a:prstGeom prst="rect">
              <a:avLst/>
            </a:prstGeom>
            <a:noFill/>
            <a:ln w="381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56" name="Google Shape;156;p4"/>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57" name="Google Shape;157;p4"/>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58" name="Google Shape;158;p4"/>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59" name="Google Shape;159;p4"/>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60" name="Google Shape;160;p4"/>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161" name="Google Shape;161;p4"/>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rvices">
  <p:cSld name="SECTION_HEADER_2_1_3">
    <p:spTree>
      <p:nvGrpSpPr>
        <p:cNvPr id="1" name="Shape 162"/>
        <p:cNvGrpSpPr/>
        <p:nvPr/>
      </p:nvGrpSpPr>
      <p:grpSpPr>
        <a:xfrm>
          <a:off x="0" y="0"/>
          <a:ext cx="0" cy="0"/>
          <a:chOff x="0" y="0"/>
          <a:chExt cx="0" cy="0"/>
        </a:xfrm>
      </p:grpSpPr>
      <p:sp>
        <p:nvSpPr>
          <p:cNvPr id="163" name="Google Shape;163;p5"/>
          <p:cNvSpPr txBox="1">
            <a:spLocks noGrp="1"/>
          </p:cNvSpPr>
          <p:nvPr>
            <p:ph type="title"/>
          </p:nvPr>
        </p:nvSpPr>
        <p:spPr>
          <a:xfrm>
            <a:off x="311700" y="21480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4" name="Google Shape;16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65" name="Google Shape;165;p5"/>
          <p:cNvSpPr/>
          <p:nvPr/>
        </p:nvSpPr>
        <p:spPr>
          <a:xfrm>
            <a:off x="1547075" y="1724105"/>
            <a:ext cx="1999500" cy="3063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ora"/>
              <a:ea typeface="Lora"/>
              <a:cs typeface="Lora"/>
              <a:sym typeface="Lora"/>
            </a:endParaRPr>
          </a:p>
        </p:txBody>
      </p:sp>
      <p:sp>
        <p:nvSpPr>
          <p:cNvPr id="166" name="Google Shape;166;p5"/>
          <p:cNvSpPr/>
          <p:nvPr/>
        </p:nvSpPr>
        <p:spPr>
          <a:xfrm>
            <a:off x="3726543" y="1262700"/>
            <a:ext cx="1999500" cy="3063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Lora"/>
              <a:ea typeface="Lora"/>
              <a:cs typeface="Lora"/>
              <a:sym typeface="Lora"/>
            </a:endParaRPr>
          </a:p>
        </p:txBody>
      </p:sp>
      <p:sp>
        <p:nvSpPr>
          <p:cNvPr id="167" name="Google Shape;167;p5"/>
          <p:cNvSpPr/>
          <p:nvPr/>
        </p:nvSpPr>
        <p:spPr>
          <a:xfrm>
            <a:off x="5902222" y="1724105"/>
            <a:ext cx="1999500" cy="3063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Lora"/>
              <a:ea typeface="Lora"/>
              <a:cs typeface="Lora"/>
              <a:sym typeface="Lora"/>
            </a:endParaRPr>
          </a:p>
        </p:txBody>
      </p:sp>
      <p:grpSp>
        <p:nvGrpSpPr>
          <p:cNvPr id="168" name="Google Shape;168;p5"/>
          <p:cNvGrpSpPr/>
          <p:nvPr/>
        </p:nvGrpSpPr>
        <p:grpSpPr>
          <a:xfrm>
            <a:off x="1540800" y="2157033"/>
            <a:ext cx="2013900" cy="630908"/>
            <a:chOff x="1540800" y="2157000"/>
            <a:chExt cx="2013900" cy="540300"/>
          </a:xfrm>
        </p:grpSpPr>
        <p:sp>
          <p:nvSpPr>
            <p:cNvPr id="169" name="Google Shape;169;p5"/>
            <p:cNvSpPr/>
            <p:nvPr/>
          </p:nvSpPr>
          <p:spPr>
            <a:xfrm>
              <a:off x="1555200" y="2157300"/>
              <a:ext cx="1999500" cy="540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rot="10800000">
              <a:off x="1540800" y="2157000"/>
              <a:ext cx="1999500" cy="540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5"/>
          <p:cNvGrpSpPr/>
          <p:nvPr/>
        </p:nvGrpSpPr>
        <p:grpSpPr>
          <a:xfrm>
            <a:off x="3717450" y="1724108"/>
            <a:ext cx="2013900" cy="630908"/>
            <a:chOff x="1540800" y="2157000"/>
            <a:chExt cx="2013900" cy="540300"/>
          </a:xfrm>
        </p:grpSpPr>
        <p:sp>
          <p:nvSpPr>
            <p:cNvPr id="172" name="Google Shape;172;p5"/>
            <p:cNvSpPr/>
            <p:nvPr/>
          </p:nvSpPr>
          <p:spPr>
            <a:xfrm>
              <a:off x="1555200" y="2157300"/>
              <a:ext cx="1999500" cy="540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rot="10800000">
              <a:off x="1540800" y="2157000"/>
              <a:ext cx="1999500" cy="5400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5"/>
          <p:cNvGrpSpPr/>
          <p:nvPr/>
        </p:nvGrpSpPr>
        <p:grpSpPr>
          <a:xfrm>
            <a:off x="5894100" y="2157033"/>
            <a:ext cx="2013900" cy="630908"/>
            <a:chOff x="1540800" y="2157000"/>
            <a:chExt cx="2013900" cy="540300"/>
          </a:xfrm>
        </p:grpSpPr>
        <p:sp>
          <p:nvSpPr>
            <p:cNvPr id="175" name="Google Shape;175;p5"/>
            <p:cNvSpPr/>
            <p:nvPr/>
          </p:nvSpPr>
          <p:spPr>
            <a:xfrm>
              <a:off x="1555200" y="2157300"/>
              <a:ext cx="1999500" cy="540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rot="10800000">
              <a:off x="1540800" y="2157000"/>
              <a:ext cx="1999500" cy="540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5"/>
          <p:cNvGrpSpPr/>
          <p:nvPr/>
        </p:nvGrpSpPr>
        <p:grpSpPr>
          <a:xfrm>
            <a:off x="1769752" y="4218111"/>
            <a:ext cx="1554127" cy="368917"/>
            <a:chOff x="1540800" y="2157000"/>
            <a:chExt cx="2013900" cy="540300"/>
          </a:xfrm>
        </p:grpSpPr>
        <p:sp>
          <p:nvSpPr>
            <p:cNvPr id="178" name="Google Shape;178;p5"/>
            <p:cNvSpPr/>
            <p:nvPr/>
          </p:nvSpPr>
          <p:spPr>
            <a:xfrm>
              <a:off x="1555200" y="2157300"/>
              <a:ext cx="1999500" cy="540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a:off x="1540800" y="2157000"/>
              <a:ext cx="1999500" cy="540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5"/>
          <p:cNvGrpSpPr/>
          <p:nvPr/>
        </p:nvGrpSpPr>
        <p:grpSpPr>
          <a:xfrm>
            <a:off x="3946830" y="3796475"/>
            <a:ext cx="1555134" cy="367188"/>
            <a:chOff x="1540800" y="2157000"/>
            <a:chExt cx="2013900" cy="540300"/>
          </a:xfrm>
        </p:grpSpPr>
        <p:sp>
          <p:nvSpPr>
            <p:cNvPr id="181" name="Google Shape;181;p5"/>
            <p:cNvSpPr/>
            <p:nvPr/>
          </p:nvSpPr>
          <p:spPr>
            <a:xfrm>
              <a:off x="1555200" y="2157300"/>
              <a:ext cx="1999500" cy="540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rot="10800000">
              <a:off x="1540800" y="2157000"/>
              <a:ext cx="1999500" cy="5400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5"/>
          <p:cNvGrpSpPr/>
          <p:nvPr/>
        </p:nvGrpSpPr>
        <p:grpSpPr>
          <a:xfrm>
            <a:off x="6128730" y="4218970"/>
            <a:ext cx="1555134" cy="367188"/>
            <a:chOff x="1540800" y="2157000"/>
            <a:chExt cx="2013900" cy="540300"/>
          </a:xfrm>
        </p:grpSpPr>
        <p:sp>
          <p:nvSpPr>
            <p:cNvPr id="184" name="Google Shape;184;p5"/>
            <p:cNvSpPr/>
            <p:nvPr/>
          </p:nvSpPr>
          <p:spPr>
            <a:xfrm>
              <a:off x="1555200" y="2157300"/>
              <a:ext cx="1999500" cy="540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a:off x="1540800" y="2157000"/>
              <a:ext cx="1999500" cy="540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5"/>
          <p:cNvGrpSpPr/>
          <p:nvPr/>
        </p:nvGrpSpPr>
        <p:grpSpPr>
          <a:xfrm flipH="1">
            <a:off x="-10" y="2432368"/>
            <a:ext cx="1561768" cy="2711130"/>
            <a:chOff x="6181050" y="76116"/>
            <a:chExt cx="2962945" cy="5143484"/>
          </a:xfrm>
        </p:grpSpPr>
        <p:sp>
          <p:nvSpPr>
            <p:cNvPr id="187" name="Google Shape;187;p5"/>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88" name="Google Shape;188;p5"/>
            <p:cNvSpPr/>
            <p:nvPr/>
          </p:nvSpPr>
          <p:spPr>
            <a:xfrm rot="-8072550">
              <a:off x="7803130" y="4239362"/>
              <a:ext cx="451643" cy="451643"/>
            </a:xfrm>
            <a:prstGeom prst="rect">
              <a:avLst/>
            </a:prstGeom>
            <a:noFill/>
            <a:ln w="381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9" name="Google Shape;189;p5"/>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90" name="Google Shape;190;p5"/>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91" name="Google Shape;191;p5"/>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92" name="Google Shape;192;p5"/>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93" name="Google Shape;193;p5"/>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94" name="Google Shape;194;p5"/>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95" name="Google Shape;195;p5"/>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96" name="Google Shape;196;p5"/>
            <p:cNvSpPr/>
            <p:nvPr/>
          </p:nvSpPr>
          <p:spPr>
            <a:xfrm rot="-8072550">
              <a:off x="7433872" y="4609221"/>
              <a:ext cx="451643" cy="451643"/>
            </a:xfrm>
            <a:prstGeom prst="rect">
              <a:avLst/>
            </a:prstGeom>
            <a:noFill/>
            <a:ln w="381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97" name="Google Shape;197;p5"/>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98" name="Google Shape;198;p5"/>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199" name="Google Shape;199;p5"/>
            <p:cNvSpPr/>
            <p:nvPr/>
          </p:nvSpPr>
          <p:spPr>
            <a:xfrm rot="-8072550">
              <a:off x="6694557" y="4609221"/>
              <a:ext cx="451643" cy="451643"/>
            </a:xfrm>
            <a:prstGeom prst="rect">
              <a:avLst/>
            </a:prstGeom>
            <a:noFill/>
            <a:ln w="381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00" name="Google Shape;200;p5"/>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1" name="Google Shape;201;p5"/>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2" name="Google Shape;202;p5"/>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3" name="Google Shape;203;p5"/>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4" name="Google Shape;204;p5"/>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5" name="Google Shape;205;p5"/>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6" name="Google Shape;206;p5"/>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7" name="Google Shape;207;p5"/>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8" name="Google Shape;208;p5"/>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9" name="Google Shape;209;p5"/>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0" name="Google Shape;210;p5"/>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1" name="Google Shape;211;p5"/>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2" name="Google Shape;212;p5"/>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3" name="Google Shape;213;p5"/>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4" name="Google Shape;214;p5"/>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5" name="Google Shape;215;p5"/>
            <p:cNvSpPr/>
            <p:nvPr/>
          </p:nvSpPr>
          <p:spPr>
            <a:xfrm rot="-8072550">
              <a:off x="8188962" y="172194"/>
              <a:ext cx="451643" cy="451643"/>
            </a:xfrm>
            <a:prstGeom prst="rect">
              <a:avLst/>
            </a:prstGeom>
            <a:noFill/>
            <a:ln w="381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6" name="Google Shape;216;p5"/>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7" name="Google Shape;217;p5"/>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8" name="Google Shape;218;p5"/>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9" name="Google Shape;219;p5"/>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20" name="Google Shape;220;p5"/>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221" name="Google Shape;221;p5"/>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cepts">
  <p:cSld name="SECTION_HEADER_2_1_2">
    <p:spTree>
      <p:nvGrpSpPr>
        <p:cNvPr id="1" name="Shape 222"/>
        <p:cNvGrpSpPr/>
        <p:nvPr/>
      </p:nvGrpSpPr>
      <p:grpSpPr>
        <a:xfrm>
          <a:off x="0" y="0"/>
          <a:ext cx="0" cy="0"/>
          <a:chOff x="0" y="0"/>
          <a:chExt cx="0" cy="0"/>
        </a:xfrm>
      </p:grpSpPr>
      <p:sp>
        <p:nvSpPr>
          <p:cNvPr id="223" name="Google Shape;223;p6"/>
          <p:cNvSpPr txBox="1">
            <a:spLocks noGrp="1"/>
          </p:cNvSpPr>
          <p:nvPr>
            <p:ph type="title"/>
          </p:nvPr>
        </p:nvSpPr>
        <p:spPr>
          <a:xfrm>
            <a:off x="311700" y="21480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4" name="Google Shape;224;p6"/>
          <p:cNvSpPr txBox="1"/>
          <p:nvPr/>
        </p:nvSpPr>
        <p:spPr>
          <a:xfrm>
            <a:off x="756625" y="2531425"/>
            <a:ext cx="1742400" cy="2187600"/>
          </a:xfrm>
          <a:prstGeom prst="rect">
            <a:avLst/>
          </a:prstGeom>
          <a:solidFill>
            <a:srgbClr val="EFEFEF"/>
          </a:solid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endParaRPr sz="2800">
              <a:solidFill>
                <a:srgbClr val="000000"/>
              </a:solidFill>
              <a:latin typeface="Calibri"/>
              <a:ea typeface="Calibri"/>
              <a:cs typeface="Calibri"/>
              <a:sym typeface="Calibri"/>
            </a:endParaRPr>
          </a:p>
        </p:txBody>
      </p:sp>
      <p:sp>
        <p:nvSpPr>
          <p:cNvPr id="225" name="Google Shape;225;p6"/>
          <p:cNvSpPr txBox="1"/>
          <p:nvPr/>
        </p:nvSpPr>
        <p:spPr>
          <a:xfrm>
            <a:off x="2646573" y="2531425"/>
            <a:ext cx="1742400" cy="2187600"/>
          </a:xfrm>
          <a:prstGeom prst="rect">
            <a:avLst/>
          </a:prstGeom>
          <a:solidFill>
            <a:srgbClr val="EFEFEF"/>
          </a:solid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endParaRPr sz="2800">
              <a:solidFill>
                <a:srgbClr val="000000"/>
              </a:solidFill>
              <a:latin typeface="Calibri"/>
              <a:ea typeface="Calibri"/>
              <a:cs typeface="Calibri"/>
              <a:sym typeface="Calibri"/>
            </a:endParaRPr>
          </a:p>
        </p:txBody>
      </p:sp>
      <p:sp>
        <p:nvSpPr>
          <p:cNvPr id="226" name="Google Shape;226;p6"/>
          <p:cNvSpPr txBox="1"/>
          <p:nvPr/>
        </p:nvSpPr>
        <p:spPr>
          <a:xfrm>
            <a:off x="4536337" y="2531425"/>
            <a:ext cx="1742400" cy="2187600"/>
          </a:xfrm>
          <a:prstGeom prst="rect">
            <a:avLst/>
          </a:prstGeom>
          <a:solidFill>
            <a:srgbClr val="EFEFEF"/>
          </a:solid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endParaRPr sz="2800">
              <a:solidFill>
                <a:srgbClr val="000000"/>
              </a:solidFill>
              <a:latin typeface="Calibri"/>
              <a:ea typeface="Calibri"/>
              <a:cs typeface="Calibri"/>
              <a:sym typeface="Calibri"/>
            </a:endParaRPr>
          </a:p>
        </p:txBody>
      </p:sp>
      <p:sp>
        <p:nvSpPr>
          <p:cNvPr id="227" name="Google Shape;227;p6"/>
          <p:cNvSpPr txBox="1"/>
          <p:nvPr/>
        </p:nvSpPr>
        <p:spPr>
          <a:xfrm>
            <a:off x="6426377" y="2531425"/>
            <a:ext cx="1742400" cy="2187600"/>
          </a:xfrm>
          <a:prstGeom prst="rect">
            <a:avLst/>
          </a:prstGeom>
          <a:solidFill>
            <a:srgbClr val="EFEFEF"/>
          </a:solid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endParaRPr sz="2800">
              <a:solidFill>
                <a:srgbClr val="000000"/>
              </a:solidFill>
              <a:latin typeface="Calibri"/>
              <a:ea typeface="Calibri"/>
              <a:cs typeface="Calibri"/>
              <a:sym typeface="Calibri"/>
            </a:endParaRPr>
          </a:p>
        </p:txBody>
      </p:sp>
      <p:grpSp>
        <p:nvGrpSpPr>
          <p:cNvPr id="228" name="Google Shape;228;p6"/>
          <p:cNvGrpSpPr/>
          <p:nvPr/>
        </p:nvGrpSpPr>
        <p:grpSpPr>
          <a:xfrm>
            <a:off x="768065" y="1356855"/>
            <a:ext cx="1742426" cy="1042833"/>
            <a:chOff x="1540800" y="2157000"/>
            <a:chExt cx="2013900" cy="540300"/>
          </a:xfrm>
        </p:grpSpPr>
        <p:sp>
          <p:nvSpPr>
            <p:cNvPr id="229" name="Google Shape;229;p6"/>
            <p:cNvSpPr/>
            <p:nvPr/>
          </p:nvSpPr>
          <p:spPr>
            <a:xfrm>
              <a:off x="1555200" y="2157300"/>
              <a:ext cx="1999500" cy="540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rot="10800000">
              <a:off x="1540800" y="2157000"/>
              <a:ext cx="1999500" cy="540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6"/>
          <p:cNvGrpSpPr/>
          <p:nvPr/>
        </p:nvGrpSpPr>
        <p:grpSpPr>
          <a:xfrm>
            <a:off x="2646564" y="1356274"/>
            <a:ext cx="1742426" cy="1044022"/>
            <a:chOff x="1540800" y="2157000"/>
            <a:chExt cx="2013900" cy="540300"/>
          </a:xfrm>
        </p:grpSpPr>
        <p:sp>
          <p:nvSpPr>
            <p:cNvPr id="232" name="Google Shape;232;p6"/>
            <p:cNvSpPr/>
            <p:nvPr/>
          </p:nvSpPr>
          <p:spPr>
            <a:xfrm>
              <a:off x="1555200" y="2157300"/>
              <a:ext cx="1999500" cy="540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rot="10800000">
              <a:off x="1540800" y="2157000"/>
              <a:ext cx="1999500" cy="5400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6"/>
          <p:cNvGrpSpPr/>
          <p:nvPr/>
        </p:nvGrpSpPr>
        <p:grpSpPr>
          <a:xfrm>
            <a:off x="4525076" y="1356260"/>
            <a:ext cx="1742426" cy="1044022"/>
            <a:chOff x="1540800" y="2157000"/>
            <a:chExt cx="2013900" cy="540300"/>
          </a:xfrm>
        </p:grpSpPr>
        <p:sp>
          <p:nvSpPr>
            <p:cNvPr id="235" name="Google Shape;235;p6"/>
            <p:cNvSpPr/>
            <p:nvPr/>
          </p:nvSpPr>
          <p:spPr>
            <a:xfrm>
              <a:off x="1555200" y="2157300"/>
              <a:ext cx="1999500" cy="540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rot="10800000">
              <a:off x="1540800" y="2157000"/>
              <a:ext cx="1999500" cy="540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6"/>
          <p:cNvGrpSpPr/>
          <p:nvPr/>
        </p:nvGrpSpPr>
        <p:grpSpPr>
          <a:xfrm>
            <a:off x="6403564" y="1356260"/>
            <a:ext cx="1742426" cy="1044022"/>
            <a:chOff x="1540800" y="2157000"/>
            <a:chExt cx="2013900" cy="540300"/>
          </a:xfrm>
        </p:grpSpPr>
        <p:sp>
          <p:nvSpPr>
            <p:cNvPr id="238" name="Google Shape;238;p6"/>
            <p:cNvSpPr/>
            <p:nvPr/>
          </p:nvSpPr>
          <p:spPr>
            <a:xfrm>
              <a:off x="1555200" y="2157300"/>
              <a:ext cx="1999500" cy="540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rot="10800000">
              <a:off x="1540800" y="2157000"/>
              <a:ext cx="1999500" cy="5400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6"/>
          <p:cNvGrpSpPr/>
          <p:nvPr/>
        </p:nvGrpSpPr>
        <p:grpSpPr>
          <a:xfrm>
            <a:off x="7699447" y="2680089"/>
            <a:ext cx="1444436" cy="2507448"/>
            <a:chOff x="6181050" y="76116"/>
            <a:chExt cx="2962945" cy="5143484"/>
          </a:xfrm>
        </p:grpSpPr>
        <p:sp>
          <p:nvSpPr>
            <p:cNvPr id="241" name="Google Shape;241;p6"/>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42" name="Google Shape;242;p6"/>
            <p:cNvSpPr/>
            <p:nvPr/>
          </p:nvSpPr>
          <p:spPr>
            <a:xfrm rot="-8072550">
              <a:off x="7803130" y="4239362"/>
              <a:ext cx="451643" cy="451643"/>
            </a:xfrm>
            <a:prstGeom prst="rect">
              <a:avLst/>
            </a:prstGeom>
            <a:noFill/>
            <a:ln w="381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43" name="Google Shape;243;p6"/>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44" name="Google Shape;244;p6"/>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45" name="Google Shape;245;p6"/>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46" name="Google Shape;246;p6"/>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47" name="Google Shape;247;p6"/>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48" name="Google Shape;248;p6"/>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49" name="Google Shape;249;p6"/>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50" name="Google Shape;250;p6"/>
            <p:cNvSpPr/>
            <p:nvPr/>
          </p:nvSpPr>
          <p:spPr>
            <a:xfrm rot="-8072550">
              <a:off x="7433872" y="4609221"/>
              <a:ext cx="451643" cy="451643"/>
            </a:xfrm>
            <a:prstGeom prst="rect">
              <a:avLst/>
            </a:prstGeom>
            <a:noFill/>
            <a:ln w="381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51" name="Google Shape;251;p6"/>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52" name="Google Shape;252;p6"/>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53" name="Google Shape;253;p6"/>
            <p:cNvSpPr/>
            <p:nvPr/>
          </p:nvSpPr>
          <p:spPr>
            <a:xfrm rot="-8072550">
              <a:off x="6694557" y="4609221"/>
              <a:ext cx="451643" cy="451643"/>
            </a:xfrm>
            <a:prstGeom prst="rect">
              <a:avLst/>
            </a:prstGeom>
            <a:noFill/>
            <a:ln w="381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54" name="Google Shape;254;p6"/>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55" name="Google Shape;255;p6"/>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56" name="Google Shape;256;p6"/>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57" name="Google Shape;257;p6"/>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58" name="Google Shape;258;p6"/>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59" name="Google Shape;259;p6"/>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60" name="Google Shape;260;p6"/>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61" name="Google Shape;261;p6"/>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62" name="Google Shape;262;p6"/>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63" name="Google Shape;263;p6"/>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64" name="Google Shape;264;p6"/>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65" name="Google Shape;265;p6"/>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66" name="Google Shape;266;p6"/>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67" name="Google Shape;267;p6"/>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68" name="Google Shape;268;p6"/>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69" name="Google Shape;269;p6"/>
            <p:cNvSpPr/>
            <p:nvPr/>
          </p:nvSpPr>
          <p:spPr>
            <a:xfrm rot="-8072550">
              <a:off x="8188962" y="172194"/>
              <a:ext cx="451643" cy="451643"/>
            </a:xfrm>
            <a:prstGeom prst="rect">
              <a:avLst/>
            </a:prstGeom>
            <a:noFill/>
            <a:ln w="381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0" name="Google Shape;270;p6"/>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71" name="Google Shape;271;p6"/>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72" name="Google Shape;272;p6"/>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73" name="Google Shape;273;p6"/>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74" name="Google Shape;274;p6"/>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275" name="Google Shape;275;p6"/>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ercentages">
  <p:cSld name="SECTION_HEADER_2_1_1_1">
    <p:spTree>
      <p:nvGrpSpPr>
        <p:cNvPr id="1" name="Shape 276"/>
        <p:cNvGrpSpPr/>
        <p:nvPr/>
      </p:nvGrpSpPr>
      <p:grpSpPr>
        <a:xfrm>
          <a:off x="0" y="0"/>
          <a:ext cx="0" cy="0"/>
          <a:chOff x="0" y="0"/>
          <a:chExt cx="0" cy="0"/>
        </a:xfrm>
      </p:grpSpPr>
      <p:sp>
        <p:nvSpPr>
          <p:cNvPr id="277" name="Google Shape;277;p7"/>
          <p:cNvSpPr txBox="1">
            <a:spLocks noGrp="1"/>
          </p:cNvSpPr>
          <p:nvPr>
            <p:ph type="title"/>
          </p:nvPr>
        </p:nvSpPr>
        <p:spPr>
          <a:xfrm>
            <a:off x="311700" y="21480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8" name="Google Shape;278;p7"/>
          <p:cNvSpPr/>
          <p:nvPr/>
        </p:nvSpPr>
        <p:spPr>
          <a:xfrm>
            <a:off x="386461" y="1303175"/>
            <a:ext cx="1798200" cy="1798200"/>
          </a:xfrm>
          <a:custGeom>
            <a:avLst/>
            <a:gdLst/>
            <a:ahLst/>
            <a:cxnLst/>
            <a:rect l="l" t="t" r="r" b="b"/>
            <a:pathLst>
              <a:path w="2160000" h="2160000" extrusionOk="0">
                <a:moveTo>
                  <a:pt x="1080000" y="180000"/>
                </a:moveTo>
                <a:cubicBezTo>
                  <a:pt x="582944" y="180000"/>
                  <a:pt x="180000" y="582944"/>
                  <a:pt x="180000" y="1080000"/>
                </a:cubicBezTo>
                <a:cubicBezTo>
                  <a:pt x="180000" y="1577056"/>
                  <a:pt x="582944" y="1980000"/>
                  <a:pt x="1080000" y="1980000"/>
                </a:cubicBezTo>
                <a:cubicBezTo>
                  <a:pt x="1577056" y="1980000"/>
                  <a:pt x="1980000" y="1577056"/>
                  <a:pt x="1980000" y="1080000"/>
                </a:cubicBezTo>
                <a:cubicBezTo>
                  <a:pt x="1980000" y="582944"/>
                  <a:pt x="1577056" y="180000"/>
                  <a:pt x="1080000" y="180000"/>
                </a:cubicBezTo>
                <a:close/>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solidFill>
            <a:srgbClr val="F3F3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7"/>
          <p:cNvSpPr/>
          <p:nvPr/>
        </p:nvSpPr>
        <p:spPr>
          <a:xfrm>
            <a:off x="2566861" y="1303175"/>
            <a:ext cx="1798200" cy="1798200"/>
          </a:xfrm>
          <a:custGeom>
            <a:avLst/>
            <a:gdLst/>
            <a:ahLst/>
            <a:cxnLst/>
            <a:rect l="l" t="t" r="r" b="b"/>
            <a:pathLst>
              <a:path w="2160000" h="2160000" extrusionOk="0">
                <a:moveTo>
                  <a:pt x="1080000" y="180000"/>
                </a:moveTo>
                <a:cubicBezTo>
                  <a:pt x="582944" y="180000"/>
                  <a:pt x="180000" y="582944"/>
                  <a:pt x="180000" y="1080000"/>
                </a:cubicBezTo>
                <a:cubicBezTo>
                  <a:pt x="180000" y="1577056"/>
                  <a:pt x="582944" y="1980000"/>
                  <a:pt x="1080000" y="1980000"/>
                </a:cubicBezTo>
                <a:cubicBezTo>
                  <a:pt x="1577056" y="1980000"/>
                  <a:pt x="1980000" y="1577056"/>
                  <a:pt x="1980000" y="1080000"/>
                </a:cubicBezTo>
                <a:cubicBezTo>
                  <a:pt x="1980000" y="582944"/>
                  <a:pt x="1577056" y="180000"/>
                  <a:pt x="1080000" y="180000"/>
                </a:cubicBezTo>
                <a:close/>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solidFill>
            <a:srgbClr val="F3F3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0" name="Google Shape;280;p7"/>
          <p:cNvSpPr/>
          <p:nvPr/>
        </p:nvSpPr>
        <p:spPr>
          <a:xfrm>
            <a:off x="4834861" y="1303175"/>
            <a:ext cx="1798200" cy="1798200"/>
          </a:xfrm>
          <a:custGeom>
            <a:avLst/>
            <a:gdLst/>
            <a:ahLst/>
            <a:cxnLst/>
            <a:rect l="l" t="t" r="r" b="b"/>
            <a:pathLst>
              <a:path w="2160000" h="2160000" extrusionOk="0">
                <a:moveTo>
                  <a:pt x="1080000" y="180000"/>
                </a:moveTo>
                <a:cubicBezTo>
                  <a:pt x="582944" y="180000"/>
                  <a:pt x="180000" y="582944"/>
                  <a:pt x="180000" y="1080000"/>
                </a:cubicBezTo>
                <a:cubicBezTo>
                  <a:pt x="180000" y="1577056"/>
                  <a:pt x="582944" y="1980000"/>
                  <a:pt x="1080000" y="1980000"/>
                </a:cubicBezTo>
                <a:cubicBezTo>
                  <a:pt x="1577056" y="1980000"/>
                  <a:pt x="1980000" y="1577056"/>
                  <a:pt x="1980000" y="1080000"/>
                </a:cubicBezTo>
                <a:cubicBezTo>
                  <a:pt x="1980000" y="582944"/>
                  <a:pt x="1577056" y="180000"/>
                  <a:pt x="1080000" y="180000"/>
                </a:cubicBezTo>
                <a:close/>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solidFill>
            <a:srgbClr val="F3F3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1" name="Google Shape;281;p7"/>
          <p:cNvSpPr/>
          <p:nvPr/>
        </p:nvSpPr>
        <p:spPr>
          <a:xfrm>
            <a:off x="7015261" y="1303175"/>
            <a:ext cx="1798200" cy="1798200"/>
          </a:xfrm>
          <a:custGeom>
            <a:avLst/>
            <a:gdLst/>
            <a:ahLst/>
            <a:cxnLst/>
            <a:rect l="l" t="t" r="r" b="b"/>
            <a:pathLst>
              <a:path w="2160000" h="2160000" extrusionOk="0">
                <a:moveTo>
                  <a:pt x="1080000" y="180000"/>
                </a:moveTo>
                <a:cubicBezTo>
                  <a:pt x="582944" y="180000"/>
                  <a:pt x="180000" y="582944"/>
                  <a:pt x="180000" y="1080000"/>
                </a:cubicBezTo>
                <a:cubicBezTo>
                  <a:pt x="180000" y="1577056"/>
                  <a:pt x="582944" y="1980000"/>
                  <a:pt x="1080000" y="1980000"/>
                </a:cubicBezTo>
                <a:cubicBezTo>
                  <a:pt x="1577056" y="1980000"/>
                  <a:pt x="1980000" y="1577056"/>
                  <a:pt x="1980000" y="1080000"/>
                </a:cubicBezTo>
                <a:cubicBezTo>
                  <a:pt x="1980000" y="582944"/>
                  <a:pt x="1577056" y="180000"/>
                  <a:pt x="1080000" y="180000"/>
                </a:cubicBezTo>
                <a:close/>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solidFill>
            <a:srgbClr val="F3F3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82" name="Google Shape;282;p7"/>
          <p:cNvGrpSpPr/>
          <p:nvPr/>
        </p:nvGrpSpPr>
        <p:grpSpPr>
          <a:xfrm rot="-5400000" flipH="1">
            <a:off x="7192122" y="3167564"/>
            <a:ext cx="1444436" cy="2507448"/>
            <a:chOff x="6181050" y="76116"/>
            <a:chExt cx="2962945" cy="5143484"/>
          </a:xfrm>
        </p:grpSpPr>
        <p:sp>
          <p:nvSpPr>
            <p:cNvPr id="283" name="Google Shape;283;p7"/>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84" name="Google Shape;284;p7"/>
            <p:cNvSpPr/>
            <p:nvPr/>
          </p:nvSpPr>
          <p:spPr>
            <a:xfrm rot="-8072550">
              <a:off x="7803130" y="4239362"/>
              <a:ext cx="451643" cy="451643"/>
            </a:xfrm>
            <a:prstGeom prst="rect">
              <a:avLst/>
            </a:prstGeom>
            <a:noFill/>
            <a:ln w="381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85" name="Google Shape;285;p7"/>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86" name="Google Shape;286;p7"/>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87" name="Google Shape;287;p7"/>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88" name="Google Shape;288;p7"/>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89" name="Google Shape;289;p7"/>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90" name="Google Shape;290;p7"/>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91" name="Google Shape;291;p7"/>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92" name="Google Shape;292;p7"/>
            <p:cNvSpPr/>
            <p:nvPr/>
          </p:nvSpPr>
          <p:spPr>
            <a:xfrm rot="-8072550">
              <a:off x="7433872" y="4609221"/>
              <a:ext cx="451643" cy="451643"/>
            </a:xfrm>
            <a:prstGeom prst="rect">
              <a:avLst/>
            </a:prstGeom>
            <a:noFill/>
            <a:ln w="381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93" name="Google Shape;293;p7"/>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94" name="Google Shape;294;p7"/>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95" name="Google Shape;295;p7"/>
            <p:cNvSpPr/>
            <p:nvPr/>
          </p:nvSpPr>
          <p:spPr>
            <a:xfrm rot="-8072550">
              <a:off x="6694557" y="4609221"/>
              <a:ext cx="451643" cy="451643"/>
            </a:xfrm>
            <a:prstGeom prst="rect">
              <a:avLst/>
            </a:prstGeom>
            <a:noFill/>
            <a:ln w="381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96" name="Google Shape;296;p7"/>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97" name="Google Shape;297;p7"/>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98" name="Google Shape;298;p7"/>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99" name="Google Shape;299;p7"/>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00" name="Google Shape;300;p7"/>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01" name="Google Shape;301;p7"/>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02" name="Google Shape;302;p7"/>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03" name="Google Shape;303;p7"/>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04" name="Google Shape;304;p7"/>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05" name="Google Shape;305;p7"/>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06" name="Google Shape;306;p7"/>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07" name="Google Shape;307;p7"/>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08" name="Google Shape;308;p7"/>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09" name="Google Shape;309;p7"/>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10" name="Google Shape;310;p7"/>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11" name="Google Shape;311;p7"/>
            <p:cNvSpPr/>
            <p:nvPr/>
          </p:nvSpPr>
          <p:spPr>
            <a:xfrm rot="-8072550">
              <a:off x="8188962" y="172194"/>
              <a:ext cx="451643" cy="451643"/>
            </a:xfrm>
            <a:prstGeom prst="rect">
              <a:avLst/>
            </a:prstGeom>
            <a:noFill/>
            <a:ln w="381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12" name="Google Shape;312;p7"/>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13" name="Google Shape;313;p7"/>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14" name="Google Shape;314;p7"/>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15" name="Google Shape;315;p7"/>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16" name="Google Shape;316;p7"/>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317" name="Google Shape;317;p7"/>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image">
  <p:cSld name="SECTION_HEADER_1">
    <p:spTree>
      <p:nvGrpSpPr>
        <p:cNvPr id="1" name="Shape 318"/>
        <p:cNvGrpSpPr/>
        <p:nvPr/>
      </p:nvGrpSpPr>
      <p:grpSpPr>
        <a:xfrm>
          <a:off x="0" y="0"/>
          <a:ext cx="0" cy="0"/>
          <a:chOff x="0" y="0"/>
          <a:chExt cx="0" cy="0"/>
        </a:xfrm>
      </p:grpSpPr>
      <p:sp>
        <p:nvSpPr>
          <p:cNvPr id="319" name="Google Shape;319;p8"/>
          <p:cNvSpPr txBox="1">
            <a:spLocks noGrp="1"/>
          </p:cNvSpPr>
          <p:nvPr>
            <p:ph type="title"/>
          </p:nvPr>
        </p:nvSpPr>
        <p:spPr>
          <a:xfrm>
            <a:off x="623400" y="3957425"/>
            <a:ext cx="7447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20" name="Google Shape;32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grpSp>
        <p:nvGrpSpPr>
          <p:cNvPr id="321" name="Google Shape;321;p8"/>
          <p:cNvGrpSpPr/>
          <p:nvPr/>
        </p:nvGrpSpPr>
        <p:grpSpPr>
          <a:xfrm flipH="1">
            <a:off x="133" y="2649854"/>
            <a:ext cx="1436436" cy="2493561"/>
            <a:chOff x="6181050" y="76116"/>
            <a:chExt cx="2962945" cy="5143484"/>
          </a:xfrm>
        </p:grpSpPr>
        <p:sp>
          <p:nvSpPr>
            <p:cNvPr id="322" name="Google Shape;322;p8"/>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23" name="Google Shape;323;p8"/>
            <p:cNvSpPr/>
            <p:nvPr/>
          </p:nvSpPr>
          <p:spPr>
            <a:xfrm rot="-8072550">
              <a:off x="7803130" y="4239362"/>
              <a:ext cx="451643" cy="451643"/>
            </a:xfrm>
            <a:prstGeom prst="rect">
              <a:avLst/>
            </a:prstGeom>
            <a:noFill/>
            <a:ln w="381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24" name="Google Shape;324;p8"/>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25" name="Google Shape;325;p8"/>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26" name="Google Shape;326;p8"/>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27" name="Google Shape;327;p8"/>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28" name="Google Shape;328;p8"/>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29" name="Google Shape;329;p8"/>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30" name="Google Shape;330;p8"/>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31" name="Google Shape;331;p8"/>
            <p:cNvSpPr/>
            <p:nvPr/>
          </p:nvSpPr>
          <p:spPr>
            <a:xfrm rot="-8072550">
              <a:off x="7433872" y="4609221"/>
              <a:ext cx="451643" cy="451643"/>
            </a:xfrm>
            <a:prstGeom prst="rect">
              <a:avLst/>
            </a:prstGeom>
            <a:noFill/>
            <a:ln w="381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32" name="Google Shape;332;p8"/>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33" name="Google Shape;333;p8"/>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34" name="Google Shape;334;p8"/>
            <p:cNvSpPr/>
            <p:nvPr/>
          </p:nvSpPr>
          <p:spPr>
            <a:xfrm rot="-8072550">
              <a:off x="6694557" y="4609221"/>
              <a:ext cx="451643" cy="451643"/>
            </a:xfrm>
            <a:prstGeom prst="rect">
              <a:avLst/>
            </a:prstGeom>
            <a:noFill/>
            <a:ln w="381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35" name="Google Shape;335;p8"/>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36" name="Google Shape;336;p8"/>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37" name="Google Shape;337;p8"/>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38" name="Google Shape;338;p8"/>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39" name="Google Shape;339;p8"/>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40" name="Google Shape;340;p8"/>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41" name="Google Shape;341;p8"/>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42" name="Google Shape;342;p8"/>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43" name="Google Shape;343;p8"/>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44" name="Google Shape;344;p8"/>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45" name="Google Shape;345;p8"/>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46" name="Google Shape;346;p8"/>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47" name="Google Shape;347;p8"/>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48" name="Google Shape;348;p8"/>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49" name="Google Shape;349;p8"/>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50" name="Google Shape;350;p8"/>
            <p:cNvSpPr/>
            <p:nvPr/>
          </p:nvSpPr>
          <p:spPr>
            <a:xfrm rot="-8072550">
              <a:off x="8188962" y="172194"/>
              <a:ext cx="451643" cy="451643"/>
            </a:xfrm>
            <a:prstGeom prst="rect">
              <a:avLst/>
            </a:prstGeom>
            <a:noFill/>
            <a:ln w="381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1" name="Google Shape;351;p8"/>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52" name="Google Shape;352;p8"/>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53" name="Google Shape;353;p8"/>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54" name="Google Shape;354;p8"/>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55" name="Google Shape;355;p8"/>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grpSp>
        <p:nvGrpSpPr>
          <p:cNvPr id="356" name="Google Shape;356;p8"/>
          <p:cNvGrpSpPr/>
          <p:nvPr/>
        </p:nvGrpSpPr>
        <p:grpSpPr>
          <a:xfrm rot="10800000" flipH="1">
            <a:off x="7707558" y="4"/>
            <a:ext cx="1436436" cy="2493561"/>
            <a:chOff x="6181050" y="76116"/>
            <a:chExt cx="2962945" cy="5143484"/>
          </a:xfrm>
        </p:grpSpPr>
        <p:sp>
          <p:nvSpPr>
            <p:cNvPr id="357" name="Google Shape;357;p8"/>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58" name="Google Shape;358;p8"/>
            <p:cNvSpPr/>
            <p:nvPr/>
          </p:nvSpPr>
          <p:spPr>
            <a:xfrm rot="-8072550">
              <a:off x="7803130" y="4239362"/>
              <a:ext cx="451643" cy="451643"/>
            </a:xfrm>
            <a:prstGeom prst="rect">
              <a:avLst/>
            </a:prstGeom>
            <a:noFill/>
            <a:ln w="381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9" name="Google Shape;359;p8"/>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60" name="Google Shape;360;p8"/>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61" name="Google Shape;361;p8"/>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62" name="Google Shape;362;p8"/>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63" name="Google Shape;363;p8"/>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64" name="Google Shape;364;p8"/>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65" name="Google Shape;365;p8"/>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66" name="Google Shape;366;p8"/>
            <p:cNvSpPr/>
            <p:nvPr/>
          </p:nvSpPr>
          <p:spPr>
            <a:xfrm rot="-8072550">
              <a:off x="7433872" y="4609221"/>
              <a:ext cx="451643" cy="451643"/>
            </a:xfrm>
            <a:prstGeom prst="rect">
              <a:avLst/>
            </a:prstGeom>
            <a:noFill/>
            <a:ln w="381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67" name="Google Shape;367;p8"/>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68" name="Google Shape;368;p8"/>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69" name="Google Shape;369;p8"/>
            <p:cNvSpPr/>
            <p:nvPr/>
          </p:nvSpPr>
          <p:spPr>
            <a:xfrm rot="-8072550">
              <a:off x="6694557" y="4609221"/>
              <a:ext cx="451643" cy="451643"/>
            </a:xfrm>
            <a:prstGeom prst="rect">
              <a:avLst/>
            </a:prstGeom>
            <a:noFill/>
            <a:ln w="381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70" name="Google Shape;370;p8"/>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71" name="Google Shape;371;p8"/>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72" name="Google Shape;372;p8"/>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73" name="Google Shape;373;p8"/>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74" name="Google Shape;374;p8"/>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75" name="Google Shape;375;p8"/>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76" name="Google Shape;376;p8"/>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77" name="Google Shape;377;p8"/>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78" name="Google Shape;378;p8"/>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79" name="Google Shape;379;p8"/>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80" name="Google Shape;380;p8"/>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81" name="Google Shape;381;p8"/>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82" name="Google Shape;382;p8"/>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83" name="Google Shape;383;p8"/>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84" name="Google Shape;384;p8"/>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85" name="Google Shape;385;p8"/>
            <p:cNvSpPr/>
            <p:nvPr/>
          </p:nvSpPr>
          <p:spPr>
            <a:xfrm rot="-8072550">
              <a:off x="8188962" y="172194"/>
              <a:ext cx="451643" cy="451643"/>
            </a:xfrm>
            <a:prstGeom prst="rect">
              <a:avLst/>
            </a:prstGeom>
            <a:noFill/>
            <a:ln w="381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86" name="Google Shape;386;p8"/>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87" name="Google Shape;387;p8"/>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88" name="Google Shape;388;p8"/>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89" name="Google Shape;389;p8"/>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90" name="Google Shape;390;p8"/>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391" name="Google Shape;391;p8"/>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2"/>
        <p:cNvGrpSpPr/>
        <p:nvPr/>
      </p:nvGrpSpPr>
      <p:grpSpPr>
        <a:xfrm>
          <a:off x="0" y="0"/>
          <a:ext cx="0" cy="0"/>
          <a:chOff x="0" y="0"/>
          <a:chExt cx="0" cy="0"/>
        </a:xfrm>
      </p:grpSpPr>
      <p:sp>
        <p:nvSpPr>
          <p:cNvPr id="393" name="Google Shape;393;p9"/>
          <p:cNvSpPr txBox="1">
            <a:spLocks noGrp="1"/>
          </p:cNvSpPr>
          <p:nvPr>
            <p:ph type="title"/>
          </p:nvPr>
        </p:nvSpPr>
        <p:spPr>
          <a:xfrm>
            <a:off x="1519350" y="932975"/>
            <a:ext cx="7217100" cy="506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4" name="Google Shape;394;p9"/>
          <p:cNvSpPr txBox="1">
            <a:spLocks noGrp="1"/>
          </p:cNvSpPr>
          <p:nvPr>
            <p:ph type="body" idx="1"/>
          </p:nvPr>
        </p:nvSpPr>
        <p:spPr>
          <a:xfrm>
            <a:off x="1519350" y="1558128"/>
            <a:ext cx="7217100" cy="301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5" name="Google Shape;39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396" name="Google Shape;396;p9"/>
          <p:cNvGrpSpPr/>
          <p:nvPr/>
        </p:nvGrpSpPr>
        <p:grpSpPr>
          <a:xfrm rot="10800000">
            <a:off x="-61100" y="16"/>
            <a:ext cx="2962945" cy="5143484"/>
            <a:chOff x="6181050" y="76116"/>
            <a:chExt cx="2962945" cy="5143484"/>
          </a:xfrm>
        </p:grpSpPr>
        <p:sp>
          <p:nvSpPr>
            <p:cNvPr id="397" name="Google Shape;397;p9"/>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398" name="Google Shape;398;p9"/>
            <p:cNvSpPr/>
            <p:nvPr/>
          </p:nvSpPr>
          <p:spPr>
            <a:xfrm rot="-8072550">
              <a:off x="7803130" y="4239362"/>
              <a:ext cx="451643" cy="451643"/>
            </a:xfrm>
            <a:prstGeom prst="rect">
              <a:avLst/>
            </a:prstGeom>
            <a:noFill/>
            <a:ln w="762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99" name="Google Shape;399;p9"/>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00" name="Google Shape;400;p9"/>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01" name="Google Shape;401;p9"/>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02" name="Google Shape;402;p9"/>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03" name="Google Shape;403;p9"/>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04" name="Google Shape;404;p9"/>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05" name="Google Shape;405;p9"/>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06" name="Google Shape;406;p9"/>
            <p:cNvSpPr/>
            <p:nvPr/>
          </p:nvSpPr>
          <p:spPr>
            <a:xfrm rot="-8072550">
              <a:off x="7433872" y="4609221"/>
              <a:ext cx="451643" cy="451643"/>
            </a:xfrm>
            <a:prstGeom prst="rect">
              <a:avLst/>
            </a:prstGeom>
            <a:noFill/>
            <a:ln w="762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07" name="Google Shape;407;p9"/>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08" name="Google Shape;408;p9"/>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09" name="Google Shape;409;p9"/>
            <p:cNvSpPr/>
            <p:nvPr/>
          </p:nvSpPr>
          <p:spPr>
            <a:xfrm rot="-8072550">
              <a:off x="6694557" y="4609221"/>
              <a:ext cx="451643" cy="451643"/>
            </a:xfrm>
            <a:prstGeom prst="rect">
              <a:avLst/>
            </a:prstGeom>
            <a:noFill/>
            <a:ln w="762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10" name="Google Shape;410;p9"/>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11" name="Google Shape;411;p9"/>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12" name="Google Shape;412;p9"/>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13" name="Google Shape;413;p9"/>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14" name="Google Shape;414;p9"/>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15" name="Google Shape;415;p9"/>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16" name="Google Shape;416;p9"/>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17" name="Google Shape;417;p9"/>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18" name="Google Shape;418;p9"/>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19" name="Google Shape;419;p9"/>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20" name="Google Shape;420;p9"/>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21" name="Google Shape;421;p9"/>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22" name="Google Shape;422;p9"/>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23" name="Google Shape;423;p9"/>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24" name="Google Shape;424;p9"/>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25" name="Google Shape;425;p9"/>
            <p:cNvSpPr/>
            <p:nvPr/>
          </p:nvSpPr>
          <p:spPr>
            <a:xfrm rot="-8072550">
              <a:off x="8188962" y="172194"/>
              <a:ext cx="451643" cy="451643"/>
            </a:xfrm>
            <a:prstGeom prst="rect">
              <a:avLst/>
            </a:prstGeom>
            <a:noFill/>
            <a:ln w="762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26" name="Google Shape;426;p9"/>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27" name="Google Shape;427;p9"/>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28" name="Google Shape;428;p9"/>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29" name="Google Shape;429;p9"/>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30" name="Google Shape;430;p9"/>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431" name="Google Shape;431;p9"/>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2"/>
        <p:cNvGrpSpPr/>
        <p:nvPr/>
      </p:nvGrpSpPr>
      <p:grpSpPr>
        <a:xfrm>
          <a:off x="0" y="0"/>
          <a:ext cx="0" cy="0"/>
          <a:chOff x="0" y="0"/>
          <a:chExt cx="0" cy="0"/>
        </a:xfrm>
      </p:grpSpPr>
      <p:sp>
        <p:nvSpPr>
          <p:cNvPr id="433" name="Google Shape;433;p10"/>
          <p:cNvSpPr txBox="1">
            <a:spLocks noGrp="1"/>
          </p:cNvSpPr>
          <p:nvPr>
            <p:ph type="title"/>
          </p:nvPr>
        </p:nvSpPr>
        <p:spPr>
          <a:xfrm>
            <a:off x="1399200" y="953100"/>
            <a:ext cx="7296000" cy="492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34" name="Google Shape;434;p10"/>
          <p:cNvSpPr txBox="1">
            <a:spLocks noGrp="1"/>
          </p:cNvSpPr>
          <p:nvPr>
            <p:ph type="body" idx="1"/>
          </p:nvPr>
        </p:nvSpPr>
        <p:spPr>
          <a:xfrm>
            <a:off x="1399200" y="1633040"/>
            <a:ext cx="3424800" cy="2935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5" name="Google Shape;435;p10"/>
          <p:cNvSpPr txBox="1">
            <a:spLocks noGrp="1"/>
          </p:cNvSpPr>
          <p:nvPr>
            <p:ph type="body" idx="2"/>
          </p:nvPr>
        </p:nvSpPr>
        <p:spPr>
          <a:xfrm>
            <a:off x="5270175" y="1633040"/>
            <a:ext cx="3424800" cy="2935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6" name="Google Shape;43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437" name="Google Shape;437;p10"/>
          <p:cNvGrpSpPr/>
          <p:nvPr/>
        </p:nvGrpSpPr>
        <p:grpSpPr>
          <a:xfrm rot="10800000">
            <a:off x="-61100" y="16"/>
            <a:ext cx="2962945" cy="5143484"/>
            <a:chOff x="6181050" y="76116"/>
            <a:chExt cx="2962945" cy="5143484"/>
          </a:xfrm>
        </p:grpSpPr>
        <p:sp>
          <p:nvSpPr>
            <p:cNvPr id="438" name="Google Shape;438;p10"/>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39" name="Google Shape;439;p10"/>
            <p:cNvSpPr/>
            <p:nvPr/>
          </p:nvSpPr>
          <p:spPr>
            <a:xfrm rot="-8072550">
              <a:off x="7803130" y="4239362"/>
              <a:ext cx="451643" cy="451643"/>
            </a:xfrm>
            <a:prstGeom prst="rect">
              <a:avLst/>
            </a:prstGeom>
            <a:noFill/>
            <a:ln w="762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40" name="Google Shape;440;p10"/>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41" name="Google Shape;441;p10"/>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42" name="Google Shape;442;p10"/>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43" name="Google Shape;443;p10"/>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44" name="Google Shape;444;p10"/>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45" name="Google Shape;445;p10"/>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46" name="Google Shape;446;p10"/>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47" name="Google Shape;447;p10"/>
            <p:cNvSpPr/>
            <p:nvPr/>
          </p:nvSpPr>
          <p:spPr>
            <a:xfrm rot="-8072550">
              <a:off x="7433872" y="4609221"/>
              <a:ext cx="451643" cy="451643"/>
            </a:xfrm>
            <a:prstGeom prst="rect">
              <a:avLst/>
            </a:prstGeom>
            <a:noFill/>
            <a:ln w="762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48" name="Google Shape;448;p10"/>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49" name="Google Shape;449;p10"/>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50" name="Google Shape;450;p10"/>
            <p:cNvSpPr/>
            <p:nvPr/>
          </p:nvSpPr>
          <p:spPr>
            <a:xfrm rot="-8072550">
              <a:off x="6694557" y="4609221"/>
              <a:ext cx="451643" cy="451643"/>
            </a:xfrm>
            <a:prstGeom prst="rect">
              <a:avLst/>
            </a:prstGeom>
            <a:noFill/>
            <a:ln w="762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51" name="Google Shape;451;p10"/>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52" name="Google Shape;452;p10"/>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53" name="Google Shape;453;p10"/>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54" name="Google Shape;454;p10"/>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55" name="Google Shape;455;p10"/>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56" name="Google Shape;456;p10"/>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57" name="Google Shape;457;p10"/>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58" name="Google Shape;458;p10"/>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59" name="Google Shape;459;p10"/>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60" name="Google Shape;460;p10"/>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61" name="Google Shape;461;p10"/>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62" name="Google Shape;462;p10"/>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63" name="Google Shape;463;p10"/>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64" name="Google Shape;464;p10"/>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65" name="Google Shape;465;p10"/>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66" name="Google Shape;466;p10"/>
            <p:cNvSpPr/>
            <p:nvPr/>
          </p:nvSpPr>
          <p:spPr>
            <a:xfrm rot="-8072550">
              <a:off x="8188962" y="172194"/>
              <a:ext cx="451643" cy="451643"/>
            </a:xfrm>
            <a:prstGeom prst="rect">
              <a:avLst/>
            </a:prstGeom>
            <a:noFill/>
            <a:ln w="762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67" name="Google Shape;467;p10"/>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68" name="Google Shape;468;p10"/>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69" name="Google Shape;469;p10"/>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70" name="Google Shape;470;p10"/>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471" name="Google Shape;471;p10"/>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
        <p:nvSpPr>
          <p:cNvPr id="472" name="Google Shape;472;p10"/>
          <p:cNvSpPr txBox="1"/>
          <p:nvPr/>
        </p:nvSpPr>
        <p:spPr>
          <a:xfrm rot="5400000">
            <a:off x="-693050" y="46386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Montserrat Medium"/>
              <a:buChar char="●"/>
              <a:defRPr sz="1800">
                <a:latin typeface="Montserrat Medium"/>
                <a:ea typeface="Montserrat Medium"/>
                <a:cs typeface="Montserrat Medium"/>
                <a:sym typeface="Montserrat Medium"/>
              </a:defRPr>
            </a:lvl1pPr>
            <a:lvl2pPr marL="914400" lvl="1" indent="-317500">
              <a:lnSpc>
                <a:spcPct val="115000"/>
              </a:lnSpc>
              <a:spcBef>
                <a:spcPts val="1600"/>
              </a:spcBef>
              <a:spcAft>
                <a:spcPts val="0"/>
              </a:spcAft>
              <a:buSzPts val="1400"/>
              <a:buFont typeface="Montserrat Medium"/>
              <a:buChar char="○"/>
              <a:defRPr>
                <a:latin typeface="Montserrat Medium"/>
                <a:ea typeface="Montserrat Medium"/>
                <a:cs typeface="Montserrat Medium"/>
                <a:sym typeface="Montserrat Medium"/>
              </a:defRPr>
            </a:lvl2pPr>
            <a:lvl3pPr marL="1371600" lvl="2" indent="-317500">
              <a:lnSpc>
                <a:spcPct val="115000"/>
              </a:lnSpc>
              <a:spcBef>
                <a:spcPts val="1600"/>
              </a:spcBef>
              <a:spcAft>
                <a:spcPts val="0"/>
              </a:spcAft>
              <a:buSzPts val="1400"/>
              <a:buFont typeface="Montserrat Medium"/>
              <a:buChar char="■"/>
              <a:defRPr>
                <a:latin typeface="Montserrat Medium"/>
                <a:ea typeface="Montserrat Medium"/>
                <a:cs typeface="Montserrat Medium"/>
                <a:sym typeface="Montserrat Medium"/>
              </a:defRPr>
            </a:lvl3pPr>
            <a:lvl4pPr marL="1828800" lvl="3" indent="-317500">
              <a:lnSpc>
                <a:spcPct val="115000"/>
              </a:lnSpc>
              <a:spcBef>
                <a:spcPts val="1600"/>
              </a:spcBef>
              <a:spcAft>
                <a:spcPts val="0"/>
              </a:spcAft>
              <a:buSzPts val="1400"/>
              <a:buFont typeface="Montserrat Medium"/>
              <a:buChar char="●"/>
              <a:defRPr>
                <a:latin typeface="Montserrat Medium"/>
                <a:ea typeface="Montserrat Medium"/>
                <a:cs typeface="Montserrat Medium"/>
                <a:sym typeface="Montserrat Medium"/>
              </a:defRPr>
            </a:lvl4pPr>
            <a:lvl5pPr marL="2286000" lvl="4" indent="-317500">
              <a:lnSpc>
                <a:spcPct val="115000"/>
              </a:lnSpc>
              <a:spcBef>
                <a:spcPts val="1600"/>
              </a:spcBef>
              <a:spcAft>
                <a:spcPts val="0"/>
              </a:spcAft>
              <a:buSzPts val="1400"/>
              <a:buFont typeface="Montserrat Medium"/>
              <a:buChar char="○"/>
              <a:defRPr>
                <a:latin typeface="Montserrat Medium"/>
                <a:ea typeface="Montserrat Medium"/>
                <a:cs typeface="Montserrat Medium"/>
                <a:sym typeface="Montserrat Medium"/>
              </a:defRPr>
            </a:lvl5pPr>
            <a:lvl6pPr marL="2743200" lvl="5" indent="-317500">
              <a:lnSpc>
                <a:spcPct val="115000"/>
              </a:lnSpc>
              <a:spcBef>
                <a:spcPts val="1600"/>
              </a:spcBef>
              <a:spcAft>
                <a:spcPts val="0"/>
              </a:spcAft>
              <a:buSzPts val="1400"/>
              <a:buFont typeface="Montserrat Medium"/>
              <a:buChar char="■"/>
              <a:defRPr>
                <a:latin typeface="Montserrat Medium"/>
                <a:ea typeface="Montserrat Medium"/>
                <a:cs typeface="Montserrat Medium"/>
                <a:sym typeface="Montserrat Medium"/>
              </a:defRPr>
            </a:lvl6pPr>
            <a:lvl7pPr marL="3200400" lvl="6" indent="-317500">
              <a:lnSpc>
                <a:spcPct val="115000"/>
              </a:lnSpc>
              <a:spcBef>
                <a:spcPts val="1600"/>
              </a:spcBef>
              <a:spcAft>
                <a:spcPts val="0"/>
              </a:spcAft>
              <a:buSzPts val="1400"/>
              <a:buFont typeface="Montserrat Medium"/>
              <a:buChar char="●"/>
              <a:defRPr>
                <a:latin typeface="Montserrat Medium"/>
                <a:ea typeface="Montserrat Medium"/>
                <a:cs typeface="Montserrat Medium"/>
                <a:sym typeface="Montserrat Medium"/>
              </a:defRPr>
            </a:lvl7pPr>
            <a:lvl8pPr marL="3657600" lvl="7" indent="-317500">
              <a:lnSpc>
                <a:spcPct val="115000"/>
              </a:lnSpc>
              <a:spcBef>
                <a:spcPts val="1600"/>
              </a:spcBef>
              <a:spcAft>
                <a:spcPts val="0"/>
              </a:spcAft>
              <a:buSzPts val="1400"/>
              <a:buFont typeface="Montserrat Medium"/>
              <a:buChar char="○"/>
              <a:defRPr>
                <a:latin typeface="Montserrat Medium"/>
                <a:ea typeface="Montserrat Medium"/>
                <a:cs typeface="Montserrat Medium"/>
                <a:sym typeface="Montserrat Medium"/>
              </a:defRPr>
            </a:lvl8pPr>
            <a:lvl9pPr marL="4114800" lvl="8" indent="-317500">
              <a:lnSpc>
                <a:spcPct val="115000"/>
              </a:lnSpc>
              <a:spcBef>
                <a:spcPts val="1600"/>
              </a:spcBef>
              <a:spcAft>
                <a:spcPts val="1600"/>
              </a:spcAft>
              <a:buSzPts val="1400"/>
              <a:buFont typeface="Montserrat Medium"/>
              <a:buChar char="■"/>
              <a:defRPr>
                <a:latin typeface="Montserrat Medium"/>
                <a:ea typeface="Montserrat Medium"/>
                <a:cs typeface="Montserrat Medium"/>
                <a:sym typeface="Montserrat Medium"/>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hyperlink" Target="https://slidesmania.com/" TargetMode="External"/><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sp>
        <p:nvSpPr>
          <p:cNvPr id="1474" name="Google Shape;1474;p27"/>
          <p:cNvSpPr txBox="1">
            <a:spLocks noGrp="1"/>
          </p:cNvSpPr>
          <p:nvPr>
            <p:ph type="ctrTitle"/>
          </p:nvPr>
        </p:nvSpPr>
        <p:spPr>
          <a:xfrm>
            <a:off x="1518475" y="1473775"/>
            <a:ext cx="6280800" cy="265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100" dirty="0" smtClean="0">
                <a:solidFill>
                  <a:srgbClr val="000000"/>
                </a:solidFill>
              </a:rPr>
              <a:t>COMPOstation</a:t>
            </a:r>
            <a:br>
              <a:rPr lang="en-GB" sz="4100" dirty="0" smtClean="0">
                <a:solidFill>
                  <a:srgbClr val="000000"/>
                </a:solidFill>
              </a:rPr>
            </a:br>
            <a:r>
              <a:rPr lang="bg-BG" sz="4100" dirty="0" smtClean="0">
                <a:solidFill>
                  <a:schemeClr val="accent2">
                    <a:lumMod val="75000"/>
                  </a:schemeClr>
                </a:solidFill>
              </a:rPr>
              <a:t>отбор </a:t>
            </a:r>
            <a:r>
              <a:rPr lang="en-GB" sz="4100" dirty="0" smtClean="0">
                <a:solidFill>
                  <a:schemeClr val="accent2">
                    <a:lumMod val="75000"/>
                  </a:schemeClr>
                </a:solidFill>
              </a:rPr>
              <a:t>Na Promociq</a:t>
            </a:r>
            <a:endParaRPr sz="4100"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pic>
        <p:nvPicPr>
          <p:cNvPr id="1529" name="Google Shape;1529;p36"/>
          <p:cNvPicPr preferRelativeResize="0"/>
          <p:nvPr/>
        </p:nvPicPr>
        <p:blipFill>
          <a:blip r:embed="rId3">
            <a:alphaModFix/>
          </a:blip>
          <a:stretch>
            <a:fillRect/>
          </a:stretch>
        </p:blipFill>
        <p:spPr>
          <a:xfrm>
            <a:off x="1736550" y="152400"/>
            <a:ext cx="3220712" cy="4838700"/>
          </a:xfrm>
          <a:prstGeom prst="rect">
            <a:avLst/>
          </a:prstGeom>
          <a:noFill/>
          <a:ln>
            <a:noFill/>
          </a:ln>
        </p:spPr>
      </p:pic>
      <p:sp>
        <p:nvSpPr>
          <p:cNvPr id="1530" name="Google Shape;1530;p36"/>
          <p:cNvSpPr txBox="1">
            <a:spLocks noGrp="1"/>
          </p:cNvSpPr>
          <p:nvPr>
            <p:ph type="title"/>
          </p:nvPr>
        </p:nvSpPr>
        <p:spPr>
          <a:xfrm>
            <a:off x="4255975" y="1700650"/>
            <a:ext cx="4045200" cy="1116600"/>
          </a:xfrm>
          <a:prstGeom prst="rect">
            <a:avLst/>
          </a:prstGeom>
          <a:solidFill>
            <a:srgbClr val="FFFFFF"/>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sz="2800"/>
              <a:t>Add images!</a:t>
            </a:r>
            <a:endParaRPr sz="2800"/>
          </a:p>
        </p:txBody>
      </p:sp>
      <p:sp>
        <p:nvSpPr>
          <p:cNvPr id="1531" name="Google Shape;1531;p36"/>
          <p:cNvSpPr txBox="1">
            <a:spLocks noGrp="1"/>
          </p:cNvSpPr>
          <p:nvPr>
            <p:ph type="subTitle" idx="1"/>
          </p:nvPr>
        </p:nvSpPr>
        <p:spPr>
          <a:xfrm>
            <a:off x="4255975" y="2889550"/>
            <a:ext cx="4045200" cy="1235100"/>
          </a:xfrm>
          <a:prstGeom prst="rect">
            <a:avLst/>
          </a:prstGeom>
          <a:solidFill>
            <a:srgbClr val="FFFFFF"/>
          </a:solidFill>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400">
                <a:solidFill>
                  <a:schemeClr val="dk1"/>
                </a:solidFill>
              </a:rPr>
              <a:t>Images are a big part of any slideshow presentation. They help your audience connect with your ideas on a more emotional level.</a:t>
            </a:r>
            <a:endParaRPr sz="1400">
              <a:solidFill>
                <a:schemeClr val="dk1"/>
              </a:solidFill>
            </a:endParaRPr>
          </a:p>
          <a:p>
            <a:pPr marL="0" lvl="0" indent="0" algn="ctr" rtl="0">
              <a:spcBef>
                <a:spcPts val="0"/>
              </a:spcBef>
              <a:spcAft>
                <a:spcPts val="0"/>
              </a:spcAft>
              <a:buNone/>
            </a:pPr>
            <a:endParaRPr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35"/>
        <p:cNvGrpSpPr/>
        <p:nvPr/>
      </p:nvGrpSpPr>
      <p:grpSpPr>
        <a:xfrm>
          <a:off x="0" y="0"/>
          <a:ext cx="0" cy="0"/>
          <a:chOff x="0" y="0"/>
          <a:chExt cx="0" cy="0"/>
        </a:xfrm>
      </p:grpSpPr>
      <p:sp>
        <p:nvSpPr>
          <p:cNvPr id="1536" name="Google Shape;1536;p37"/>
          <p:cNvSpPr txBox="1">
            <a:spLocks noGrp="1"/>
          </p:cNvSpPr>
          <p:nvPr>
            <p:ph type="title"/>
          </p:nvPr>
        </p:nvSpPr>
        <p:spPr>
          <a:xfrm>
            <a:off x="633425" y="3797000"/>
            <a:ext cx="7447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a:solidFill>
                  <a:srgbClr val="FFFFFF"/>
                </a:solidFill>
              </a:rPr>
              <a:t>You can just add them as backgrounds.</a:t>
            </a:r>
            <a:endParaRPr sz="3000">
              <a:solidFill>
                <a:srgbClr val="FFFF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38"/>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 diagrams to explain your ideas</a:t>
            </a:r>
            <a:endParaRPr/>
          </a:p>
        </p:txBody>
      </p:sp>
      <p:sp>
        <p:nvSpPr>
          <p:cNvPr id="1542" name="Google Shape;1542;p38"/>
          <p:cNvSpPr txBox="1">
            <a:spLocks noGrp="1"/>
          </p:cNvSpPr>
          <p:nvPr>
            <p:ph type="body" idx="4294967295"/>
          </p:nvPr>
        </p:nvSpPr>
        <p:spPr>
          <a:xfrm>
            <a:off x="-12525" y="4699125"/>
            <a:ext cx="5670900" cy="40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sz="800" i="1"/>
              <a:t>You can insert them directly from Google Slides, and change their color by selecting the different shapes that make up the diagram. Same goes for PowerPoint users.</a:t>
            </a:r>
            <a:endParaRPr sz="800" i="1"/>
          </a:p>
        </p:txBody>
      </p:sp>
      <p:grpSp>
        <p:nvGrpSpPr>
          <p:cNvPr id="1543" name="Google Shape;1543;p38"/>
          <p:cNvGrpSpPr/>
          <p:nvPr/>
        </p:nvGrpSpPr>
        <p:grpSpPr>
          <a:xfrm>
            <a:off x="434013" y="2260973"/>
            <a:ext cx="2509306" cy="1092118"/>
            <a:chOff x="323513" y="1986800"/>
            <a:chExt cx="2952125" cy="1289700"/>
          </a:xfrm>
        </p:grpSpPr>
        <p:sp>
          <p:nvSpPr>
            <p:cNvPr id="1544" name="Google Shape;1544;p38"/>
            <p:cNvSpPr txBox="1"/>
            <p:nvPr/>
          </p:nvSpPr>
          <p:spPr>
            <a:xfrm>
              <a:off x="323513" y="1986800"/>
              <a:ext cx="2124000" cy="1289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latin typeface="Montserrat SemiBold"/>
                  <a:ea typeface="Montserrat SemiBold"/>
                  <a:cs typeface="Montserrat SemiBold"/>
                  <a:sym typeface="Montserrat SemiBold"/>
                </a:rPr>
                <a:t>Vestibulum congue tempus</a:t>
              </a:r>
              <a:endParaRPr sz="1200">
                <a:latin typeface="Montserrat SemiBold"/>
                <a:ea typeface="Montserrat SemiBold"/>
                <a:cs typeface="Montserrat SemiBold"/>
                <a:sym typeface="Montserrat SemiBold"/>
              </a:endParaRPr>
            </a:p>
            <a:p>
              <a:pPr marL="0" lvl="0" indent="0" algn="r" rtl="0">
                <a:spcBef>
                  <a:spcPts val="0"/>
                </a:spcBef>
                <a:spcAft>
                  <a:spcPts val="0"/>
                </a:spcAft>
                <a:buNone/>
              </a:pPr>
              <a:endParaRPr sz="800" b="1">
                <a:latin typeface="Roboto"/>
                <a:ea typeface="Roboto"/>
                <a:cs typeface="Roboto"/>
                <a:sym typeface="Roboto"/>
              </a:endParaRPr>
            </a:p>
            <a:p>
              <a:pPr marL="0" lvl="0" indent="0" algn="r" rtl="0">
                <a:spcBef>
                  <a:spcPts val="0"/>
                </a:spcBef>
                <a:spcAft>
                  <a:spcPts val="1600"/>
                </a:spcAft>
                <a:buNone/>
              </a:pPr>
              <a:r>
                <a:rPr lang="en-GB" sz="800">
                  <a:latin typeface="Montserrat"/>
                  <a:ea typeface="Montserrat"/>
                  <a:cs typeface="Montserrat"/>
                  <a:sym typeface="Montserrat"/>
                </a:rPr>
                <a:t>Lorem ipsum dolor sit amet, consectetur adipiscing elit, sed do eiusmod tempor. Donec facilisis lacus eget mauris</a:t>
              </a:r>
              <a:r>
                <a:rPr lang="en-GB" sz="800">
                  <a:latin typeface="Roboto"/>
                  <a:ea typeface="Roboto"/>
                  <a:cs typeface="Roboto"/>
                  <a:sym typeface="Roboto"/>
                </a:rPr>
                <a:t>.</a:t>
              </a:r>
              <a:endParaRPr sz="800" b="1">
                <a:latin typeface="Roboto"/>
                <a:ea typeface="Roboto"/>
                <a:cs typeface="Roboto"/>
                <a:sym typeface="Roboto"/>
              </a:endParaRPr>
            </a:p>
          </p:txBody>
        </p:sp>
        <p:cxnSp>
          <p:nvCxnSpPr>
            <p:cNvPr id="1545" name="Google Shape;1545;p38"/>
            <p:cNvCxnSpPr/>
            <p:nvPr/>
          </p:nvCxnSpPr>
          <p:spPr>
            <a:xfrm rot="10800000">
              <a:off x="2642038" y="2647950"/>
              <a:ext cx="633600" cy="0"/>
            </a:xfrm>
            <a:prstGeom prst="straightConnector1">
              <a:avLst/>
            </a:prstGeom>
            <a:noFill/>
            <a:ln w="9525" cap="flat" cmpd="sng">
              <a:solidFill>
                <a:srgbClr val="0095D6"/>
              </a:solidFill>
              <a:prstDash val="solid"/>
              <a:round/>
              <a:headEnd type="none" w="sm" len="sm"/>
              <a:tailEnd type="oval" w="med" len="med"/>
            </a:ln>
          </p:spPr>
        </p:cxnSp>
      </p:grpSp>
      <p:grpSp>
        <p:nvGrpSpPr>
          <p:cNvPr id="1546" name="Google Shape;1546;p38"/>
          <p:cNvGrpSpPr/>
          <p:nvPr/>
        </p:nvGrpSpPr>
        <p:grpSpPr>
          <a:xfrm>
            <a:off x="4587389" y="1476455"/>
            <a:ext cx="3069053" cy="1092118"/>
            <a:chOff x="5209838" y="1060350"/>
            <a:chExt cx="3610650" cy="1289700"/>
          </a:xfrm>
        </p:grpSpPr>
        <p:sp>
          <p:nvSpPr>
            <p:cNvPr id="1547" name="Google Shape;1547;p38"/>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Montserrat SemiBold"/>
                  <a:ea typeface="Montserrat SemiBold"/>
                  <a:cs typeface="Montserrat SemiBold"/>
                  <a:sym typeface="Montserrat SemiBold"/>
                </a:rPr>
                <a:t>Vestibulum congue tempus</a:t>
              </a:r>
              <a:endParaRPr sz="1200">
                <a:latin typeface="Montserrat SemiBold"/>
                <a:ea typeface="Montserrat SemiBold"/>
                <a:cs typeface="Montserrat SemiBold"/>
                <a:sym typeface="Montserrat SemiBold"/>
              </a:endParaRPr>
            </a:p>
            <a:p>
              <a:pPr marL="0" lvl="0" indent="0" algn="l" rtl="0">
                <a:spcBef>
                  <a:spcPts val="0"/>
                </a:spcBef>
                <a:spcAft>
                  <a:spcPts val="0"/>
                </a:spcAft>
                <a:buNone/>
              </a:pPr>
              <a:endParaRPr sz="800">
                <a:latin typeface="Rubik Light"/>
                <a:ea typeface="Rubik Light"/>
                <a:cs typeface="Rubik Light"/>
                <a:sym typeface="Rubik Light"/>
              </a:endParaRPr>
            </a:p>
            <a:p>
              <a:pPr marL="0" lvl="0" indent="0" algn="l" rtl="0">
                <a:spcBef>
                  <a:spcPts val="0"/>
                </a:spcBef>
                <a:spcAft>
                  <a:spcPts val="1600"/>
                </a:spcAft>
                <a:buNone/>
              </a:pPr>
              <a:r>
                <a:rPr lang="en-GB" sz="800">
                  <a:latin typeface="Montserrat"/>
                  <a:ea typeface="Montserrat"/>
                  <a:cs typeface="Montserrat"/>
                  <a:sym typeface="Montserrat"/>
                </a:rPr>
                <a:t>Lorem ipsum dolor sit amet, consectetur adipiscing elit, sed do eiusmod tempor. Donec facilisis lacus eget mauris.</a:t>
              </a:r>
              <a:endParaRPr sz="800">
                <a:latin typeface="Montserrat"/>
                <a:ea typeface="Montserrat"/>
                <a:cs typeface="Montserrat"/>
                <a:sym typeface="Montserrat"/>
              </a:endParaRPr>
            </a:p>
          </p:txBody>
        </p:sp>
        <p:cxnSp>
          <p:nvCxnSpPr>
            <p:cNvPr id="1548" name="Google Shape;1548;p38"/>
            <p:cNvCxnSpPr/>
            <p:nvPr/>
          </p:nvCxnSpPr>
          <p:spPr>
            <a:xfrm>
              <a:off x="5209838" y="1705200"/>
              <a:ext cx="1286700" cy="0"/>
            </a:xfrm>
            <a:prstGeom prst="straightConnector1">
              <a:avLst/>
            </a:prstGeom>
            <a:noFill/>
            <a:ln w="9525" cap="flat" cmpd="sng">
              <a:solidFill>
                <a:srgbClr val="0944A1"/>
              </a:solidFill>
              <a:prstDash val="solid"/>
              <a:round/>
              <a:headEnd type="none" w="sm" len="sm"/>
              <a:tailEnd type="oval" w="med" len="med"/>
            </a:ln>
          </p:spPr>
        </p:cxnSp>
      </p:grpSp>
      <p:grpSp>
        <p:nvGrpSpPr>
          <p:cNvPr id="1549" name="Google Shape;1549;p38"/>
          <p:cNvGrpSpPr/>
          <p:nvPr/>
        </p:nvGrpSpPr>
        <p:grpSpPr>
          <a:xfrm>
            <a:off x="4587389" y="3136267"/>
            <a:ext cx="3069053" cy="1092118"/>
            <a:chOff x="5209838" y="3020450"/>
            <a:chExt cx="3610650" cy="1289700"/>
          </a:xfrm>
        </p:grpSpPr>
        <p:sp>
          <p:nvSpPr>
            <p:cNvPr id="1550" name="Google Shape;1550;p38"/>
            <p:cNvSpPr txBox="1"/>
            <p:nvPr/>
          </p:nvSpPr>
          <p:spPr>
            <a:xfrm>
              <a:off x="6696488" y="30204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Montserrat SemiBold"/>
                  <a:ea typeface="Montserrat SemiBold"/>
                  <a:cs typeface="Montserrat SemiBold"/>
                  <a:sym typeface="Montserrat SemiBold"/>
                </a:rPr>
                <a:t>Vestibulum congue tempus</a:t>
              </a:r>
              <a:endParaRPr sz="1200" b="1">
                <a:latin typeface="Roboto"/>
                <a:ea typeface="Roboto"/>
                <a:cs typeface="Roboto"/>
                <a:sym typeface="Roboto"/>
              </a:endParaRPr>
            </a:p>
            <a:p>
              <a:pPr marL="0" lvl="0" indent="0" algn="l" rtl="0">
                <a:spcBef>
                  <a:spcPts val="0"/>
                </a:spcBef>
                <a:spcAft>
                  <a:spcPts val="0"/>
                </a:spcAft>
                <a:buNone/>
              </a:pPr>
              <a:endParaRPr sz="800">
                <a:latin typeface="Montserrat"/>
                <a:ea typeface="Montserrat"/>
                <a:cs typeface="Montserrat"/>
                <a:sym typeface="Montserrat"/>
              </a:endParaRPr>
            </a:p>
            <a:p>
              <a:pPr marL="0" lvl="0" indent="0" algn="l" rtl="0">
                <a:spcBef>
                  <a:spcPts val="0"/>
                </a:spcBef>
                <a:spcAft>
                  <a:spcPts val="1600"/>
                </a:spcAft>
                <a:buNone/>
              </a:pPr>
              <a:r>
                <a:rPr lang="en-GB" sz="800">
                  <a:latin typeface="Montserrat"/>
                  <a:ea typeface="Montserrat"/>
                  <a:cs typeface="Montserrat"/>
                  <a:sym typeface="Montserrat"/>
                </a:rPr>
                <a:t>Lorem ipsum dolor sit amet, consectetur adipiscing elit, sed do eiusmod tempor. Donec facilisis lacus eget mauris.</a:t>
              </a:r>
              <a:endParaRPr sz="800" b="1">
                <a:latin typeface="Roboto"/>
                <a:ea typeface="Roboto"/>
                <a:cs typeface="Roboto"/>
                <a:sym typeface="Roboto"/>
              </a:endParaRPr>
            </a:p>
          </p:txBody>
        </p:sp>
        <p:cxnSp>
          <p:nvCxnSpPr>
            <p:cNvPr id="1551" name="Google Shape;1551;p38"/>
            <p:cNvCxnSpPr/>
            <p:nvPr/>
          </p:nvCxnSpPr>
          <p:spPr>
            <a:xfrm>
              <a:off x="5209838" y="3648300"/>
              <a:ext cx="1286700" cy="0"/>
            </a:xfrm>
            <a:prstGeom prst="straightConnector1">
              <a:avLst/>
            </a:prstGeom>
            <a:noFill/>
            <a:ln w="9525" cap="flat" cmpd="sng">
              <a:solidFill>
                <a:srgbClr val="62A30C"/>
              </a:solidFill>
              <a:prstDash val="solid"/>
              <a:round/>
              <a:headEnd type="none" w="sm" len="sm"/>
              <a:tailEnd type="oval" w="med" len="med"/>
            </a:ln>
          </p:spPr>
        </p:cxnSp>
      </p:grpSp>
      <p:grpSp>
        <p:nvGrpSpPr>
          <p:cNvPr id="1552" name="Google Shape;1552;p38"/>
          <p:cNvGrpSpPr/>
          <p:nvPr/>
        </p:nvGrpSpPr>
        <p:grpSpPr>
          <a:xfrm>
            <a:off x="2421908" y="1195403"/>
            <a:ext cx="3242609" cy="3209877"/>
            <a:chOff x="2662213" y="676344"/>
            <a:chExt cx="3814835" cy="3790597"/>
          </a:xfrm>
        </p:grpSpPr>
        <p:sp>
          <p:nvSpPr>
            <p:cNvPr id="1553" name="Google Shape;1553;p38"/>
            <p:cNvSpPr/>
            <p:nvPr/>
          </p:nvSpPr>
          <p:spPr>
            <a:xfrm rot="3600185">
              <a:off x="3169983" y="1184511"/>
              <a:ext cx="2774659" cy="2774659"/>
            </a:xfrm>
            <a:prstGeom prst="blockArc">
              <a:avLst>
                <a:gd name="adj1" fmla="val 12622480"/>
                <a:gd name="adj2" fmla="val 19781569"/>
                <a:gd name="adj3" fmla="val 20773"/>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8"/>
            <p:cNvSpPr/>
            <p:nvPr/>
          </p:nvSpPr>
          <p:spPr>
            <a:xfrm rot="10800000">
              <a:off x="3183490" y="1163229"/>
              <a:ext cx="2774700" cy="2774700"/>
            </a:xfrm>
            <a:prstGeom prst="blockArc">
              <a:avLst>
                <a:gd name="adj1" fmla="val 12622480"/>
                <a:gd name="adj2" fmla="val 19662822"/>
                <a:gd name="adj3" fmla="val 20729"/>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8"/>
            <p:cNvSpPr/>
            <p:nvPr/>
          </p:nvSpPr>
          <p:spPr>
            <a:xfrm rot="-3600185">
              <a:off x="3194618" y="1184114"/>
              <a:ext cx="2774659" cy="2774659"/>
            </a:xfrm>
            <a:prstGeom prst="blockArc">
              <a:avLst>
                <a:gd name="adj1" fmla="val 12622480"/>
                <a:gd name="adj2" fmla="val 19703271"/>
                <a:gd name="adj3" fmla="val 2085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grpSp>
          <p:nvGrpSpPr>
            <p:cNvPr id="1556" name="Google Shape;1556;p38"/>
            <p:cNvGrpSpPr/>
            <p:nvPr/>
          </p:nvGrpSpPr>
          <p:grpSpPr>
            <a:xfrm rot="-7200165">
              <a:off x="3337679" y="2826785"/>
              <a:ext cx="585011" cy="585536"/>
              <a:chOff x="1967628" y="812211"/>
              <a:chExt cx="588000" cy="588000"/>
            </a:xfrm>
          </p:grpSpPr>
          <p:sp>
            <p:nvSpPr>
              <p:cNvPr id="1557" name="Google Shape;1557;p38"/>
              <p:cNvSpPr/>
              <p:nvPr/>
            </p:nvSpPr>
            <p:spPr>
              <a:xfrm rot="39023">
                <a:off x="1970909" y="815492"/>
                <a:ext cx="581437" cy="581437"/>
              </a:xfrm>
              <a:prstGeom prst="pie">
                <a:avLst>
                  <a:gd name="adj1" fmla="val 6190354"/>
                  <a:gd name="adj2" fmla="val 14996165"/>
                </a:avLst>
              </a:prstGeom>
              <a:solidFill>
                <a:schemeClr val="accent2"/>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8"/>
              <p:cNvSpPr/>
              <p:nvPr/>
            </p:nvSpPr>
            <p:spPr>
              <a:xfrm rot="10800000">
                <a:off x="1970875" y="815525"/>
                <a:ext cx="581400" cy="581400"/>
              </a:xfrm>
              <a:prstGeom prst="pie">
                <a:avLst>
                  <a:gd name="adj1" fmla="val 4028252"/>
                  <a:gd name="adj2" fmla="val 1718367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9" name="Google Shape;1559;p38"/>
            <p:cNvGrpSpPr/>
            <p:nvPr/>
          </p:nvGrpSpPr>
          <p:grpSpPr>
            <a:xfrm>
              <a:off x="4264097" y="1180331"/>
              <a:ext cx="585001" cy="585530"/>
              <a:chOff x="1970048" y="811613"/>
              <a:chExt cx="588000" cy="588000"/>
            </a:xfrm>
          </p:grpSpPr>
          <p:sp>
            <p:nvSpPr>
              <p:cNvPr id="1560" name="Google Shape;1560;p38"/>
              <p:cNvSpPr/>
              <p:nvPr/>
            </p:nvSpPr>
            <p:spPr>
              <a:xfrm rot="39023">
                <a:off x="1973329" y="814894"/>
                <a:ext cx="581437" cy="581437"/>
              </a:xfrm>
              <a:prstGeom prst="pie">
                <a:avLst>
                  <a:gd name="adj1" fmla="val 6190354"/>
                  <a:gd name="adj2" fmla="val 14996165"/>
                </a:avLst>
              </a:prstGeom>
              <a:solidFill>
                <a:schemeClr val="accent5"/>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8"/>
              <p:cNvSpPr/>
              <p:nvPr/>
            </p:nvSpPr>
            <p:spPr>
              <a:xfrm rot="10800000">
                <a:off x="1973295" y="814927"/>
                <a:ext cx="581400" cy="581400"/>
              </a:xfrm>
              <a:prstGeom prst="pie">
                <a:avLst>
                  <a:gd name="adj1" fmla="val 4028252"/>
                  <a:gd name="adj2" fmla="val 1718367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8"/>
            <p:cNvGrpSpPr/>
            <p:nvPr/>
          </p:nvGrpSpPr>
          <p:grpSpPr>
            <a:xfrm rot="7200165">
              <a:off x="5229930" y="2804716"/>
              <a:ext cx="585011" cy="585536"/>
              <a:chOff x="1977085" y="811649"/>
              <a:chExt cx="588000" cy="588000"/>
            </a:xfrm>
          </p:grpSpPr>
          <p:sp>
            <p:nvSpPr>
              <p:cNvPr id="1563" name="Google Shape;1563;p38"/>
              <p:cNvSpPr/>
              <p:nvPr/>
            </p:nvSpPr>
            <p:spPr>
              <a:xfrm rot="39023">
                <a:off x="1980366" y="814930"/>
                <a:ext cx="581437" cy="581437"/>
              </a:xfrm>
              <a:prstGeom prst="pie">
                <a:avLst>
                  <a:gd name="adj1" fmla="val 6190354"/>
                  <a:gd name="adj2" fmla="val 14996165"/>
                </a:avLst>
              </a:prstGeom>
              <a:solidFill>
                <a:schemeClr val="accent4"/>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8"/>
              <p:cNvSpPr/>
              <p:nvPr/>
            </p:nvSpPr>
            <p:spPr>
              <a:xfrm rot="10800000">
                <a:off x="1980332" y="814963"/>
                <a:ext cx="581400" cy="581400"/>
              </a:xfrm>
              <a:prstGeom prst="pie">
                <a:avLst>
                  <a:gd name="adj1" fmla="val 4028252"/>
                  <a:gd name="adj2" fmla="val 1718367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5" name="Google Shape;1565;p38"/>
            <p:cNvSpPr txBox="1"/>
            <p:nvPr/>
          </p:nvSpPr>
          <p:spPr>
            <a:xfrm>
              <a:off x="4327403" y="1249614"/>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a:solidFill>
                    <a:srgbClr val="FFFFFF"/>
                  </a:solidFill>
                  <a:latin typeface="Roboto"/>
                  <a:ea typeface="Roboto"/>
                  <a:cs typeface="Roboto"/>
                  <a:sym typeface="Roboto"/>
                </a:rPr>
                <a:t>03 </a:t>
              </a:r>
              <a:endParaRPr sz="1600" b="1">
                <a:solidFill>
                  <a:srgbClr val="FFFFFF"/>
                </a:solidFill>
                <a:latin typeface="Roboto"/>
                <a:ea typeface="Roboto"/>
                <a:cs typeface="Roboto"/>
                <a:sym typeface="Roboto"/>
              </a:endParaRPr>
            </a:p>
          </p:txBody>
        </p:sp>
        <p:sp>
          <p:nvSpPr>
            <p:cNvPr id="1566" name="Google Shape;1566;p38"/>
            <p:cNvSpPr txBox="1"/>
            <p:nvPr/>
          </p:nvSpPr>
          <p:spPr>
            <a:xfrm>
              <a:off x="3375678" y="289610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a:solidFill>
                    <a:srgbClr val="FFFFFF"/>
                  </a:solidFill>
                  <a:latin typeface="Roboto"/>
                  <a:ea typeface="Roboto"/>
                  <a:cs typeface="Roboto"/>
                  <a:sym typeface="Roboto"/>
                </a:rPr>
                <a:t>01 </a:t>
              </a:r>
              <a:endParaRPr sz="1600" b="1">
                <a:solidFill>
                  <a:srgbClr val="FFFFFF"/>
                </a:solidFill>
                <a:latin typeface="Roboto"/>
                <a:ea typeface="Roboto"/>
                <a:cs typeface="Roboto"/>
                <a:sym typeface="Roboto"/>
              </a:endParaRPr>
            </a:p>
          </p:txBody>
        </p:sp>
        <p:sp>
          <p:nvSpPr>
            <p:cNvPr id="1567" name="Google Shape;1567;p38"/>
            <p:cNvSpPr txBox="1"/>
            <p:nvPr/>
          </p:nvSpPr>
          <p:spPr>
            <a:xfrm>
              <a:off x="5267892" y="2783969"/>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a:solidFill>
                    <a:srgbClr val="FFFFFF"/>
                  </a:solidFill>
                  <a:latin typeface="Roboto"/>
                  <a:ea typeface="Roboto"/>
                  <a:cs typeface="Roboto"/>
                  <a:sym typeface="Roboto"/>
                </a:rPr>
                <a:t>02 </a:t>
              </a:r>
              <a:endParaRPr sz="1600" b="1">
                <a:solidFill>
                  <a:srgbClr val="FFFFFF"/>
                </a:solidFill>
                <a:latin typeface="Roboto"/>
                <a:ea typeface="Roboto"/>
                <a:cs typeface="Roboto"/>
                <a:sym typeface="Roboto"/>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p39"/>
          <p:cNvSpPr txBox="1">
            <a:spLocks noGrp="1"/>
          </p:cNvSpPr>
          <p:nvPr>
            <p:ph type="title"/>
          </p:nvPr>
        </p:nvSpPr>
        <p:spPr>
          <a:xfrm>
            <a:off x="370975" y="655575"/>
            <a:ext cx="729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And tables to compare data</a:t>
            </a:r>
            <a:endParaRPr/>
          </a:p>
        </p:txBody>
      </p:sp>
      <p:graphicFrame>
        <p:nvGraphicFramePr>
          <p:cNvPr id="1573" name="Google Shape;1573;p39"/>
          <p:cNvGraphicFramePr/>
          <p:nvPr/>
        </p:nvGraphicFramePr>
        <p:xfrm>
          <a:off x="370975" y="1889950"/>
          <a:ext cx="7239000" cy="1634980"/>
        </p:xfrm>
        <a:graphic>
          <a:graphicData uri="http://schemas.openxmlformats.org/drawingml/2006/table">
            <a:tbl>
              <a:tblPr>
                <a:noFill/>
                <a:tableStyleId>{7685AF75-91D7-4641-A84F-BD7E1C43770A}</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446350">
                <a:tc>
                  <a:txBody>
                    <a:bodyPr/>
                    <a:lstStyle/>
                    <a:p>
                      <a:pPr marL="0" lvl="0" indent="0" algn="ctr" rtl="0">
                        <a:spcBef>
                          <a:spcPts val="0"/>
                        </a:spcBef>
                        <a:spcAft>
                          <a:spcPts val="0"/>
                        </a:spcAft>
                        <a:buNone/>
                      </a:pPr>
                      <a:endParaRPr>
                        <a:solidFill>
                          <a:srgbClr val="FFFFFF"/>
                        </a:solidFill>
                        <a:latin typeface="Montserrat Medium"/>
                        <a:ea typeface="Montserrat Medium"/>
                        <a:cs typeface="Montserrat Medium"/>
                        <a:sym typeface="Montserrat Medium"/>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GB">
                          <a:solidFill>
                            <a:srgbClr val="FFFFFF"/>
                          </a:solidFill>
                          <a:latin typeface="Montserrat Medium"/>
                          <a:ea typeface="Montserrat Medium"/>
                          <a:cs typeface="Montserrat Medium"/>
                          <a:sym typeface="Montserrat Medium"/>
                        </a:rPr>
                        <a:t>1P</a:t>
                      </a:r>
                      <a:endParaRPr>
                        <a:solidFill>
                          <a:srgbClr val="FFFFFF"/>
                        </a:solidFill>
                        <a:latin typeface="Montserrat Medium"/>
                        <a:ea typeface="Montserrat Medium"/>
                        <a:cs typeface="Montserrat Medium"/>
                        <a:sym typeface="Montserrat Medium"/>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GB">
                          <a:solidFill>
                            <a:srgbClr val="FFFFFF"/>
                          </a:solidFill>
                          <a:latin typeface="Montserrat Medium"/>
                          <a:ea typeface="Montserrat Medium"/>
                          <a:cs typeface="Montserrat Medium"/>
                          <a:sym typeface="Montserrat Medium"/>
                        </a:rPr>
                        <a:t>2P</a:t>
                      </a:r>
                      <a:endParaRPr>
                        <a:solidFill>
                          <a:srgbClr val="FFFFFF"/>
                        </a:solidFill>
                        <a:latin typeface="Montserrat Medium"/>
                        <a:ea typeface="Montserrat Medium"/>
                        <a:cs typeface="Montserrat Medium"/>
                        <a:sym typeface="Montserrat Medium"/>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GB">
                          <a:solidFill>
                            <a:srgbClr val="FFFFFF"/>
                          </a:solidFill>
                          <a:latin typeface="Montserrat Medium"/>
                          <a:ea typeface="Montserrat Medium"/>
                          <a:cs typeface="Montserrat Medium"/>
                          <a:sym typeface="Montserrat Medium"/>
                        </a:rPr>
                        <a:t>3P</a:t>
                      </a:r>
                      <a:endParaRPr>
                        <a:solidFill>
                          <a:srgbClr val="FFFFFF"/>
                        </a:solidFill>
                        <a:latin typeface="Montserrat Medium"/>
                        <a:ea typeface="Montserrat Medium"/>
                        <a:cs typeface="Montserrat Medium"/>
                        <a:sym typeface="Montserrat Medium"/>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b="1">
                          <a:solidFill>
                            <a:srgbClr val="FFFFFF"/>
                          </a:solidFill>
                          <a:latin typeface="Montserrat"/>
                          <a:ea typeface="Montserrat"/>
                          <a:cs typeface="Montserrat"/>
                          <a:sym typeface="Montserrat"/>
                        </a:rPr>
                        <a:t>DOGS</a:t>
                      </a:r>
                      <a:endParaRPr b="1">
                        <a:solidFill>
                          <a:srgbClr val="FFFFFF"/>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GB">
                          <a:latin typeface="Montserrat Medium"/>
                          <a:ea typeface="Montserrat Medium"/>
                          <a:cs typeface="Montserrat Medium"/>
                          <a:sym typeface="Montserrat Medium"/>
                        </a:rPr>
                        <a:t>150,000</a:t>
                      </a:r>
                      <a:endParaRPr>
                        <a:latin typeface="Montserrat Medium"/>
                        <a:ea typeface="Montserrat Medium"/>
                        <a:cs typeface="Montserrat Medium"/>
                        <a:sym typeface="Montserrat Medium"/>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a:latin typeface="Montserrat Medium"/>
                          <a:ea typeface="Montserrat Medium"/>
                          <a:cs typeface="Montserrat Medium"/>
                          <a:sym typeface="Montserrat Medium"/>
                        </a:rPr>
                        <a:t>160,000</a:t>
                      </a:r>
                      <a:endParaRPr>
                        <a:latin typeface="Montserrat Medium"/>
                        <a:ea typeface="Montserrat Medium"/>
                        <a:cs typeface="Montserrat Medium"/>
                        <a:sym typeface="Montserrat Medium"/>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a:latin typeface="Montserrat Medium"/>
                          <a:ea typeface="Montserrat Medium"/>
                          <a:cs typeface="Montserrat Medium"/>
                          <a:sym typeface="Montserrat Medium"/>
                        </a:rPr>
                        <a:t>350,000</a:t>
                      </a:r>
                      <a:endParaRPr>
                        <a:latin typeface="Montserrat Medium"/>
                        <a:ea typeface="Montserrat Medium"/>
                        <a:cs typeface="Montserrat Medium"/>
                        <a:sym typeface="Montserrat Medium"/>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b="1">
                          <a:solidFill>
                            <a:srgbClr val="FFFFFF"/>
                          </a:solidFill>
                          <a:latin typeface="Montserrat"/>
                          <a:ea typeface="Montserrat"/>
                          <a:cs typeface="Montserrat"/>
                          <a:sym typeface="Montserrat"/>
                        </a:rPr>
                        <a:t>CATS</a:t>
                      </a:r>
                      <a:endParaRPr b="1">
                        <a:solidFill>
                          <a:srgbClr val="FFFFFF"/>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GB">
                          <a:latin typeface="Montserrat Medium"/>
                          <a:ea typeface="Montserrat Medium"/>
                          <a:cs typeface="Montserrat Medium"/>
                          <a:sym typeface="Montserrat Medium"/>
                        </a:rPr>
                        <a:t>99,000</a:t>
                      </a:r>
                      <a:endParaRPr>
                        <a:latin typeface="Montserrat Medium"/>
                        <a:ea typeface="Montserrat Medium"/>
                        <a:cs typeface="Montserrat Medium"/>
                        <a:sym typeface="Montserrat Medium"/>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a:latin typeface="Montserrat Medium"/>
                          <a:ea typeface="Montserrat Medium"/>
                          <a:cs typeface="Montserrat Medium"/>
                          <a:sym typeface="Montserrat Medium"/>
                        </a:rPr>
                        <a:t>150,000</a:t>
                      </a:r>
                      <a:endParaRPr>
                        <a:latin typeface="Montserrat Medium"/>
                        <a:ea typeface="Montserrat Medium"/>
                        <a:cs typeface="Montserrat Medium"/>
                        <a:sym typeface="Montserrat Medium"/>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a:latin typeface="Montserrat Medium"/>
                          <a:ea typeface="Montserrat Medium"/>
                          <a:cs typeface="Montserrat Medium"/>
                          <a:sym typeface="Montserrat Medium"/>
                        </a:rPr>
                        <a:t>255,000</a:t>
                      </a:r>
                      <a:endParaRPr>
                        <a:latin typeface="Montserrat Medium"/>
                        <a:ea typeface="Montserrat Medium"/>
                        <a:cs typeface="Montserrat Medium"/>
                        <a:sym typeface="Montserrat Medium"/>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b="1">
                          <a:solidFill>
                            <a:srgbClr val="FFFFFF"/>
                          </a:solidFill>
                          <a:latin typeface="Montserrat"/>
                          <a:ea typeface="Montserrat"/>
                          <a:cs typeface="Montserrat"/>
                          <a:sym typeface="Montserrat"/>
                        </a:rPr>
                        <a:t>ELEPHANTS</a:t>
                      </a:r>
                      <a:endParaRPr b="1">
                        <a:solidFill>
                          <a:srgbClr val="FFFFFF"/>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GB">
                          <a:latin typeface="Montserrat Medium"/>
                          <a:ea typeface="Montserrat Medium"/>
                          <a:cs typeface="Montserrat Medium"/>
                          <a:sym typeface="Montserrat Medium"/>
                        </a:rPr>
                        <a:t>25,000</a:t>
                      </a:r>
                      <a:endParaRPr>
                        <a:latin typeface="Montserrat Medium"/>
                        <a:ea typeface="Montserrat Medium"/>
                        <a:cs typeface="Montserrat Medium"/>
                        <a:sym typeface="Montserrat Medium"/>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a:latin typeface="Montserrat Medium"/>
                          <a:ea typeface="Montserrat Medium"/>
                          <a:cs typeface="Montserrat Medium"/>
                          <a:sym typeface="Montserrat Medium"/>
                        </a:rPr>
                        <a:t>125,000</a:t>
                      </a:r>
                      <a:endParaRPr>
                        <a:latin typeface="Montserrat Medium"/>
                        <a:ea typeface="Montserrat Medium"/>
                        <a:cs typeface="Montserrat Medium"/>
                        <a:sym typeface="Montserrat Medium"/>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a:latin typeface="Montserrat Medium"/>
                          <a:ea typeface="Montserrat Medium"/>
                          <a:cs typeface="Montserrat Medium"/>
                          <a:sym typeface="Montserrat Medium"/>
                        </a:rPr>
                        <a:t>99,000</a:t>
                      </a:r>
                      <a:endParaRPr>
                        <a:latin typeface="Montserrat Medium"/>
                        <a:ea typeface="Montserrat Medium"/>
                        <a:cs typeface="Montserrat Medium"/>
                        <a:sym typeface="Montserrat Medium"/>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40"/>
          <p:cNvSpPr txBox="1">
            <a:spLocks noGrp="1"/>
          </p:cNvSpPr>
          <p:nvPr>
            <p:ph type="title"/>
          </p:nvPr>
        </p:nvSpPr>
        <p:spPr>
          <a:xfrm>
            <a:off x="311700" y="292625"/>
            <a:ext cx="758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Or charts.</a:t>
            </a:r>
            <a:endParaRPr sz="3000"/>
          </a:p>
        </p:txBody>
      </p:sp>
      <p:sp>
        <p:nvSpPr>
          <p:cNvPr id="1579" name="Google Shape;1579;p40"/>
          <p:cNvSpPr txBox="1">
            <a:spLocks noGrp="1"/>
          </p:cNvSpPr>
          <p:nvPr>
            <p:ph type="body" idx="4294967295"/>
          </p:nvPr>
        </p:nvSpPr>
        <p:spPr>
          <a:xfrm>
            <a:off x="0" y="4659300"/>
            <a:ext cx="5982300" cy="40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sz="800" i="1"/>
              <a:t>Charts are a more visual way to present and compare data. You can insert them from Google Sheets if you are working on Google Slides or from Excel for PowerPoint users. You can even insert maps! Or can create them using shapes, like the one above.</a:t>
            </a:r>
            <a:endParaRPr sz="800" i="1"/>
          </a:p>
        </p:txBody>
      </p:sp>
      <p:sp>
        <p:nvSpPr>
          <p:cNvPr id="1580" name="Google Shape;1580;p40"/>
          <p:cNvSpPr txBox="1"/>
          <p:nvPr/>
        </p:nvSpPr>
        <p:spPr>
          <a:xfrm>
            <a:off x="6390138" y="1310958"/>
            <a:ext cx="1506000" cy="924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a:solidFill>
                  <a:srgbClr val="000000"/>
                </a:solidFill>
                <a:latin typeface="Montserrat Medium"/>
                <a:ea typeface="Montserrat Medium"/>
                <a:cs typeface="Montserrat Medium"/>
                <a:sym typeface="Montserrat Medium"/>
              </a:rPr>
              <a:t>Lorem ipsum dolor sit amet, consectetuer adipiscing elit. </a:t>
            </a:r>
            <a:endParaRPr>
              <a:latin typeface="Montserrat Medium"/>
              <a:ea typeface="Montserrat Medium"/>
              <a:cs typeface="Montserrat Medium"/>
              <a:sym typeface="Montserrat Medium"/>
            </a:endParaRPr>
          </a:p>
        </p:txBody>
      </p:sp>
      <p:sp>
        <p:nvSpPr>
          <p:cNvPr id="1581" name="Google Shape;1581;p40"/>
          <p:cNvSpPr txBox="1"/>
          <p:nvPr/>
        </p:nvSpPr>
        <p:spPr>
          <a:xfrm>
            <a:off x="6340197" y="968950"/>
            <a:ext cx="1506000" cy="239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b="1">
                <a:solidFill>
                  <a:schemeClr val="accent5"/>
                </a:solidFill>
                <a:latin typeface="Montserrat"/>
                <a:ea typeface="Montserrat"/>
                <a:cs typeface="Montserrat"/>
                <a:sym typeface="Montserrat"/>
              </a:rPr>
              <a:t>TITLE A</a:t>
            </a:r>
            <a:endParaRPr b="1">
              <a:solidFill>
                <a:schemeClr val="accent5"/>
              </a:solidFill>
              <a:latin typeface="Montserrat"/>
              <a:ea typeface="Montserrat"/>
              <a:cs typeface="Montserrat"/>
              <a:sym typeface="Montserrat"/>
            </a:endParaRPr>
          </a:p>
        </p:txBody>
      </p:sp>
      <p:sp>
        <p:nvSpPr>
          <p:cNvPr id="1582" name="Google Shape;1582;p40"/>
          <p:cNvSpPr txBox="1"/>
          <p:nvPr/>
        </p:nvSpPr>
        <p:spPr>
          <a:xfrm>
            <a:off x="6390138" y="3081052"/>
            <a:ext cx="1506000" cy="924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a:solidFill>
                  <a:srgbClr val="000000"/>
                </a:solidFill>
                <a:latin typeface="Montserrat Medium"/>
                <a:ea typeface="Montserrat Medium"/>
                <a:cs typeface="Montserrat Medium"/>
                <a:sym typeface="Montserrat Medium"/>
              </a:rPr>
              <a:t>Lorem ipsum dolor sit amet, consectetuer adipiscing elit.</a:t>
            </a:r>
            <a:endParaRPr>
              <a:latin typeface="Montserrat Medium"/>
              <a:ea typeface="Montserrat Medium"/>
              <a:cs typeface="Montserrat Medium"/>
              <a:sym typeface="Montserrat Medium"/>
            </a:endParaRPr>
          </a:p>
        </p:txBody>
      </p:sp>
      <p:sp>
        <p:nvSpPr>
          <p:cNvPr id="1583" name="Google Shape;1583;p40"/>
          <p:cNvSpPr txBox="1"/>
          <p:nvPr/>
        </p:nvSpPr>
        <p:spPr>
          <a:xfrm>
            <a:off x="6340197" y="2745580"/>
            <a:ext cx="1506000" cy="239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b="1">
                <a:solidFill>
                  <a:schemeClr val="accent5"/>
                </a:solidFill>
                <a:latin typeface="Montserrat"/>
                <a:ea typeface="Montserrat"/>
                <a:cs typeface="Montserrat"/>
                <a:sym typeface="Montserrat"/>
              </a:rPr>
              <a:t>TITLE B</a:t>
            </a:r>
            <a:endParaRPr b="1">
              <a:solidFill>
                <a:schemeClr val="accent5"/>
              </a:solidFill>
              <a:latin typeface="Montserrat"/>
              <a:ea typeface="Montserrat"/>
              <a:cs typeface="Montserrat"/>
              <a:sym typeface="Montserrat"/>
            </a:endParaRPr>
          </a:p>
        </p:txBody>
      </p:sp>
      <p:grpSp>
        <p:nvGrpSpPr>
          <p:cNvPr id="1584" name="Google Shape;1584;p40"/>
          <p:cNvGrpSpPr/>
          <p:nvPr/>
        </p:nvGrpSpPr>
        <p:grpSpPr>
          <a:xfrm>
            <a:off x="531771" y="1181424"/>
            <a:ext cx="5378821" cy="3168883"/>
            <a:chOff x="481797" y="1724444"/>
            <a:chExt cx="8908282" cy="4959904"/>
          </a:xfrm>
        </p:grpSpPr>
        <p:grpSp>
          <p:nvGrpSpPr>
            <p:cNvPr id="1585" name="Google Shape;1585;p40"/>
            <p:cNvGrpSpPr/>
            <p:nvPr/>
          </p:nvGrpSpPr>
          <p:grpSpPr>
            <a:xfrm>
              <a:off x="481797" y="1724444"/>
              <a:ext cx="8908282" cy="4531768"/>
              <a:chOff x="481781" y="639097"/>
              <a:chExt cx="11041500" cy="5616965"/>
            </a:xfrm>
          </p:grpSpPr>
          <p:grpSp>
            <p:nvGrpSpPr>
              <p:cNvPr id="1586" name="Google Shape;1586;p40"/>
              <p:cNvGrpSpPr/>
              <p:nvPr/>
            </p:nvGrpSpPr>
            <p:grpSpPr>
              <a:xfrm>
                <a:off x="481781" y="639097"/>
                <a:ext cx="11041500" cy="5616688"/>
                <a:chOff x="481781" y="639097"/>
                <a:chExt cx="11041500" cy="5616688"/>
              </a:xfrm>
            </p:grpSpPr>
            <p:cxnSp>
              <p:nvCxnSpPr>
                <p:cNvPr id="1587" name="Google Shape;1587;p40"/>
                <p:cNvCxnSpPr/>
                <p:nvPr/>
              </p:nvCxnSpPr>
              <p:spPr>
                <a:xfrm>
                  <a:off x="481781" y="6253316"/>
                  <a:ext cx="11041500" cy="0"/>
                </a:xfrm>
                <a:prstGeom prst="straightConnector1">
                  <a:avLst/>
                </a:prstGeom>
                <a:noFill/>
                <a:ln w="12700" cap="flat" cmpd="sng">
                  <a:solidFill>
                    <a:srgbClr val="7F7F7F"/>
                  </a:solidFill>
                  <a:prstDash val="solid"/>
                  <a:miter lim="800000"/>
                  <a:headEnd type="none" w="sm" len="sm"/>
                  <a:tailEnd type="none" w="sm" len="sm"/>
                </a:ln>
              </p:spPr>
            </p:cxnSp>
            <p:cxnSp>
              <p:nvCxnSpPr>
                <p:cNvPr id="1588" name="Google Shape;1588;p40"/>
                <p:cNvCxnSpPr/>
                <p:nvPr/>
              </p:nvCxnSpPr>
              <p:spPr>
                <a:xfrm rot="10800000">
                  <a:off x="481781" y="639185"/>
                  <a:ext cx="0" cy="5616600"/>
                </a:xfrm>
                <a:prstGeom prst="straightConnector1">
                  <a:avLst/>
                </a:prstGeom>
                <a:noFill/>
                <a:ln w="12700" cap="flat" cmpd="sng">
                  <a:solidFill>
                    <a:srgbClr val="7F7F7F"/>
                  </a:solidFill>
                  <a:prstDash val="solid"/>
                  <a:miter lim="800000"/>
                  <a:headEnd type="none" w="sm" len="sm"/>
                  <a:tailEnd type="none" w="sm" len="sm"/>
                </a:ln>
              </p:spPr>
            </p:cxnSp>
            <p:cxnSp>
              <p:nvCxnSpPr>
                <p:cNvPr id="1589" name="Google Shape;1589;p40"/>
                <p:cNvCxnSpPr/>
                <p:nvPr/>
              </p:nvCxnSpPr>
              <p:spPr>
                <a:xfrm>
                  <a:off x="481781" y="3429000"/>
                  <a:ext cx="11041500" cy="0"/>
                </a:xfrm>
                <a:prstGeom prst="straightConnector1">
                  <a:avLst/>
                </a:prstGeom>
                <a:noFill/>
                <a:ln w="12700" cap="flat" cmpd="sng">
                  <a:solidFill>
                    <a:srgbClr val="7F7F7F"/>
                  </a:solidFill>
                  <a:prstDash val="solid"/>
                  <a:miter lim="800000"/>
                  <a:headEnd type="none" w="sm" len="sm"/>
                  <a:tailEnd type="none" w="sm" len="sm"/>
                </a:ln>
              </p:spPr>
            </p:cxnSp>
            <p:cxnSp>
              <p:nvCxnSpPr>
                <p:cNvPr id="1590" name="Google Shape;1590;p40"/>
                <p:cNvCxnSpPr/>
                <p:nvPr/>
              </p:nvCxnSpPr>
              <p:spPr>
                <a:xfrm>
                  <a:off x="481781" y="4869426"/>
                  <a:ext cx="11041500" cy="0"/>
                </a:xfrm>
                <a:prstGeom prst="straightConnector1">
                  <a:avLst/>
                </a:prstGeom>
                <a:noFill/>
                <a:ln w="12700" cap="flat" cmpd="sng">
                  <a:solidFill>
                    <a:srgbClr val="7F7F7F"/>
                  </a:solidFill>
                  <a:prstDash val="solid"/>
                  <a:miter lim="800000"/>
                  <a:headEnd type="none" w="sm" len="sm"/>
                  <a:tailEnd type="none" w="sm" len="sm"/>
                </a:ln>
              </p:spPr>
            </p:cxnSp>
            <p:cxnSp>
              <p:nvCxnSpPr>
                <p:cNvPr id="1591" name="Google Shape;1591;p40"/>
                <p:cNvCxnSpPr/>
                <p:nvPr/>
              </p:nvCxnSpPr>
              <p:spPr>
                <a:xfrm>
                  <a:off x="481781" y="1993490"/>
                  <a:ext cx="11041500" cy="0"/>
                </a:xfrm>
                <a:prstGeom prst="straightConnector1">
                  <a:avLst/>
                </a:prstGeom>
                <a:noFill/>
                <a:ln w="12700" cap="flat" cmpd="sng">
                  <a:solidFill>
                    <a:srgbClr val="7F7F7F"/>
                  </a:solidFill>
                  <a:prstDash val="solid"/>
                  <a:miter lim="800000"/>
                  <a:headEnd type="none" w="sm" len="sm"/>
                  <a:tailEnd type="none" w="sm" len="sm"/>
                </a:ln>
              </p:spPr>
            </p:cxnSp>
            <p:cxnSp>
              <p:nvCxnSpPr>
                <p:cNvPr id="1592" name="Google Shape;1592;p40"/>
                <p:cNvCxnSpPr/>
                <p:nvPr/>
              </p:nvCxnSpPr>
              <p:spPr>
                <a:xfrm>
                  <a:off x="481781" y="639097"/>
                  <a:ext cx="11041500" cy="0"/>
                </a:xfrm>
                <a:prstGeom prst="straightConnector1">
                  <a:avLst/>
                </a:prstGeom>
                <a:noFill/>
                <a:ln w="12700" cap="flat" cmpd="sng">
                  <a:solidFill>
                    <a:srgbClr val="7F7F7F"/>
                  </a:solidFill>
                  <a:prstDash val="solid"/>
                  <a:miter lim="800000"/>
                  <a:headEnd type="none" w="sm" len="sm"/>
                  <a:tailEnd type="none" w="sm" len="sm"/>
                </a:ln>
              </p:spPr>
            </p:cxnSp>
          </p:grpSp>
          <p:sp>
            <p:nvSpPr>
              <p:cNvPr id="1593" name="Google Shape;1593;p40"/>
              <p:cNvSpPr/>
              <p:nvPr/>
            </p:nvSpPr>
            <p:spPr>
              <a:xfrm>
                <a:off x="934065" y="3569111"/>
                <a:ext cx="2448332" cy="2683022"/>
              </a:xfrm>
              <a:custGeom>
                <a:avLst/>
                <a:gdLst/>
                <a:ahLst/>
                <a:cxnLst/>
                <a:rect l="l" t="t" r="r" b="b"/>
                <a:pathLst>
                  <a:path w="1455175" h="2831686" extrusionOk="0">
                    <a:moveTo>
                      <a:pt x="0" y="2831686"/>
                    </a:moveTo>
                    <a:cubicBezTo>
                      <a:pt x="586658" y="2270405"/>
                      <a:pt x="485059" y="0"/>
                      <a:pt x="727588" y="0"/>
                    </a:cubicBezTo>
                    <a:cubicBezTo>
                      <a:pt x="970117" y="0"/>
                      <a:pt x="848853" y="2316758"/>
                      <a:pt x="1455175" y="2831686"/>
                    </a:cubicBezTo>
                    <a:lnTo>
                      <a:pt x="0" y="2831686"/>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94" name="Google Shape;1594;p40"/>
              <p:cNvSpPr/>
              <p:nvPr/>
            </p:nvSpPr>
            <p:spPr>
              <a:xfrm>
                <a:off x="2610465" y="1415848"/>
                <a:ext cx="2448332" cy="4835104"/>
              </a:xfrm>
              <a:custGeom>
                <a:avLst/>
                <a:gdLst/>
                <a:ahLst/>
                <a:cxnLst/>
                <a:rect l="l" t="t" r="r" b="b"/>
                <a:pathLst>
                  <a:path w="1455175" h="2831686" extrusionOk="0">
                    <a:moveTo>
                      <a:pt x="0" y="2831686"/>
                    </a:moveTo>
                    <a:cubicBezTo>
                      <a:pt x="586658" y="2270405"/>
                      <a:pt x="485059" y="0"/>
                      <a:pt x="727588" y="0"/>
                    </a:cubicBezTo>
                    <a:cubicBezTo>
                      <a:pt x="970117" y="0"/>
                      <a:pt x="848853" y="2316758"/>
                      <a:pt x="1455175" y="2831686"/>
                    </a:cubicBezTo>
                    <a:lnTo>
                      <a:pt x="0" y="2831686"/>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95" name="Google Shape;1595;p40"/>
              <p:cNvSpPr/>
              <p:nvPr/>
            </p:nvSpPr>
            <p:spPr>
              <a:xfrm>
                <a:off x="4390103" y="3146329"/>
                <a:ext cx="2448332" cy="3107775"/>
              </a:xfrm>
              <a:custGeom>
                <a:avLst/>
                <a:gdLst/>
                <a:ahLst/>
                <a:cxnLst/>
                <a:rect l="l" t="t" r="r" b="b"/>
                <a:pathLst>
                  <a:path w="1455175" h="2831686" extrusionOk="0">
                    <a:moveTo>
                      <a:pt x="0" y="2831686"/>
                    </a:moveTo>
                    <a:cubicBezTo>
                      <a:pt x="586658" y="2270405"/>
                      <a:pt x="485059" y="0"/>
                      <a:pt x="727588" y="0"/>
                    </a:cubicBezTo>
                    <a:cubicBezTo>
                      <a:pt x="970117" y="0"/>
                      <a:pt x="848853" y="2316758"/>
                      <a:pt x="1455175" y="2831686"/>
                    </a:cubicBezTo>
                    <a:lnTo>
                      <a:pt x="0" y="2831686"/>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96" name="Google Shape;1596;p40"/>
              <p:cNvSpPr/>
              <p:nvPr/>
            </p:nvSpPr>
            <p:spPr>
              <a:xfrm>
                <a:off x="5909189" y="939100"/>
                <a:ext cx="2448332" cy="5316490"/>
              </a:xfrm>
              <a:custGeom>
                <a:avLst/>
                <a:gdLst/>
                <a:ahLst/>
                <a:cxnLst/>
                <a:rect l="l" t="t" r="r" b="b"/>
                <a:pathLst>
                  <a:path w="1455175" h="2831686" extrusionOk="0">
                    <a:moveTo>
                      <a:pt x="0" y="2831686"/>
                    </a:moveTo>
                    <a:cubicBezTo>
                      <a:pt x="586658" y="2270405"/>
                      <a:pt x="485059" y="0"/>
                      <a:pt x="727588" y="0"/>
                    </a:cubicBezTo>
                    <a:cubicBezTo>
                      <a:pt x="970117" y="0"/>
                      <a:pt x="848853" y="2316758"/>
                      <a:pt x="1455175" y="2831686"/>
                    </a:cubicBezTo>
                    <a:lnTo>
                      <a:pt x="0" y="2831686"/>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97" name="Google Shape;1597;p40"/>
              <p:cNvSpPr/>
              <p:nvPr/>
            </p:nvSpPr>
            <p:spPr>
              <a:xfrm>
                <a:off x="7664248" y="2723534"/>
                <a:ext cx="2448332" cy="3532528"/>
              </a:xfrm>
              <a:custGeom>
                <a:avLst/>
                <a:gdLst/>
                <a:ahLst/>
                <a:cxnLst/>
                <a:rect l="l" t="t" r="r" b="b"/>
                <a:pathLst>
                  <a:path w="1455175" h="2831686" extrusionOk="0">
                    <a:moveTo>
                      <a:pt x="0" y="2831686"/>
                    </a:moveTo>
                    <a:cubicBezTo>
                      <a:pt x="586658" y="2270405"/>
                      <a:pt x="485059" y="0"/>
                      <a:pt x="727588" y="0"/>
                    </a:cubicBezTo>
                    <a:cubicBezTo>
                      <a:pt x="970117" y="0"/>
                      <a:pt x="848853" y="2316758"/>
                      <a:pt x="1455175" y="2831686"/>
                    </a:cubicBezTo>
                    <a:lnTo>
                      <a:pt x="0" y="2831686"/>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1598" name="Google Shape;1598;p40"/>
            <p:cNvSpPr txBox="1"/>
            <p:nvPr/>
          </p:nvSpPr>
          <p:spPr>
            <a:xfrm>
              <a:off x="1012723" y="6299404"/>
              <a:ext cx="1494600" cy="36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262626"/>
                  </a:solidFill>
                  <a:latin typeface="Montserrat"/>
                  <a:ea typeface="Montserrat"/>
                  <a:cs typeface="Montserrat"/>
                  <a:sym typeface="Montserrat"/>
                </a:rPr>
                <a:t>48%</a:t>
              </a:r>
              <a:endParaRPr b="1">
                <a:latin typeface="Montserrat"/>
                <a:ea typeface="Montserrat"/>
                <a:cs typeface="Montserrat"/>
                <a:sym typeface="Montserrat"/>
              </a:endParaRPr>
            </a:p>
          </p:txBody>
        </p:sp>
        <p:sp>
          <p:nvSpPr>
            <p:cNvPr id="1599" name="Google Shape;1599;p40"/>
            <p:cNvSpPr txBox="1"/>
            <p:nvPr/>
          </p:nvSpPr>
          <p:spPr>
            <a:xfrm>
              <a:off x="2439460" y="6299404"/>
              <a:ext cx="1494600" cy="36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262626"/>
                  </a:solidFill>
                  <a:latin typeface="Montserrat"/>
                  <a:ea typeface="Montserrat"/>
                  <a:cs typeface="Montserrat"/>
                  <a:sym typeface="Montserrat"/>
                </a:rPr>
                <a:t>82%</a:t>
              </a:r>
              <a:endParaRPr b="1">
                <a:latin typeface="Montserrat"/>
                <a:ea typeface="Montserrat"/>
                <a:cs typeface="Montserrat"/>
                <a:sym typeface="Montserrat"/>
              </a:endParaRPr>
            </a:p>
          </p:txBody>
        </p:sp>
        <p:sp>
          <p:nvSpPr>
            <p:cNvPr id="1600" name="Google Shape;1600;p40"/>
            <p:cNvSpPr txBox="1"/>
            <p:nvPr/>
          </p:nvSpPr>
          <p:spPr>
            <a:xfrm>
              <a:off x="3875213" y="6317448"/>
              <a:ext cx="1494600" cy="36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262626"/>
                  </a:solidFill>
                  <a:latin typeface="Montserrat"/>
                  <a:ea typeface="Montserrat"/>
                  <a:cs typeface="Montserrat"/>
                  <a:sym typeface="Montserrat"/>
                </a:rPr>
                <a:t>55%</a:t>
              </a:r>
              <a:endParaRPr b="1">
                <a:latin typeface="Montserrat"/>
                <a:ea typeface="Montserrat"/>
                <a:cs typeface="Montserrat"/>
                <a:sym typeface="Montserrat"/>
              </a:endParaRPr>
            </a:p>
          </p:txBody>
        </p:sp>
        <p:sp>
          <p:nvSpPr>
            <p:cNvPr id="1601" name="Google Shape;1601;p40"/>
            <p:cNvSpPr txBox="1"/>
            <p:nvPr/>
          </p:nvSpPr>
          <p:spPr>
            <a:xfrm>
              <a:off x="5100763" y="6317448"/>
              <a:ext cx="1494600" cy="36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262626"/>
                  </a:solidFill>
                  <a:latin typeface="Montserrat"/>
                  <a:ea typeface="Montserrat"/>
                  <a:cs typeface="Montserrat"/>
                  <a:sym typeface="Montserrat"/>
                </a:rPr>
                <a:t>92%</a:t>
              </a:r>
              <a:endParaRPr b="1">
                <a:latin typeface="Montserrat"/>
                <a:ea typeface="Montserrat"/>
                <a:cs typeface="Montserrat"/>
                <a:sym typeface="Montserrat"/>
              </a:endParaRPr>
            </a:p>
          </p:txBody>
        </p:sp>
        <p:sp>
          <p:nvSpPr>
            <p:cNvPr id="1602" name="Google Shape;1602;p40"/>
            <p:cNvSpPr txBox="1"/>
            <p:nvPr/>
          </p:nvSpPr>
          <p:spPr>
            <a:xfrm>
              <a:off x="6516687" y="6299403"/>
              <a:ext cx="1494600" cy="36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262626"/>
                  </a:solidFill>
                  <a:latin typeface="Montserrat"/>
                  <a:ea typeface="Montserrat"/>
                  <a:cs typeface="Montserrat"/>
                  <a:sym typeface="Montserrat"/>
                </a:rPr>
                <a:t>60%</a:t>
              </a:r>
              <a:endParaRPr b="1">
                <a:latin typeface="Montserrat"/>
                <a:ea typeface="Montserrat"/>
                <a:cs typeface="Montserrat"/>
                <a:sym typeface="Montserrat"/>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7" name="Google Shape;1607;p41"/>
          <p:cNvSpPr txBox="1">
            <a:spLocks noGrp="1"/>
          </p:cNvSpPr>
          <p:nvPr>
            <p:ph type="title"/>
          </p:nvPr>
        </p:nvSpPr>
        <p:spPr>
          <a:xfrm>
            <a:off x="169500" y="229375"/>
            <a:ext cx="7097700" cy="58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Or you can use this map</a:t>
            </a:r>
            <a:endParaRPr/>
          </a:p>
        </p:txBody>
      </p:sp>
      <p:sp>
        <p:nvSpPr>
          <p:cNvPr id="1608" name="Google Shape;1608;p41"/>
          <p:cNvSpPr/>
          <p:nvPr/>
        </p:nvSpPr>
        <p:spPr>
          <a:xfrm>
            <a:off x="7408132" y="3389625"/>
            <a:ext cx="1275300" cy="9765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1200" i="0" u="none" strike="noStrike">
                <a:latin typeface="Montserrat Medium"/>
                <a:ea typeface="Montserrat Medium"/>
                <a:cs typeface="Montserrat Medium"/>
                <a:sym typeface="Montserrat Medium"/>
              </a:rPr>
              <a:t>Also, you can use them to show markets. </a:t>
            </a:r>
            <a:endParaRPr sz="1200">
              <a:latin typeface="Montserrat Medium"/>
              <a:ea typeface="Montserrat Medium"/>
              <a:cs typeface="Montserrat Medium"/>
              <a:sym typeface="Montserrat Medium"/>
            </a:endParaRPr>
          </a:p>
        </p:txBody>
      </p:sp>
      <p:sp>
        <p:nvSpPr>
          <p:cNvPr id="1609" name="Google Shape;1609;p41"/>
          <p:cNvSpPr/>
          <p:nvPr/>
        </p:nvSpPr>
        <p:spPr>
          <a:xfrm>
            <a:off x="393325" y="1667375"/>
            <a:ext cx="1013700" cy="56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i="0" u="none" strike="noStrike">
                <a:latin typeface="Montserrat Medium"/>
                <a:ea typeface="Montserrat Medium"/>
                <a:cs typeface="Montserrat Medium"/>
                <a:sym typeface="Montserrat Medium"/>
              </a:rPr>
              <a:t>You can use maps to showcase your offices.</a:t>
            </a:r>
            <a:endParaRPr sz="1200">
              <a:latin typeface="Montserrat Medium"/>
              <a:ea typeface="Montserrat Medium"/>
              <a:cs typeface="Montserrat Medium"/>
              <a:sym typeface="Montserrat Medium"/>
            </a:endParaRPr>
          </a:p>
        </p:txBody>
      </p:sp>
      <p:sp>
        <p:nvSpPr>
          <p:cNvPr id="1610" name="Google Shape;1610;p41"/>
          <p:cNvSpPr/>
          <p:nvPr/>
        </p:nvSpPr>
        <p:spPr>
          <a:xfrm>
            <a:off x="393335" y="3447700"/>
            <a:ext cx="1803300" cy="72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i="0" u="none" strike="noStrike">
                <a:latin typeface="Montserrat Medium"/>
                <a:ea typeface="Montserrat Medium"/>
                <a:cs typeface="Montserrat Medium"/>
                <a:sym typeface="Montserrat Medium"/>
              </a:rPr>
              <a:t>Or as charts, highlighting the countries and adding your data. </a:t>
            </a:r>
            <a:endParaRPr sz="1200">
              <a:latin typeface="Montserrat Medium"/>
              <a:ea typeface="Montserrat Medium"/>
              <a:cs typeface="Montserrat Medium"/>
              <a:sym typeface="Montserrat Medium"/>
            </a:endParaRPr>
          </a:p>
        </p:txBody>
      </p:sp>
      <p:sp>
        <p:nvSpPr>
          <p:cNvPr id="1611" name="Google Shape;1611;p41"/>
          <p:cNvSpPr/>
          <p:nvPr/>
        </p:nvSpPr>
        <p:spPr>
          <a:xfrm>
            <a:off x="1962344" y="1587145"/>
            <a:ext cx="190661" cy="294276"/>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rgbClr val="26C4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p:cNvSpPr/>
          <p:nvPr/>
        </p:nvSpPr>
        <p:spPr>
          <a:xfrm>
            <a:off x="3069694" y="3389620"/>
            <a:ext cx="190661" cy="294276"/>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rgbClr val="0095D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6605494" y="3665357"/>
            <a:ext cx="190661" cy="294276"/>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rgbClr val="0944A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1618" name="Google Shape;1618;p4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You can create your own infographics</a:t>
            </a:r>
            <a:endParaRPr/>
          </a:p>
        </p:txBody>
      </p:sp>
      <p:sp>
        <p:nvSpPr>
          <p:cNvPr id="1619" name="Google Shape;1619;p42"/>
          <p:cNvSpPr txBox="1">
            <a:spLocks noGrp="1"/>
          </p:cNvSpPr>
          <p:nvPr>
            <p:ph type="body" idx="4294967295"/>
          </p:nvPr>
        </p:nvSpPr>
        <p:spPr>
          <a:xfrm>
            <a:off x="-12525" y="4851525"/>
            <a:ext cx="8692500" cy="40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sz="800" i="1"/>
              <a:t>You can create them using shapes, or simply use the one provided above.</a:t>
            </a:r>
            <a:endParaRPr sz="800" i="1"/>
          </a:p>
        </p:txBody>
      </p:sp>
      <p:sp>
        <p:nvSpPr>
          <p:cNvPr id="1620" name="Google Shape;1620;p42"/>
          <p:cNvSpPr txBox="1"/>
          <p:nvPr/>
        </p:nvSpPr>
        <p:spPr>
          <a:xfrm>
            <a:off x="2497249" y="1346125"/>
            <a:ext cx="2831100" cy="39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800">
                <a:solidFill>
                  <a:srgbClr val="FFFFFF"/>
                </a:solidFill>
                <a:latin typeface="Montserrat Medium"/>
                <a:ea typeface="Montserrat Medium"/>
                <a:cs typeface="Montserrat Medium"/>
                <a:sym typeface="Montserrat Medium"/>
              </a:rPr>
              <a:t>Lorem ipsum dolor sit amet, consectetuer adipiscing elit. Aenean commodo ligula eget dolor.</a:t>
            </a:r>
            <a:endParaRPr sz="800">
              <a:latin typeface="Montserrat Medium"/>
              <a:ea typeface="Montserrat Medium"/>
              <a:cs typeface="Montserrat Medium"/>
              <a:sym typeface="Montserrat Medium"/>
            </a:endParaRPr>
          </a:p>
        </p:txBody>
      </p:sp>
      <p:sp>
        <p:nvSpPr>
          <p:cNvPr id="1621" name="Google Shape;1621;p42"/>
          <p:cNvSpPr txBox="1"/>
          <p:nvPr/>
        </p:nvSpPr>
        <p:spPr>
          <a:xfrm>
            <a:off x="3090000" y="1968525"/>
            <a:ext cx="2964000" cy="39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800">
                <a:solidFill>
                  <a:srgbClr val="FFFFFF"/>
                </a:solidFill>
                <a:latin typeface="Montserrat Medium"/>
                <a:ea typeface="Montserrat Medium"/>
                <a:cs typeface="Montserrat Medium"/>
                <a:sym typeface="Montserrat Medium"/>
              </a:rPr>
              <a:t>Lorem ipsum dolor sit amet, consectetuer adipiscing elit. Aenean commodo ligula eget dolor.</a:t>
            </a:r>
            <a:endParaRPr sz="800">
              <a:latin typeface="Montserrat Medium"/>
              <a:ea typeface="Montserrat Medium"/>
              <a:cs typeface="Montserrat Medium"/>
              <a:sym typeface="Montserrat Medium"/>
            </a:endParaRPr>
          </a:p>
        </p:txBody>
      </p:sp>
      <p:sp>
        <p:nvSpPr>
          <p:cNvPr id="1622" name="Google Shape;1622;p42"/>
          <p:cNvSpPr txBox="1"/>
          <p:nvPr/>
        </p:nvSpPr>
        <p:spPr>
          <a:xfrm>
            <a:off x="3515538" y="2590936"/>
            <a:ext cx="1747800" cy="39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800">
                <a:solidFill>
                  <a:srgbClr val="FFFFFF"/>
                </a:solidFill>
                <a:latin typeface="Montserrat Medium"/>
                <a:ea typeface="Montserrat Medium"/>
                <a:cs typeface="Montserrat Medium"/>
                <a:sym typeface="Montserrat Medium"/>
              </a:rPr>
              <a:t>Lorem ipsum dolor sit amet, consectetuer adipiscing elit. </a:t>
            </a:r>
            <a:endParaRPr sz="800">
              <a:latin typeface="Montserrat Medium"/>
              <a:ea typeface="Montserrat Medium"/>
              <a:cs typeface="Montserrat Medium"/>
              <a:sym typeface="Montserrat Medium"/>
            </a:endParaRPr>
          </a:p>
        </p:txBody>
      </p:sp>
      <p:sp>
        <p:nvSpPr>
          <p:cNvPr id="1623" name="Google Shape;1623;p42"/>
          <p:cNvSpPr txBox="1"/>
          <p:nvPr/>
        </p:nvSpPr>
        <p:spPr>
          <a:xfrm>
            <a:off x="3943499" y="3281708"/>
            <a:ext cx="2110500" cy="39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800">
                <a:solidFill>
                  <a:srgbClr val="FFFFFF"/>
                </a:solidFill>
                <a:latin typeface="Montserrat Medium"/>
                <a:ea typeface="Montserrat Medium"/>
                <a:cs typeface="Montserrat Medium"/>
                <a:sym typeface="Montserrat Medium"/>
              </a:rPr>
              <a:t>Lorem ipsum dolor sit amet, consectetuer adipiscing elit.</a:t>
            </a:r>
            <a:endParaRPr sz="800">
              <a:latin typeface="Montserrat Medium"/>
              <a:ea typeface="Montserrat Medium"/>
              <a:cs typeface="Montserrat Medium"/>
              <a:sym typeface="Montserrat Medium"/>
            </a:endParaRPr>
          </a:p>
        </p:txBody>
      </p:sp>
      <p:grpSp>
        <p:nvGrpSpPr>
          <p:cNvPr id="1624" name="Google Shape;1624;p42"/>
          <p:cNvGrpSpPr/>
          <p:nvPr/>
        </p:nvGrpSpPr>
        <p:grpSpPr>
          <a:xfrm>
            <a:off x="822738" y="1163568"/>
            <a:ext cx="6653812" cy="3561167"/>
            <a:chOff x="796414" y="1070768"/>
            <a:chExt cx="10706054" cy="5742891"/>
          </a:xfrm>
        </p:grpSpPr>
        <p:sp>
          <p:nvSpPr>
            <p:cNvPr id="1625" name="Google Shape;1625;p42"/>
            <p:cNvSpPr/>
            <p:nvPr/>
          </p:nvSpPr>
          <p:spPr>
            <a:xfrm>
              <a:off x="4914803" y="4537545"/>
              <a:ext cx="6394500" cy="5997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26" name="Google Shape;1626;p42"/>
            <p:cNvSpPr/>
            <p:nvPr/>
          </p:nvSpPr>
          <p:spPr>
            <a:xfrm>
              <a:off x="4501888" y="3525214"/>
              <a:ext cx="5271300" cy="599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27" name="Google Shape;1627;p42"/>
            <p:cNvSpPr/>
            <p:nvPr/>
          </p:nvSpPr>
          <p:spPr>
            <a:xfrm>
              <a:off x="4156803" y="2516904"/>
              <a:ext cx="6394500" cy="5997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28" name="Google Shape;1628;p42"/>
            <p:cNvSpPr/>
            <p:nvPr/>
          </p:nvSpPr>
          <p:spPr>
            <a:xfrm>
              <a:off x="3801537" y="1508594"/>
              <a:ext cx="5971800" cy="5997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629" name="Google Shape;1629;p42"/>
            <p:cNvGrpSpPr/>
            <p:nvPr/>
          </p:nvGrpSpPr>
          <p:grpSpPr>
            <a:xfrm>
              <a:off x="796414" y="1185086"/>
              <a:ext cx="6096161" cy="5628574"/>
              <a:chOff x="-39328" y="1628789"/>
              <a:chExt cx="6096161" cy="5628574"/>
            </a:xfrm>
          </p:grpSpPr>
          <p:grpSp>
            <p:nvGrpSpPr>
              <p:cNvPr id="1630" name="Google Shape;1630;p42"/>
              <p:cNvGrpSpPr/>
              <p:nvPr/>
            </p:nvGrpSpPr>
            <p:grpSpPr>
              <a:xfrm>
                <a:off x="-39328" y="4101042"/>
                <a:ext cx="6096161" cy="3156320"/>
                <a:chOff x="90866" y="4399055"/>
                <a:chExt cx="4129071" cy="2137849"/>
              </a:xfrm>
            </p:grpSpPr>
            <p:sp>
              <p:nvSpPr>
                <p:cNvPr id="1631" name="Google Shape;1631;p42"/>
                <p:cNvSpPr/>
                <p:nvPr/>
              </p:nvSpPr>
              <p:spPr>
                <a:xfrm>
                  <a:off x="662173" y="4399055"/>
                  <a:ext cx="2986118" cy="1116519"/>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8D8D8"/>
                </a:solidFill>
                <a:ln>
                  <a:noFill/>
                </a:ln>
              </p:spPr>
            </p:sp>
            <p:sp>
              <p:nvSpPr>
                <p:cNvPr id="1632" name="Google Shape;1632;p42"/>
                <p:cNvSpPr/>
                <p:nvPr/>
              </p:nvSpPr>
              <p:spPr>
                <a:xfrm>
                  <a:off x="90866" y="4910687"/>
                  <a:ext cx="2065485" cy="1626217"/>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5"/>
                </a:solidFill>
                <a:ln>
                  <a:noFill/>
                </a:ln>
              </p:spPr>
            </p:sp>
            <p:sp>
              <p:nvSpPr>
                <p:cNvPr id="1633" name="Google Shape;1633;p42"/>
                <p:cNvSpPr/>
                <p:nvPr/>
              </p:nvSpPr>
              <p:spPr>
                <a:xfrm flipH="1">
                  <a:off x="2154452" y="4910687"/>
                  <a:ext cx="2065485" cy="1626217"/>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6"/>
                </a:solidFill>
                <a:ln>
                  <a:noFill/>
                </a:ln>
              </p:spPr>
            </p:sp>
          </p:grpSp>
          <p:grpSp>
            <p:nvGrpSpPr>
              <p:cNvPr id="1634" name="Google Shape;1634;p42"/>
              <p:cNvGrpSpPr/>
              <p:nvPr/>
            </p:nvGrpSpPr>
            <p:grpSpPr>
              <a:xfrm>
                <a:off x="902336" y="1628789"/>
                <a:ext cx="4129200" cy="3820452"/>
                <a:chOff x="2991269" y="1153325"/>
                <a:chExt cx="3514811" cy="3252002"/>
              </a:xfrm>
            </p:grpSpPr>
            <p:sp>
              <p:nvSpPr>
                <p:cNvPr id="1635" name="Google Shape;1635;p42"/>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8D8D8"/>
                </a:solidFill>
                <a:ln>
                  <a:noFill/>
                </a:ln>
              </p:spPr>
            </p:sp>
            <p:sp>
              <p:nvSpPr>
                <p:cNvPr id="1636" name="Google Shape;1636;p42"/>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lt2"/>
                </a:solidFill>
                <a:ln>
                  <a:noFill/>
                </a:ln>
              </p:spPr>
            </p:sp>
            <p:sp>
              <p:nvSpPr>
                <p:cNvPr id="1637" name="Google Shape;1637;p42"/>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dk2"/>
                </a:solidFill>
                <a:ln>
                  <a:noFill/>
                </a:ln>
              </p:spPr>
            </p:sp>
            <p:sp>
              <p:nvSpPr>
                <p:cNvPr id="1638" name="Google Shape;1638;p42"/>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42"/>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4"/>
                </a:solidFill>
                <a:ln>
                  <a:noFill/>
                </a:ln>
              </p:spPr>
            </p:sp>
            <p:sp>
              <p:nvSpPr>
                <p:cNvPr id="1640" name="Google Shape;1640;p42"/>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3"/>
                </a:solidFill>
                <a:ln>
                  <a:noFill/>
                </a:ln>
              </p:spPr>
            </p:sp>
            <p:sp>
              <p:nvSpPr>
                <p:cNvPr id="1641" name="Google Shape;1641;p42"/>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42"/>
                <p:cNvSpPr/>
                <p:nvPr/>
              </p:nvSpPr>
              <p:spPr>
                <a:xfrm flipH="1">
                  <a:off x="4749349"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2"/>
                </a:solidFill>
                <a:ln>
                  <a:noFill/>
                </a:ln>
              </p:spPr>
            </p:sp>
          </p:grpSp>
        </p:grpSp>
        <p:sp>
          <p:nvSpPr>
            <p:cNvPr id="1643" name="Google Shape;1643;p42"/>
            <p:cNvSpPr/>
            <p:nvPr/>
          </p:nvSpPr>
          <p:spPr>
            <a:xfrm>
              <a:off x="8772101" y="1070768"/>
              <a:ext cx="1440000" cy="1440000"/>
            </a:xfrm>
            <a:prstGeom prst="ellipse">
              <a:avLst/>
            </a:prstGeom>
            <a:solidFill>
              <a:srgbClr val="FFFFFF"/>
            </a:solidFill>
            <a:ln w="1270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a:solidFill>
                    <a:srgbClr val="262626"/>
                  </a:solidFill>
                  <a:latin typeface="Montserrat Medium"/>
                  <a:ea typeface="Montserrat Medium"/>
                  <a:cs typeface="Montserrat Medium"/>
                  <a:sym typeface="Montserrat Medium"/>
                </a:rPr>
                <a:t>1</a:t>
              </a:r>
              <a:endParaRPr sz="3600">
                <a:latin typeface="Montserrat Medium"/>
                <a:ea typeface="Montserrat Medium"/>
                <a:cs typeface="Montserrat Medium"/>
                <a:sym typeface="Montserrat Medium"/>
              </a:endParaRPr>
            </a:p>
          </p:txBody>
        </p:sp>
        <p:sp>
          <p:nvSpPr>
            <p:cNvPr id="1644" name="Google Shape;1644;p42"/>
            <p:cNvSpPr/>
            <p:nvPr/>
          </p:nvSpPr>
          <p:spPr>
            <a:xfrm>
              <a:off x="10062467" y="1985740"/>
              <a:ext cx="1440000" cy="1440000"/>
            </a:xfrm>
            <a:prstGeom prst="ellipse">
              <a:avLst/>
            </a:prstGeom>
            <a:solidFill>
              <a:srgbClr val="FFFFFF"/>
            </a:solidFill>
            <a:ln w="1270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a:solidFill>
                    <a:srgbClr val="262626"/>
                  </a:solidFill>
                  <a:latin typeface="Montserrat Medium"/>
                  <a:ea typeface="Montserrat Medium"/>
                  <a:cs typeface="Montserrat Medium"/>
                  <a:sym typeface="Montserrat Medium"/>
                </a:rPr>
                <a:t>2</a:t>
              </a:r>
              <a:endParaRPr sz="3600">
                <a:latin typeface="Montserrat Medium"/>
                <a:ea typeface="Montserrat Medium"/>
                <a:cs typeface="Montserrat Medium"/>
                <a:sym typeface="Montserrat Medium"/>
              </a:endParaRPr>
            </a:p>
          </p:txBody>
        </p:sp>
        <p:sp>
          <p:nvSpPr>
            <p:cNvPr id="1645" name="Google Shape;1645;p42"/>
            <p:cNvSpPr/>
            <p:nvPr/>
          </p:nvSpPr>
          <p:spPr>
            <a:xfrm>
              <a:off x="8772101" y="3097545"/>
              <a:ext cx="1440000" cy="1440000"/>
            </a:xfrm>
            <a:prstGeom prst="ellipse">
              <a:avLst/>
            </a:prstGeom>
            <a:solidFill>
              <a:srgbClr val="FFFFFF"/>
            </a:solidFill>
            <a:ln w="1270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a:solidFill>
                    <a:srgbClr val="262626"/>
                  </a:solidFill>
                  <a:latin typeface="Montserrat Medium"/>
                  <a:ea typeface="Montserrat Medium"/>
                  <a:cs typeface="Montserrat Medium"/>
                  <a:sym typeface="Montserrat Medium"/>
                </a:rPr>
                <a:t>3</a:t>
              </a:r>
              <a:endParaRPr sz="3600">
                <a:latin typeface="Montserrat Medium"/>
                <a:ea typeface="Montserrat Medium"/>
                <a:cs typeface="Montserrat Medium"/>
                <a:sym typeface="Montserrat Medium"/>
              </a:endParaRPr>
            </a:p>
          </p:txBody>
        </p:sp>
        <p:sp>
          <p:nvSpPr>
            <p:cNvPr id="1646" name="Google Shape;1646;p42"/>
            <p:cNvSpPr/>
            <p:nvPr/>
          </p:nvSpPr>
          <p:spPr>
            <a:xfrm>
              <a:off x="10038925" y="4117437"/>
              <a:ext cx="1440000" cy="1440000"/>
            </a:xfrm>
            <a:prstGeom prst="ellipse">
              <a:avLst/>
            </a:prstGeom>
            <a:solidFill>
              <a:srgbClr val="FFFFFF"/>
            </a:solidFill>
            <a:ln w="1270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a:solidFill>
                    <a:srgbClr val="262626"/>
                  </a:solidFill>
                  <a:latin typeface="Montserrat Medium"/>
                  <a:ea typeface="Montserrat Medium"/>
                  <a:cs typeface="Montserrat Medium"/>
                  <a:sym typeface="Montserrat Medium"/>
                </a:rPr>
                <a:t>4</a:t>
              </a:r>
              <a:endParaRPr sz="3600">
                <a:latin typeface="Montserrat Medium"/>
                <a:ea typeface="Montserrat Medium"/>
                <a:cs typeface="Montserrat Medium"/>
                <a:sym typeface="Montserrat Medium"/>
              </a:endParaRPr>
            </a:p>
          </p:txBody>
        </p:sp>
      </p:grpSp>
      <p:sp>
        <p:nvSpPr>
          <p:cNvPr id="1647" name="Google Shape;1647;p42"/>
          <p:cNvSpPr txBox="1"/>
          <p:nvPr/>
        </p:nvSpPr>
        <p:spPr>
          <a:xfrm>
            <a:off x="2862875" y="1417650"/>
            <a:ext cx="2890500" cy="446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800">
                <a:solidFill>
                  <a:srgbClr val="FFFFFF"/>
                </a:solidFill>
                <a:latin typeface="Montserrat"/>
                <a:ea typeface="Montserrat"/>
                <a:cs typeface="Montserrat"/>
                <a:sym typeface="Montserrat"/>
              </a:rPr>
              <a:t>Lorem ipsum dolor sit amet, consectetuer adipiscing elit. Aenean commodo ligula eget dolor.</a:t>
            </a:r>
            <a:endParaRPr sz="800">
              <a:latin typeface="Montserrat"/>
              <a:ea typeface="Montserrat"/>
              <a:cs typeface="Montserrat"/>
              <a:sym typeface="Montserrat"/>
            </a:endParaRPr>
          </a:p>
        </p:txBody>
      </p:sp>
      <p:sp>
        <p:nvSpPr>
          <p:cNvPr id="1648" name="Google Shape;1648;p42"/>
          <p:cNvSpPr txBox="1"/>
          <p:nvPr/>
        </p:nvSpPr>
        <p:spPr>
          <a:xfrm>
            <a:off x="3210900" y="2050613"/>
            <a:ext cx="3271500" cy="446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800">
                <a:solidFill>
                  <a:srgbClr val="FFFFFF"/>
                </a:solidFill>
                <a:latin typeface="Montserrat"/>
                <a:ea typeface="Montserrat"/>
                <a:cs typeface="Montserrat"/>
                <a:sym typeface="Montserrat"/>
              </a:rPr>
              <a:t>Lorem ipsum dolor sit amet, consectetuer adipiscing elit. Aenean commodo ligula eget dolor.</a:t>
            </a:r>
            <a:endParaRPr sz="800">
              <a:latin typeface="Montserrat"/>
              <a:ea typeface="Montserrat"/>
              <a:cs typeface="Montserrat"/>
              <a:sym typeface="Montserrat"/>
            </a:endParaRPr>
          </a:p>
        </p:txBody>
      </p:sp>
      <p:sp>
        <p:nvSpPr>
          <p:cNvPr id="1649" name="Google Shape;1649;p42"/>
          <p:cNvSpPr txBox="1"/>
          <p:nvPr/>
        </p:nvSpPr>
        <p:spPr>
          <a:xfrm>
            <a:off x="3841050" y="2683600"/>
            <a:ext cx="1879500" cy="446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800">
                <a:solidFill>
                  <a:srgbClr val="FFFFFF"/>
                </a:solidFill>
                <a:latin typeface="Montserrat"/>
                <a:ea typeface="Montserrat"/>
                <a:cs typeface="Montserrat"/>
                <a:sym typeface="Montserrat"/>
              </a:rPr>
              <a:t>Lorem ipsum dolor sit amet, consectetuer adipiscing elit. </a:t>
            </a:r>
            <a:endParaRPr sz="800">
              <a:latin typeface="Montserrat"/>
              <a:ea typeface="Montserrat"/>
              <a:cs typeface="Montserrat"/>
              <a:sym typeface="Montserrat"/>
            </a:endParaRPr>
          </a:p>
        </p:txBody>
      </p:sp>
      <p:sp>
        <p:nvSpPr>
          <p:cNvPr id="1650" name="Google Shape;1650;p42"/>
          <p:cNvSpPr txBox="1"/>
          <p:nvPr/>
        </p:nvSpPr>
        <p:spPr>
          <a:xfrm>
            <a:off x="4180349" y="3324775"/>
            <a:ext cx="2110500" cy="446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800">
                <a:solidFill>
                  <a:srgbClr val="FFFFFF"/>
                </a:solidFill>
                <a:latin typeface="Montserrat"/>
                <a:ea typeface="Montserrat"/>
                <a:cs typeface="Montserrat"/>
                <a:sym typeface="Montserrat"/>
              </a:rPr>
              <a:t>Lorem ipsum dolor sit amet, consectetuer adipiscing elit.</a:t>
            </a:r>
            <a:endParaRPr sz="8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4"/>
        <p:cNvGrpSpPr/>
        <p:nvPr/>
      </p:nvGrpSpPr>
      <p:grpSpPr>
        <a:xfrm>
          <a:off x="0" y="0"/>
          <a:ext cx="0" cy="0"/>
          <a:chOff x="0" y="0"/>
          <a:chExt cx="0" cy="0"/>
        </a:xfrm>
      </p:grpSpPr>
      <p:sp>
        <p:nvSpPr>
          <p:cNvPr id="1655" name="Google Shape;1655;p43"/>
          <p:cNvSpPr txBox="1">
            <a:spLocks noGrp="1"/>
          </p:cNvSpPr>
          <p:nvPr>
            <p:ph type="title"/>
          </p:nvPr>
        </p:nvSpPr>
        <p:spPr>
          <a:xfrm>
            <a:off x="311700" y="21480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a:t>Highlight some concepts</a:t>
            </a:r>
            <a:endParaRPr sz="2800"/>
          </a:p>
        </p:txBody>
      </p:sp>
      <p:sp>
        <p:nvSpPr>
          <p:cNvPr id="1656" name="Google Shape;1656;p43"/>
          <p:cNvSpPr txBox="1"/>
          <p:nvPr/>
        </p:nvSpPr>
        <p:spPr>
          <a:xfrm>
            <a:off x="820125" y="2571750"/>
            <a:ext cx="1631700" cy="199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latin typeface="Montserrat Medium"/>
                <a:ea typeface="Montserrat Medium"/>
                <a:cs typeface="Montserrat Medium"/>
                <a:sym typeface="Montserrat Medium"/>
              </a:rPr>
              <a:t>Dogs can pick up on subtle changes in your scent, which can help him figure out how you are feeling.</a:t>
            </a:r>
            <a:endParaRPr sz="1200">
              <a:latin typeface="Montserrat Medium"/>
              <a:ea typeface="Montserrat Medium"/>
              <a:cs typeface="Montserrat Medium"/>
              <a:sym typeface="Montserrat Medium"/>
            </a:endParaRPr>
          </a:p>
        </p:txBody>
      </p:sp>
      <p:sp>
        <p:nvSpPr>
          <p:cNvPr id="1657" name="Google Shape;1657;p43"/>
          <p:cNvSpPr txBox="1"/>
          <p:nvPr/>
        </p:nvSpPr>
        <p:spPr>
          <a:xfrm>
            <a:off x="2631200" y="2571750"/>
            <a:ext cx="1714500" cy="199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200">
                <a:solidFill>
                  <a:schemeClr val="dk1"/>
                </a:solidFill>
                <a:latin typeface="Montserrat Medium"/>
                <a:ea typeface="Montserrat Medium"/>
                <a:cs typeface="Montserrat Medium"/>
                <a:sym typeface="Montserrat Medium"/>
              </a:rPr>
              <a:t>Cats use their whiskers as feelers to determine if a space is too small to squeeze through.</a:t>
            </a:r>
            <a:endParaRPr sz="1200">
              <a:solidFill>
                <a:schemeClr val="dk1"/>
              </a:solidFill>
              <a:latin typeface="Montserrat Medium"/>
              <a:ea typeface="Montserrat Medium"/>
              <a:cs typeface="Montserrat Medium"/>
              <a:sym typeface="Montserrat Medium"/>
            </a:endParaRPr>
          </a:p>
        </p:txBody>
      </p:sp>
      <p:sp>
        <p:nvSpPr>
          <p:cNvPr id="1658" name="Google Shape;1658;p43"/>
          <p:cNvSpPr txBox="1"/>
          <p:nvPr/>
        </p:nvSpPr>
        <p:spPr>
          <a:xfrm>
            <a:off x="4525075" y="2571750"/>
            <a:ext cx="1714500" cy="199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latin typeface="Montserrat Medium"/>
                <a:ea typeface="Montserrat Medium"/>
                <a:cs typeface="Montserrat Medium"/>
                <a:sym typeface="Montserrat Medium"/>
              </a:rPr>
              <a:t>It is estimated that more than 50 million kangaroos live in Australia.</a:t>
            </a:r>
            <a:endParaRPr sz="1200">
              <a:latin typeface="Montserrat Medium"/>
              <a:ea typeface="Montserrat Medium"/>
              <a:cs typeface="Montserrat Medium"/>
              <a:sym typeface="Montserrat Medium"/>
            </a:endParaRPr>
          </a:p>
        </p:txBody>
      </p:sp>
      <p:sp>
        <p:nvSpPr>
          <p:cNvPr id="1659" name="Google Shape;1659;p43"/>
          <p:cNvSpPr txBox="1"/>
          <p:nvPr/>
        </p:nvSpPr>
        <p:spPr>
          <a:xfrm>
            <a:off x="6418950" y="2571750"/>
            <a:ext cx="1714500" cy="199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200">
                <a:solidFill>
                  <a:schemeClr val="dk1"/>
                </a:solidFill>
                <a:latin typeface="Montserrat Medium"/>
                <a:ea typeface="Montserrat Medium"/>
                <a:cs typeface="Montserrat Medium"/>
                <a:sym typeface="Montserrat Medium"/>
              </a:rPr>
              <a:t>When winter approaches, pandas head lower down their mountain homes to warmer temperatures</a:t>
            </a:r>
            <a:endParaRPr>
              <a:latin typeface="Montserrat Medium"/>
              <a:ea typeface="Montserrat Medium"/>
              <a:cs typeface="Montserrat Medium"/>
              <a:sym typeface="Montserrat Medium"/>
            </a:endParaRPr>
          </a:p>
        </p:txBody>
      </p:sp>
      <p:grpSp>
        <p:nvGrpSpPr>
          <p:cNvPr id="1660" name="Google Shape;1660;p43"/>
          <p:cNvGrpSpPr/>
          <p:nvPr/>
        </p:nvGrpSpPr>
        <p:grpSpPr>
          <a:xfrm>
            <a:off x="6937905" y="1599699"/>
            <a:ext cx="676583" cy="676585"/>
            <a:chOff x="4707700" y="2822475"/>
            <a:chExt cx="259625" cy="239550"/>
          </a:xfrm>
        </p:grpSpPr>
        <p:sp>
          <p:nvSpPr>
            <p:cNvPr id="1661" name="Google Shape;1661;p43"/>
            <p:cNvSpPr/>
            <p:nvPr/>
          </p:nvSpPr>
          <p:spPr>
            <a:xfrm>
              <a:off x="4707700" y="2822475"/>
              <a:ext cx="259625" cy="176225"/>
            </a:xfrm>
            <a:custGeom>
              <a:avLst/>
              <a:gdLst/>
              <a:ahLst/>
              <a:cxnLst/>
              <a:rect l="l" t="t" r="r" b="b"/>
              <a:pathLst>
                <a:path w="10385" h="7049" extrusionOk="0">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3"/>
            <p:cNvSpPr/>
            <p:nvPr/>
          </p:nvSpPr>
          <p:spPr>
            <a:xfrm>
              <a:off x="4754525" y="2991975"/>
              <a:ext cx="39725" cy="39725"/>
            </a:xfrm>
            <a:custGeom>
              <a:avLst/>
              <a:gdLst/>
              <a:ahLst/>
              <a:cxnLst/>
              <a:rect l="l" t="t" r="r" b="b"/>
              <a:pathLst>
                <a:path w="1589" h="1589" extrusionOk="0">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3"/>
            <p:cNvSpPr/>
            <p:nvPr/>
          </p:nvSpPr>
          <p:spPr>
            <a:xfrm>
              <a:off x="4719750" y="3031675"/>
              <a:ext cx="29900" cy="30350"/>
            </a:xfrm>
            <a:custGeom>
              <a:avLst/>
              <a:gdLst/>
              <a:ahLst/>
              <a:cxnLst/>
              <a:rect l="l" t="t" r="r" b="b"/>
              <a:pathLst>
                <a:path w="1196" h="1214" extrusionOk="0">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4" name="Google Shape;1664;p43"/>
          <p:cNvSpPr/>
          <p:nvPr/>
        </p:nvSpPr>
        <p:spPr>
          <a:xfrm>
            <a:off x="3181529" y="1599689"/>
            <a:ext cx="613843" cy="613846"/>
          </a:xfrm>
          <a:custGeom>
            <a:avLst/>
            <a:gdLst/>
            <a:ahLst/>
            <a:cxnLst/>
            <a:rect l="l" t="t" r="r" b="b"/>
            <a:pathLst>
              <a:path w="9422" h="9886" extrusionOk="0">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5" name="Google Shape;1665;p43"/>
          <p:cNvGrpSpPr/>
          <p:nvPr/>
        </p:nvGrpSpPr>
        <p:grpSpPr>
          <a:xfrm>
            <a:off x="1308696" y="1579323"/>
            <a:ext cx="654562" cy="654574"/>
            <a:chOff x="3927075" y="3612900"/>
            <a:chExt cx="251175" cy="266325"/>
          </a:xfrm>
        </p:grpSpPr>
        <p:sp>
          <p:nvSpPr>
            <p:cNvPr id="1666" name="Google Shape;1666;p43"/>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3"/>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8" name="Google Shape;1668;p43"/>
          <p:cNvSpPr/>
          <p:nvPr/>
        </p:nvSpPr>
        <p:spPr>
          <a:xfrm>
            <a:off x="5104775" y="1560179"/>
            <a:ext cx="692870" cy="692882"/>
          </a:xfrm>
          <a:custGeom>
            <a:avLst/>
            <a:gdLst/>
            <a:ahLst/>
            <a:cxnLst/>
            <a:rect l="l" t="t" r="r" b="b"/>
            <a:pathLst>
              <a:path w="10635" h="10636" extrusionOk="0">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2"/>
        <p:cNvGrpSpPr/>
        <p:nvPr/>
      </p:nvGrpSpPr>
      <p:grpSpPr>
        <a:xfrm>
          <a:off x="0" y="0"/>
          <a:ext cx="0" cy="0"/>
          <a:chOff x="0" y="0"/>
          <a:chExt cx="0" cy="0"/>
        </a:xfrm>
      </p:grpSpPr>
      <p:sp>
        <p:nvSpPr>
          <p:cNvPr id="1673" name="Google Shape;1673;p44"/>
          <p:cNvSpPr txBox="1">
            <a:spLocks noGrp="1"/>
          </p:cNvSpPr>
          <p:nvPr>
            <p:ph type="title"/>
          </p:nvPr>
        </p:nvSpPr>
        <p:spPr>
          <a:xfrm>
            <a:off x="311700" y="21480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a:t>You can add your services</a:t>
            </a:r>
            <a:endParaRPr sz="2800"/>
          </a:p>
        </p:txBody>
      </p:sp>
      <p:sp>
        <p:nvSpPr>
          <p:cNvPr id="1674" name="Google Shape;1674;p44"/>
          <p:cNvSpPr txBox="1"/>
          <p:nvPr/>
        </p:nvSpPr>
        <p:spPr>
          <a:xfrm>
            <a:off x="1675200" y="2894400"/>
            <a:ext cx="1682400" cy="115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Montserrat Medium"/>
                <a:ea typeface="Montserrat Medium"/>
                <a:cs typeface="Montserrat Medium"/>
                <a:sym typeface="Montserrat Medium"/>
              </a:rPr>
              <a:t>Something about service or product number 1.</a:t>
            </a:r>
            <a:endParaRPr>
              <a:latin typeface="Montserrat Medium"/>
              <a:ea typeface="Montserrat Medium"/>
              <a:cs typeface="Montserrat Medium"/>
              <a:sym typeface="Montserrat Medium"/>
            </a:endParaRPr>
          </a:p>
        </p:txBody>
      </p:sp>
      <p:sp>
        <p:nvSpPr>
          <p:cNvPr id="1675" name="Google Shape;1675;p44"/>
          <p:cNvSpPr txBox="1"/>
          <p:nvPr/>
        </p:nvSpPr>
        <p:spPr>
          <a:xfrm>
            <a:off x="3842150" y="2425300"/>
            <a:ext cx="1682400" cy="115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Montserrat Medium"/>
                <a:ea typeface="Montserrat Medium"/>
                <a:cs typeface="Montserrat Medium"/>
                <a:sym typeface="Montserrat Medium"/>
              </a:rPr>
              <a:t>Something about service or product number 2.</a:t>
            </a:r>
            <a:endParaRPr>
              <a:latin typeface="Montserrat Medium"/>
              <a:ea typeface="Montserrat Medium"/>
              <a:cs typeface="Montserrat Medium"/>
              <a:sym typeface="Montserrat Medium"/>
            </a:endParaRPr>
          </a:p>
        </p:txBody>
      </p:sp>
      <p:sp>
        <p:nvSpPr>
          <p:cNvPr id="1676" name="Google Shape;1676;p44"/>
          <p:cNvSpPr txBox="1"/>
          <p:nvPr/>
        </p:nvSpPr>
        <p:spPr>
          <a:xfrm>
            <a:off x="6062675" y="2894400"/>
            <a:ext cx="1682400" cy="115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Montserrat Medium"/>
                <a:ea typeface="Montserrat Medium"/>
                <a:cs typeface="Montserrat Medium"/>
                <a:sym typeface="Montserrat Medium"/>
              </a:rPr>
              <a:t>Something about service or product number 3.</a:t>
            </a:r>
            <a:endParaRPr>
              <a:latin typeface="Montserrat Medium"/>
              <a:ea typeface="Montserrat Medium"/>
              <a:cs typeface="Montserrat Medium"/>
              <a:sym typeface="Montserrat Medium"/>
            </a:endParaRPr>
          </a:p>
        </p:txBody>
      </p:sp>
      <p:sp>
        <p:nvSpPr>
          <p:cNvPr id="1677" name="Google Shape;1677;p44"/>
          <p:cNvSpPr txBox="1"/>
          <p:nvPr/>
        </p:nvSpPr>
        <p:spPr>
          <a:xfrm>
            <a:off x="1752575" y="2258625"/>
            <a:ext cx="1682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FFFFFF"/>
                </a:solidFill>
                <a:latin typeface="Montserrat"/>
                <a:ea typeface="Montserrat"/>
                <a:cs typeface="Montserrat"/>
                <a:sym typeface="Montserrat"/>
              </a:rPr>
              <a:t>PRODUCT  I</a:t>
            </a:r>
            <a:endParaRPr b="1">
              <a:solidFill>
                <a:srgbClr val="FFFFFF"/>
              </a:solidFill>
              <a:latin typeface="Montserrat"/>
              <a:ea typeface="Montserrat"/>
              <a:cs typeface="Montserrat"/>
              <a:sym typeface="Montserrat"/>
            </a:endParaRPr>
          </a:p>
        </p:txBody>
      </p:sp>
      <p:sp>
        <p:nvSpPr>
          <p:cNvPr id="1678" name="Google Shape;1678;p44"/>
          <p:cNvSpPr txBox="1"/>
          <p:nvPr/>
        </p:nvSpPr>
        <p:spPr>
          <a:xfrm>
            <a:off x="3908800" y="1800225"/>
            <a:ext cx="1682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FFFFFF"/>
                </a:solidFill>
                <a:latin typeface="Montserrat"/>
                <a:ea typeface="Montserrat"/>
                <a:cs typeface="Montserrat"/>
                <a:sym typeface="Montserrat"/>
              </a:rPr>
              <a:t>SERVICE II</a:t>
            </a:r>
            <a:endParaRPr b="1">
              <a:solidFill>
                <a:srgbClr val="FFFFFF"/>
              </a:solidFill>
              <a:latin typeface="Montserrat"/>
              <a:ea typeface="Montserrat"/>
              <a:cs typeface="Montserrat"/>
              <a:sym typeface="Montserrat"/>
            </a:endParaRPr>
          </a:p>
        </p:txBody>
      </p:sp>
      <p:sp>
        <p:nvSpPr>
          <p:cNvPr id="1679" name="Google Shape;1679;p44"/>
          <p:cNvSpPr txBox="1"/>
          <p:nvPr/>
        </p:nvSpPr>
        <p:spPr>
          <a:xfrm>
            <a:off x="6062675" y="2258625"/>
            <a:ext cx="1682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FFFFFF"/>
                </a:solidFill>
                <a:latin typeface="Montserrat"/>
                <a:ea typeface="Montserrat"/>
                <a:cs typeface="Montserrat"/>
                <a:sym typeface="Montserrat"/>
              </a:rPr>
              <a:t>PRODUCT III</a:t>
            </a:r>
            <a:endParaRPr b="1">
              <a:solidFill>
                <a:srgbClr val="FFFFFF"/>
              </a:solidFill>
              <a:latin typeface="Montserrat"/>
              <a:ea typeface="Montserrat"/>
              <a:cs typeface="Montserrat"/>
              <a:sym typeface="Montserrat"/>
            </a:endParaRPr>
          </a:p>
        </p:txBody>
      </p:sp>
      <p:sp>
        <p:nvSpPr>
          <p:cNvPr id="1680" name="Google Shape;1680;p44"/>
          <p:cNvSpPr txBox="1"/>
          <p:nvPr/>
        </p:nvSpPr>
        <p:spPr>
          <a:xfrm>
            <a:off x="1975250" y="4233875"/>
            <a:ext cx="1210800" cy="33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FFFFFF"/>
                </a:solidFill>
                <a:latin typeface="Montserrat"/>
                <a:ea typeface="Montserrat"/>
                <a:cs typeface="Montserrat"/>
                <a:sym typeface="Montserrat"/>
              </a:rPr>
              <a:t>100.00</a:t>
            </a:r>
            <a:endParaRPr b="1">
              <a:solidFill>
                <a:srgbClr val="FFFFFF"/>
              </a:solidFill>
              <a:latin typeface="Montserrat"/>
              <a:ea typeface="Montserrat"/>
              <a:cs typeface="Montserrat"/>
              <a:sym typeface="Montserrat"/>
            </a:endParaRPr>
          </a:p>
        </p:txBody>
      </p:sp>
      <p:sp>
        <p:nvSpPr>
          <p:cNvPr id="1681" name="Google Shape;1681;p44"/>
          <p:cNvSpPr txBox="1"/>
          <p:nvPr/>
        </p:nvSpPr>
        <p:spPr>
          <a:xfrm>
            <a:off x="4180938" y="3788700"/>
            <a:ext cx="1210800" cy="33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FFFFFF"/>
                </a:solidFill>
                <a:latin typeface="Montserrat"/>
                <a:ea typeface="Montserrat"/>
                <a:cs typeface="Montserrat"/>
                <a:sym typeface="Montserrat"/>
              </a:rPr>
              <a:t>150.00</a:t>
            </a:r>
            <a:endParaRPr b="1">
              <a:solidFill>
                <a:srgbClr val="FFFFFF"/>
              </a:solidFill>
              <a:latin typeface="Montserrat"/>
              <a:ea typeface="Montserrat"/>
              <a:cs typeface="Montserrat"/>
              <a:sym typeface="Montserrat"/>
            </a:endParaRPr>
          </a:p>
        </p:txBody>
      </p:sp>
      <p:sp>
        <p:nvSpPr>
          <p:cNvPr id="1682" name="Google Shape;1682;p44"/>
          <p:cNvSpPr txBox="1"/>
          <p:nvPr/>
        </p:nvSpPr>
        <p:spPr>
          <a:xfrm>
            <a:off x="6298463" y="4233875"/>
            <a:ext cx="1210800" cy="33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FFFFFF"/>
                </a:solidFill>
                <a:latin typeface="Montserrat"/>
                <a:ea typeface="Montserrat"/>
                <a:cs typeface="Montserrat"/>
                <a:sym typeface="Montserrat"/>
              </a:rPr>
              <a:t> 200.00</a:t>
            </a:r>
            <a:endParaRPr b="1">
              <a:solidFill>
                <a:srgbClr val="FFFFFF"/>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86"/>
        <p:cNvGrpSpPr/>
        <p:nvPr/>
      </p:nvGrpSpPr>
      <p:grpSpPr>
        <a:xfrm>
          <a:off x="0" y="0"/>
          <a:ext cx="0" cy="0"/>
          <a:chOff x="0" y="0"/>
          <a:chExt cx="0" cy="0"/>
        </a:xfrm>
      </p:grpSpPr>
      <p:sp>
        <p:nvSpPr>
          <p:cNvPr id="1687" name="Google Shape;1687;p45"/>
          <p:cNvSpPr txBox="1">
            <a:spLocks noGrp="1"/>
          </p:cNvSpPr>
          <p:nvPr>
            <p:ph type="title"/>
          </p:nvPr>
        </p:nvSpPr>
        <p:spPr>
          <a:xfrm>
            <a:off x="311700" y="21480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a:t>Add your title here</a:t>
            </a:r>
            <a:endParaRPr sz="2800"/>
          </a:p>
        </p:txBody>
      </p:sp>
      <p:sp>
        <p:nvSpPr>
          <p:cNvPr id="1688" name="Google Shape;1688;p45"/>
          <p:cNvSpPr/>
          <p:nvPr/>
        </p:nvSpPr>
        <p:spPr>
          <a:xfrm rot="5340408" flipH="1">
            <a:off x="386865" y="1303079"/>
            <a:ext cx="1799970" cy="1799970"/>
          </a:xfrm>
          <a:prstGeom prst="blockArc">
            <a:avLst>
              <a:gd name="adj1" fmla="val 10800000"/>
              <a:gd name="adj2" fmla="val 5154282"/>
              <a:gd name="adj3" fmla="val 8425"/>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9" name="Google Shape;1689;p45"/>
          <p:cNvSpPr/>
          <p:nvPr/>
        </p:nvSpPr>
        <p:spPr>
          <a:xfrm>
            <a:off x="2560200" y="1303175"/>
            <a:ext cx="1800000" cy="1800000"/>
          </a:xfrm>
          <a:prstGeom prst="blockArc">
            <a:avLst>
              <a:gd name="adj1" fmla="val 16156104"/>
              <a:gd name="adj2" fmla="val 5154282"/>
              <a:gd name="adj3" fmla="val 8425"/>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90" name="Google Shape;1690;p45"/>
          <p:cNvSpPr/>
          <p:nvPr/>
        </p:nvSpPr>
        <p:spPr>
          <a:xfrm>
            <a:off x="4838186" y="1303175"/>
            <a:ext cx="1800000" cy="1800000"/>
          </a:xfrm>
          <a:prstGeom prst="blockArc">
            <a:avLst>
              <a:gd name="adj1" fmla="val 21560621"/>
              <a:gd name="adj2" fmla="val 5154282"/>
              <a:gd name="adj3" fmla="val 842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91" name="Google Shape;1691;p45"/>
          <p:cNvSpPr/>
          <p:nvPr/>
        </p:nvSpPr>
        <p:spPr>
          <a:xfrm>
            <a:off x="7020600" y="1303175"/>
            <a:ext cx="1800000" cy="1800000"/>
          </a:xfrm>
          <a:prstGeom prst="blockArc">
            <a:avLst>
              <a:gd name="adj1" fmla="val 5198936"/>
              <a:gd name="adj2" fmla="val 5154282"/>
              <a:gd name="adj3" fmla="val 8425"/>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92" name="Google Shape;1692;p45"/>
          <p:cNvSpPr txBox="1">
            <a:spLocks noGrp="1"/>
          </p:cNvSpPr>
          <p:nvPr>
            <p:ph type="body" idx="4294967295"/>
          </p:nvPr>
        </p:nvSpPr>
        <p:spPr>
          <a:xfrm>
            <a:off x="-12525" y="4851525"/>
            <a:ext cx="8692500" cy="40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sz="800" i="1"/>
              <a:t>Just select the colored shape and and adapt its size to represent your numbers.</a:t>
            </a:r>
            <a:endParaRPr sz="800" i="1"/>
          </a:p>
        </p:txBody>
      </p:sp>
      <p:sp>
        <p:nvSpPr>
          <p:cNvPr id="1693" name="Google Shape;1693;p45"/>
          <p:cNvSpPr txBox="1"/>
          <p:nvPr/>
        </p:nvSpPr>
        <p:spPr>
          <a:xfrm>
            <a:off x="591625" y="1822850"/>
            <a:ext cx="1342200" cy="82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latin typeface="Montserrat SemiBold"/>
                <a:ea typeface="Montserrat SemiBold"/>
                <a:cs typeface="Montserrat SemiBold"/>
                <a:sym typeface="Montserrat SemiBold"/>
              </a:rPr>
              <a:t>75%</a:t>
            </a:r>
            <a:endParaRPr sz="3000">
              <a:latin typeface="Montserrat SemiBold"/>
              <a:ea typeface="Montserrat SemiBold"/>
              <a:cs typeface="Montserrat SemiBold"/>
              <a:sym typeface="Montserrat SemiBold"/>
            </a:endParaRPr>
          </a:p>
        </p:txBody>
      </p:sp>
      <p:sp>
        <p:nvSpPr>
          <p:cNvPr id="1694" name="Google Shape;1694;p45"/>
          <p:cNvSpPr txBox="1"/>
          <p:nvPr/>
        </p:nvSpPr>
        <p:spPr>
          <a:xfrm>
            <a:off x="2873500" y="1790675"/>
            <a:ext cx="1239900" cy="82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latin typeface="Montserrat SemiBold"/>
                <a:ea typeface="Montserrat SemiBold"/>
                <a:cs typeface="Montserrat SemiBold"/>
                <a:sym typeface="Montserrat SemiBold"/>
              </a:rPr>
              <a:t>50%</a:t>
            </a:r>
            <a:endParaRPr sz="3000">
              <a:latin typeface="Montserrat SemiBold"/>
              <a:ea typeface="Montserrat SemiBold"/>
              <a:cs typeface="Montserrat SemiBold"/>
              <a:sym typeface="Montserrat SemiBold"/>
            </a:endParaRPr>
          </a:p>
        </p:txBody>
      </p:sp>
      <p:sp>
        <p:nvSpPr>
          <p:cNvPr id="1695" name="Google Shape;1695;p45"/>
          <p:cNvSpPr txBox="1"/>
          <p:nvPr/>
        </p:nvSpPr>
        <p:spPr>
          <a:xfrm>
            <a:off x="5120575" y="1806775"/>
            <a:ext cx="1239900" cy="82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latin typeface="Montserrat SemiBold"/>
                <a:ea typeface="Montserrat SemiBold"/>
                <a:cs typeface="Montserrat SemiBold"/>
                <a:sym typeface="Montserrat SemiBold"/>
              </a:rPr>
              <a:t>25%</a:t>
            </a:r>
            <a:endParaRPr sz="3000">
              <a:latin typeface="Montserrat SemiBold"/>
              <a:ea typeface="Montserrat SemiBold"/>
              <a:cs typeface="Montserrat SemiBold"/>
              <a:sym typeface="Montserrat SemiBold"/>
            </a:endParaRPr>
          </a:p>
        </p:txBody>
      </p:sp>
      <p:sp>
        <p:nvSpPr>
          <p:cNvPr id="1696" name="Google Shape;1696;p45"/>
          <p:cNvSpPr txBox="1"/>
          <p:nvPr/>
        </p:nvSpPr>
        <p:spPr>
          <a:xfrm>
            <a:off x="7313600" y="1774600"/>
            <a:ext cx="1288500" cy="82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latin typeface="Montserrat SemiBold"/>
                <a:ea typeface="Montserrat SemiBold"/>
                <a:cs typeface="Montserrat SemiBold"/>
                <a:sym typeface="Montserrat SemiBold"/>
              </a:rPr>
              <a:t>100%</a:t>
            </a:r>
            <a:endParaRPr sz="3000">
              <a:latin typeface="Montserrat SemiBold"/>
              <a:ea typeface="Montserrat SemiBold"/>
              <a:cs typeface="Montserrat SemiBold"/>
              <a:sym typeface="Montserrat SemiBold"/>
            </a:endParaRPr>
          </a:p>
        </p:txBody>
      </p:sp>
      <p:sp>
        <p:nvSpPr>
          <p:cNvPr id="1697" name="Google Shape;1697;p45"/>
          <p:cNvSpPr txBox="1"/>
          <p:nvPr/>
        </p:nvSpPr>
        <p:spPr>
          <a:xfrm>
            <a:off x="295200" y="3228050"/>
            <a:ext cx="1835100" cy="130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rgbClr val="000000"/>
                </a:solidFill>
                <a:latin typeface="Montserrat Medium"/>
                <a:ea typeface="Montserrat Medium"/>
                <a:cs typeface="Montserrat Medium"/>
                <a:sym typeface="Montserrat Medium"/>
              </a:rPr>
              <a:t>Lorem ipsum dolor sit amet, consectetuer adipiscing elit. Aenean commodo ligula eget dolor.</a:t>
            </a:r>
            <a:endParaRPr sz="1000">
              <a:latin typeface="Montserrat Medium"/>
              <a:ea typeface="Montserrat Medium"/>
              <a:cs typeface="Montserrat Medium"/>
              <a:sym typeface="Montserrat Medium"/>
            </a:endParaRPr>
          </a:p>
        </p:txBody>
      </p:sp>
      <p:sp>
        <p:nvSpPr>
          <p:cNvPr id="1698" name="Google Shape;1698;p45"/>
          <p:cNvSpPr txBox="1"/>
          <p:nvPr/>
        </p:nvSpPr>
        <p:spPr>
          <a:xfrm>
            <a:off x="2486494" y="3228050"/>
            <a:ext cx="1835100" cy="130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rgbClr val="000000"/>
                </a:solidFill>
                <a:latin typeface="Montserrat Medium"/>
                <a:ea typeface="Montserrat Medium"/>
                <a:cs typeface="Montserrat Medium"/>
                <a:sym typeface="Montserrat Medium"/>
              </a:rPr>
              <a:t>Lorem ipsum dolor sit amet, consectetuer adipiscing elit. Aenean commodo ligula eget dolor.</a:t>
            </a:r>
            <a:endParaRPr sz="1000">
              <a:latin typeface="Montserrat Medium"/>
              <a:ea typeface="Montserrat Medium"/>
              <a:cs typeface="Montserrat Medium"/>
              <a:sym typeface="Montserrat Medium"/>
            </a:endParaRPr>
          </a:p>
        </p:txBody>
      </p:sp>
      <p:sp>
        <p:nvSpPr>
          <p:cNvPr id="1699" name="Google Shape;1699;p45"/>
          <p:cNvSpPr txBox="1"/>
          <p:nvPr/>
        </p:nvSpPr>
        <p:spPr>
          <a:xfrm>
            <a:off x="4766484" y="3228050"/>
            <a:ext cx="1835100" cy="130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rgbClr val="000000"/>
                </a:solidFill>
                <a:latin typeface="Montserrat Medium"/>
                <a:ea typeface="Montserrat Medium"/>
                <a:cs typeface="Montserrat Medium"/>
                <a:sym typeface="Montserrat Medium"/>
              </a:rPr>
              <a:t>Lorem ipsum dolor sit amet, consectetuer adipiscing elit. Aenean commodo ligula eget dolor.</a:t>
            </a:r>
            <a:endParaRPr sz="1000">
              <a:latin typeface="Montserrat Medium"/>
              <a:ea typeface="Montserrat Medium"/>
              <a:cs typeface="Montserrat Medium"/>
              <a:sym typeface="Montserrat Medium"/>
            </a:endParaRPr>
          </a:p>
        </p:txBody>
      </p:sp>
      <p:sp>
        <p:nvSpPr>
          <p:cNvPr id="1700" name="Google Shape;1700;p45"/>
          <p:cNvSpPr txBox="1"/>
          <p:nvPr/>
        </p:nvSpPr>
        <p:spPr>
          <a:xfrm>
            <a:off x="6957779" y="3228050"/>
            <a:ext cx="1835100" cy="130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rgbClr val="000000"/>
                </a:solidFill>
                <a:latin typeface="Montserrat Medium"/>
                <a:ea typeface="Montserrat Medium"/>
                <a:cs typeface="Montserrat Medium"/>
                <a:sym typeface="Montserrat Medium"/>
              </a:rPr>
              <a:t>Lorem ipsum dolor sit amet, consectetuer adipiscing elit. Aenean commodo ligula eget dolor.</a:t>
            </a:r>
            <a:endParaRPr sz="1000">
              <a:latin typeface="Montserrat Medium"/>
              <a:ea typeface="Montserrat Medium"/>
              <a:cs typeface="Montserrat Medium"/>
              <a:sym typeface="Montserrat Medium"/>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8"/>
        <p:cNvGrpSpPr/>
        <p:nvPr/>
      </p:nvGrpSpPr>
      <p:grpSpPr>
        <a:xfrm>
          <a:off x="0" y="0"/>
          <a:ext cx="0" cy="0"/>
          <a:chOff x="0" y="0"/>
          <a:chExt cx="0" cy="0"/>
        </a:xfrm>
      </p:grpSpPr>
      <p:sp>
        <p:nvSpPr>
          <p:cNvPr id="1479" name="Google Shape;1479;p28"/>
          <p:cNvSpPr txBox="1">
            <a:spLocks noGrp="1"/>
          </p:cNvSpPr>
          <p:nvPr>
            <p:ph type="title"/>
          </p:nvPr>
        </p:nvSpPr>
        <p:spPr>
          <a:xfrm>
            <a:off x="9213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chemeClr val="accent3"/>
                </a:solidFill>
              </a:rPr>
              <a:t>Introduce yourself</a:t>
            </a:r>
            <a:endParaRPr>
              <a:solidFill>
                <a:schemeClr val="accent3"/>
              </a:solidFill>
            </a:endParaRPr>
          </a:p>
        </p:txBody>
      </p:sp>
      <p:sp>
        <p:nvSpPr>
          <p:cNvPr id="1480" name="Google Shape;1480;p28"/>
          <p:cNvSpPr txBox="1">
            <a:spLocks noGrp="1"/>
          </p:cNvSpPr>
          <p:nvPr>
            <p:ph type="body" idx="1"/>
          </p:nvPr>
        </p:nvSpPr>
        <p:spPr>
          <a:xfrm>
            <a:off x="921300" y="1389600"/>
            <a:ext cx="2808000" cy="3179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4800"/>
              <a:t>Hi, I am Emma Green!</a:t>
            </a:r>
            <a:endParaRPr sz="4800"/>
          </a:p>
          <a:p>
            <a:pPr marL="0" lvl="0" indent="0" algn="l" rtl="0">
              <a:lnSpc>
                <a:spcPct val="100000"/>
              </a:lnSpc>
              <a:spcBef>
                <a:spcPts val="1600"/>
              </a:spcBef>
              <a:spcAft>
                <a:spcPts val="1600"/>
              </a:spcAft>
              <a:buNone/>
            </a:pPr>
            <a:endParaRPr/>
          </a:p>
        </p:txBody>
      </p:sp>
      <p:pic>
        <p:nvPicPr>
          <p:cNvPr id="1481" name="Google Shape;1481;p28"/>
          <p:cNvPicPr preferRelativeResize="0"/>
          <p:nvPr/>
        </p:nvPicPr>
        <p:blipFill rotWithShape="1">
          <a:blip r:embed="rId3">
            <a:alphaModFix/>
          </a:blip>
          <a:srcRect l="16666" r="16666"/>
          <a:stretch/>
        </p:blipFill>
        <p:spPr>
          <a:xfrm>
            <a:off x="4178450" y="350700"/>
            <a:ext cx="4442100" cy="4442100"/>
          </a:xfrm>
          <a:prstGeom prst="diamond">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4"/>
        <p:cNvGrpSpPr/>
        <p:nvPr/>
      </p:nvGrpSpPr>
      <p:grpSpPr>
        <a:xfrm>
          <a:off x="0" y="0"/>
          <a:ext cx="0" cy="0"/>
          <a:chOff x="0" y="0"/>
          <a:chExt cx="0" cy="0"/>
        </a:xfrm>
      </p:grpSpPr>
      <p:sp>
        <p:nvSpPr>
          <p:cNvPr id="1705" name="Google Shape;1705;p46"/>
          <p:cNvSpPr txBox="1">
            <a:spLocks noGrp="1"/>
          </p:cNvSpPr>
          <p:nvPr>
            <p:ph type="title"/>
          </p:nvPr>
        </p:nvSpPr>
        <p:spPr>
          <a:xfrm>
            <a:off x="311700" y="214800"/>
            <a:ext cx="7519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a:t>Here goes your timeline</a:t>
            </a:r>
            <a:endParaRPr sz="2800"/>
          </a:p>
        </p:txBody>
      </p:sp>
      <p:sp>
        <p:nvSpPr>
          <p:cNvPr id="1706" name="Google Shape;1706;p46"/>
          <p:cNvSpPr/>
          <p:nvPr/>
        </p:nvSpPr>
        <p:spPr>
          <a:xfrm>
            <a:off x="271250" y="3555651"/>
            <a:ext cx="1523100" cy="1291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i="0" u="none" strike="noStrike">
                <a:solidFill>
                  <a:schemeClr val="dk1"/>
                </a:solidFill>
                <a:latin typeface="Montserrat Medium"/>
                <a:ea typeface="Montserrat Medium"/>
                <a:cs typeface="Montserrat Medium"/>
                <a:sym typeface="Montserrat Medium"/>
              </a:rPr>
              <a:t>Lorem ipsum dolor sit amet, consectetuer adipiscing elit.</a:t>
            </a:r>
            <a:endParaRPr sz="1200">
              <a:solidFill>
                <a:schemeClr val="dk1"/>
              </a:solidFill>
              <a:latin typeface="Montserrat Medium"/>
              <a:ea typeface="Montserrat Medium"/>
              <a:cs typeface="Montserrat Medium"/>
              <a:sym typeface="Montserrat Medium"/>
            </a:endParaRPr>
          </a:p>
          <a:p>
            <a:pPr marL="0" marR="0" lvl="0" indent="0" algn="l" rtl="0">
              <a:spcBef>
                <a:spcPts val="0"/>
              </a:spcBef>
              <a:spcAft>
                <a:spcPts val="0"/>
              </a:spcAft>
              <a:buNone/>
            </a:pPr>
            <a:r>
              <a:rPr lang="en-GB" sz="1200" i="0" u="none" strike="noStrike">
                <a:solidFill>
                  <a:schemeClr val="dk1"/>
                </a:solidFill>
                <a:latin typeface="Montserrat Medium"/>
                <a:ea typeface="Montserrat Medium"/>
                <a:cs typeface="Montserrat Medium"/>
                <a:sym typeface="Montserrat Medium"/>
              </a:rPr>
              <a:t>Aenean commodo ligula eget dolor.</a:t>
            </a:r>
            <a:endParaRPr sz="1200">
              <a:solidFill>
                <a:schemeClr val="dk1"/>
              </a:solidFill>
              <a:latin typeface="Montserrat Medium"/>
              <a:ea typeface="Montserrat Medium"/>
              <a:cs typeface="Montserrat Medium"/>
              <a:sym typeface="Montserrat Medium"/>
            </a:endParaRPr>
          </a:p>
        </p:txBody>
      </p:sp>
      <p:sp>
        <p:nvSpPr>
          <p:cNvPr id="1707" name="Google Shape;1707;p46"/>
          <p:cNvSpPr/>
          <p:nvPr/>
        </p:nvSpPr>
        <p:spPr>
          <a:xfrm>
            <a:off x="2114848" y="1244026"/>
            <a:ext cx="1536300" cy="1291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i="0" u="none" strike="noStrike">
                <a:solidFill>
                  <a:schemeClr val="dk1"/>
                </a:solidFill>
                <a:latin typeface="Montserrat Medium"/>
                <a:ea typeface="Montserrat Medium"/>
                <a:cs typeface="Montserrat Medium"/>
                <a:sym typeface="Montserrat Medium"/>
              </a:rPr>
              <a:t>Lorem ipsum dolor sit amet, consectetuer adipiscing elit.</a:t>
            </a:r>
            <a:endParaRPr sz="1200">
              <a:solidFill>
                <a:schemeClr val="dk1"/>
              </a:solidFill>
              <a:latin typeface="Montserrat Medium"/>
              <a:ea typeface="Montserrat Medium"/>
              <a:cs typeface="Montserrat Medium"/>
              <a:sym typeface="Montserrat Medium"/>
            </a:endParaRPr>
          </a:p>
          <a:p>
            <a:pPr marL="0" marR="0" lvl="0" indent="0" algn="l" rtl="0">
              <a:spcBef>
                <a:spcPts val="0"/>
              </a:spcBef>
              <a:spcAft>
                <a:spcPts val="0"/>
              </a:spcAft>
              <a:buNone/>
            </a:pPr>
            <a:r>
              <a:rPr lang="en-GB" sz="1200" i="0" u="none" strike="noStrike">
                <a:solidFill>
                  <a:schemeClr val="dk1"/>
                </a:solidFill>
                <a:latin typeface="Montserrat Medium"/>
                <a:ea typeface="Montserrat Medium"/>
                <a:cs typeface="Montserrat Medium"/>
                <a:sym typeface="Montserrat Medium"/>
              </a:rPr>
              <a:t>Aenean commodo ligula eget dolor.</a:t>
            </a:r>
            <a:endParaRPr sz="1200">
              <a:solidFill>
                <a:schemeClr val="dk1"/>
              </a:solidFill>
              <a:latin typeface="Montserrat Medium"/>
              <a:ea typeface="Montserrat Medium"/>
              <a:cs typeface="Montserrat Medium"/>
              <a:sym typeface="Montserrat Medium"/>
            </a:endParaRPr>
          </a:p>
        </p:txBody>
      </p:sp>
      <p:sp>
        <p:nvSpPr>
          <p:cNvPr id="1708" name="Google Shape;1708;p46"/>
          <p:cNvSpPr/>
          <p:nvPr/>
        </p:nvSpPr>
        <p:spPr>
          <a:xfrm>
            <a:off x="3862066" y="3555651"/>
            <a:ext cx="1523100" cy="1291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i="0" u="none" strike="noStrike">
                <a:solidFill>
                  <a:schemeClr val="dk1"/>
                </a:solidFill>
                <a:latin typeface="Montserrat Medium"/>
                <a:ea typeface="Montserrat Medium"/>
                <a:cs typeface="Montserrat Medium"/>
                <a:sym typeface="Montserrat Medium"/>
              </a:rPr>
              <a:t>Lorem ipsum dolor sit amet, consectetuer adipiscing elit.</a:t>
            </a:r>
            <a:endParaRPr sz="1200">
              <a:solidFill>
                <a:schemeClr val="dk1"/>
              </a:solidFill>
              <a:latin typeface="Montserrat Medium"/>
              <a:ea typeface="Montserrat Medium"/>
              <a:cs typeface="Montserrat Medium"/>
              <a:sym typeface="Montserrat Medium"/>
            </a:endParaRPr>
          </a:p>
          <a:p>
            <a:pPr marL="0" marR="0" lvl="0" indent="0" algn="l" rtl="0">
              <a:spcBef>
                <a:spcPts val="0"/>
              </a:spcBef>
              <a:spcAft>
                <a:spcPts val="0"/>
              </a:spcAft>
              <a:buNone/>
            </a:pPr>
            <a:r>
              <a:rPr lang="en-GB" sz="1200" i="0" u="none" strike="noStrike">
                <a:solidFill>
                  <a:schemeClr val="dk1"/>
                </a:solidFill>
                <a:latin typeface="Montserrat Medium"/>
                <a:ea typeface="Montserrat Medium"/>
                <a:cs typeface="Montserrat Medium"/>
                <a:sym typeface="Montserrat Medium"/>
              </a:rPr>
              <a:t>Aenean commodo ligula eget dolor.</a:t>
            </a:r>
            <a:endParaRPr sz="1200">
              <a:solidFill>
                <a:schemeClr val="dk1"/>
              </a:solidFill>
              <a:latin typeface="Montserrat Medium"/>
              <a:ea typeface="Montserrat Medium"/>
              <a:cs typeface="Montserrat Medium"/>
              <a:sym typeface="Montserrat Medium"/>
            </a:endParaRPr>
          </a:p>
        </p:txBody>
      </p:sp>
      <p:sp>
        <p:nvSpPr>
          <p:cNvPr id="1709" name="Google Shape;1709;p46"/>
          <p:cNvSpPr/>
          <p:nvPr/>
        </p:nvSpPr>
        <p:spPr>
          <a:xfrm>
            <a:off x="7307122" y="3555651"/>
            <a:ext cx="1523100" cy="1291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i="0" u="none" strike="noStrike">
                <a:solidFill>
                  <a:schemeClr val="dk1"/>
                </a:solidFill>
                <a:latin typeface="Montserrat Medium"/>
                <a:ea typeface="Montserrat Medium"/>
                <a:cs typeface="Montserrat Medium"/>
                <a:sym typeface="Montserrat Medium"/>
              </a:rPr>
              <a:t>Lorem ipsum dolor sit amet, consectetuer adipiscing elit.</a:t>
            </a:r>
            <a:endParaRPr sz="1200">
              <a:solidFill>
                <a:schemeClr val="dk1"/>
              </a:solidFill>
              <a:latin typeface="Montserrat Medium"/>
              <a:ea typeface="Montserrat Medium"/>
              <a:cs typeface="Montserrat Medium"/>
              <a:sym typeface="Montserrat Medium"/>
            </a:endParaRPr>
          </a:p>
          <a:p>
            <a:pPr marL="0" marR="0" lvl="0" indent="0" algn="l" rtl="0">
              <a:spcBef>
                <a:spcPts val="0"/>
              </a:spcBef>
              <a:spcAft>
                <a:spcPts val="0"/>
              </a:spcAft>
              <a:buNone/>
            </a:pPr>
            <a:r>
              <a:rPr lang="en-GB" sz="1200" i="0" u="none" strike="noStrike">
                <a:solidFill>
                  <a:schemeClr val="dk1"/>
                </a:solidFill>
                <a:latin typeface="Montserrat Medium"/>
                <a:ea typeface="Montserrat Medium"/>
                <a:cs typeface="Montserrat Medium"/>
                <a:sym typeface="Montserrat Medium"/>
              </a:rPr>
              <a:t>Aenean commodo ligula eget dolor.</a:t>
            </a:r>
            <a:endParaRPr sz="1200">
              <a:solidFill>
                <a:schemeClr val="dk1"/>
              </a:solidFill>
              <a:latin typeface="Montserrat Medium"/>
              <a:ea typeface="Montserrat Medium"/>
              <a:cs typeface="Montserrat Medium"/>
              <a:sym typeface="Montserrat Medium"/>
            </a:endParaRPr>
          </a:p>
        </p:txBody>
      </p:sp>
      <p:sp>
        <p:nvSpPr>
          <p:cNvPr id="1710" name="Google Shape;1710;p46"/>
          <p:cNvSpPr/>
          <p:nvPr/>
        </p:nvSpPr>
        <p:spPr>
          <a:xfrm>
            <a:off x="5566845" y="1244025"/>
            <a:ext cx="1536300" cy="1291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i="0" u="none" strike="noStrike">
                <a:solidFill>
                  <a:schemeClr val="dk1"/>
                </a:solidFill>
                <a:latin typeface="Montserrat Medium"/>
                <a:ea typeface="Montserrat Medium"/>
                <a:cs typeface="Montserrat Medium"/>
                <a:sym typeface="Montserrat Medium"/>
              </a:rPr>
              <a:t>Lorem ipsum dolor sit amet, consectetuer adipiscing elit.</a:t>
            </a:r>
            <a:endParaRPr sz="1200">
              <a:solidFill>
                <a:schemeClr val="dk1"/>
              </a:solidFill>
              <a:latin typeface="Montserrat Medium"/>
              <a:ea typeface="Montserrat Medium"/>
              <a:cs typeface="Montserrat Medium"/>
              <a:sym typeface="Montserrat Medium"/>
            </a:endParaRPr>
          </a:p>
          <a:p>
            <a:pPr marL="0" marR="0" lvl="0" indent="0" algn="l" rtl="0">
              <a:spcBef>
                <a:spcPts val="0"/>
              </a:spcBef>
              <a:spcAft>
                <a:spcPts val="0"/>
              </a:spcAft>
              <a:buNone/>
            </a:pPr>
            <a:r>
              <a:rPr lang="en-GB" sz="1200" i="0" u="none" strike="noStrike">
                <a:solidFill>
                  <a:schemeClr val="dk1"/>
                </a:solidFill>
                <a:latin typeface="Montserrat Medium"/>
                <a:ea typeface="Montserrat Medium"/>
                <a:cs typeface="Montserrat Medium"/>
                <a:sym typeface="Montserrat Medium"/>
              </a:rPr>
              <a:t>Aenean commodo ligula eget dolor.</a:t>
            </a:r>
            <a:endParaRPr sz="1200">
              <a:solidFill>
                <a:schemeClr val="dk1"/>
              </a:solidFill>
              <a:latin typeface="Montserrat Medium"/>
              <a:ea typeface="Montserrat Medium"/>
              <a:cs typeface="Montserrat Medium"/>
              <a:sym typeface="Montserrat Medium"/>
            </a:endParaRPr>
          </a:p>
        </p:txBody>
      </p:sp>
      <p:sp>
        <p:nvSpPr>
          <p:cNvPr id="1711" name="Google Shape;1711;p46"/>
          <p:cNvSpPr txBox="1"/>
          <p:nvPr/>
        </p:nvSpPr>
        <p:spPr>
          <a:xfrm>
            <a:off x="7483438" y="1936943"/>
            <a:ext cx="939600" cy="410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400" b="1">
                <a:solidFill>
                  <a:schemeClr val="accent1"/>
                </a:solidFill>
                <a:latin typeface="Montserrat"/>
                <a:ea typeface="Montserrat"/>
                <a:cs typeface="Montserrat"/>
                <a:sym typeface="Montserrat"/>
              </a:rPr>
              <a:t>2019</a:t>
            </a:r>
            <a:endParaRPr sz="2400" b="1">
              <a:solidFill>
                <a:schemeClr val="accent1"/>
              </a:solidFill>
              <a:latin typeface="Montserrat"/>
              <a:ea typeface="Montserrat"/>
              <a:cs typeface="Montserrat"/>
              <a:sym typeface="Montserrat"/>
            </a:endParaRPr>
          </a:p>
        </p:txBody>
      </p:sp>
      <p:sp>
        <p:nvSpPr>
          <p:cNvPr id="1712" name="Google Shape;1712;p46"/>
          <p:cNvSpPr txBox="1"/>
          <p:nvPr/>
        </p:nvSpPr>
        <p:spPr>
          <a:xfrm>
            <a:off x="5765030" y="3623370"/>
            <a:ext cx="944700" cy="410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400" b="1">
                <a:solidFill>
                  <a:schemeClr val="accent5"/>
                </a:solidFill>
                <a:latin typeface="Montserrat"/>
                <a:ea typeface="Montserrat"/>
                <a:cs typeface="Montserrat"/>
                <a:sym typeface="Montserrat"/>
              </a:rPr>
              <a:t>2018</a:t>
            </a:r>
            <a:endParaRPr sz="2400" b="1">
              <a:solidFill>
                <a:schemeClr val="accent5"/>
              </a:solidFill>
              <a:latin typeface="Montserrat"/>
              <a:ea typeface="Montserrat"/>
              <a:cs typeface="Montserrat"/>
              <a:sym typeface="Montserrat"/>
            </a:endParaRPr>
          </a:p>
        </p:txBody>
      </p:sp>
      <p:sp>
        <p:nvSpPr>
          <p:cNvPr id="1713" name="Google Shape;1713;p46"/>
          <p:cNvSpPr txBox="1"/>
          <p:nvPr/>
        </p:nvSpPr>
        <p:spPr>
          <a:xfrm>
            <a:off x="4018607" y="1936942"/>
            <a:ext cx="930000" cy="410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400" b="1">
                <a:solidFill>
                  <a:schemeClr val="lt2"/>
                </a:solidFill>
                <a:latin typeface="Montserrat"/>
                <a:ea typeface="Montserrat"/>
                <a:cs typeface="Montserrat"/>
                <a:sym typeface="Montserrat"/>
              </a:rPr>
              <a:t>2017</a:t>
            </a:r>
            <a:endParaRPr sz="2400" b="1">
              <a:solidFill>
                <a:schemeClr val="lt2"/>
              </a:solidFill>
              <a:latin typeface="Montserrat"/>
              <a:ea typeface="Montserrat"/>
              <a:cs typeface="Montserrat"/>
              <a:sym typeface="Montserrat"/>
            </a:endParaRPr>
          </a:p>
        </p:txBody>
      </p:sp>
      <p:sp>
        <p:nvSpPr>
          <p:cNvPr id="1714" name="Google Shape;1714;p46"/>
          <p:cNvSpPr txBox="1"/>
          <p:nvPr/>
        </p:nvSpPr>
        <p:spPr>
          <a:xfrm>
            <a:off x="2332611" y="3623370"/>
            <a:ext cx="946200" cy="410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400" b="1">
                <a:solidFill>
                  <a:schemeClr val="accent4"/>
                </a:solidFill>
                <a:latin typeface="Montserrat"/>
                <a:ea typeface="Montserrat"/>
                <a:cs typeface="Montserrat"/>
                <a:sym typeface="Montserrat"/>
              </a:rPr>
              <a:t>2016</a:t>
            </a:r>
            <a:endParaRPr sz="2400" b="1">
              <a:solidFill>
                <a:schemeClr val="accent4"/>
              </a:solidFill>
              <a:latin typeface="Montserrat"/>
              <a:ea typeface="Montserrat"/>
              <a:cs typeface="Montserrat"/>
              <a:sym typeface="Montserrat"/>
            </a:endParaRPr>
          </a:p>
        </p:txBody>
      </p:sp>
      <p:sp>
        <p:nvSpPr>
          <p:cNvPr id="1715" name="Google Shape;1715;p46"/>
          <p:cNvSpPr txBox="1"/>
          <p:nvPr/>
        </p:nvSpPr>
        <p:spPr>
          <a:xfrm>
            <a:off x="583307" y="1936942"/>
            <a:ext cx="927600" cy="410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400" b="1">
                <a:solidFill>
                  <a:schemeClr val="accent6"/>
                </a:solidFill>
                <a:latin typeface="Montserrat"/>
                <a:ea typeface="Montserrat"/>
                <a:cs typeface="Montserrat"/>
                <a:sym typeface="Montserrat"/>
              </a:rPr>
              <a:t>2015</a:t>
            </a:r>
            <a:endParaRPr sz="2400" b="1">
              <a:solidFill>
                <a:schemeClr val="accent6"/>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0" name="Google Shape;1720;p47"/>
          <p:cNvSpPr txBox="1">
            <a:spLocks noGrp="1"/>
          </p:cNvSpPr>
          <p:nvPr>
            <p:ph type="title"/>
          </p:nvPr>
        </p:nvSpPr>
        <p:spPr>
          <a:xfrm>
            <a:off x="311700" y="445025"/>
            <a:ext cx="765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Or this timeline</a:t>
            </a:r>
            <a:endParaRPr/>
          </a:p>
        </p:txBody>
      </p:sp>
      <p:sp>
        <p:nvSpPr>
          <p:cNvPr id="1721" name="Google Shape;1721;p47"/>
          <p:cNvSpPr txBox="1">
            <a:spLocks noGrp="1"/>
          </p:cNvSpPr>
          <p:nvPr>
            <p:ph type="body" idx="4294967295"/>
          </p:nvPr>
        </p:nvSpPr>
        <p:spPr>
          <a:xfrm>
            <a:off x="63675" y="4699125"/>
            <a:ext cx="8692500" cy="40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sz="1200" i="1"/>
              <a:t>Or, if you are working with Google Slides you can insert the ones provided by it.</a:t>
            </a:r>
            <a:endParaRPr sz="1200" i="1"/>
          </a:p>
        </p:txBody>
      </p:sp>
      <p:sp>
        <p:nvSpPr>
          <p:cNvPr id="1722" name="Google Shape;1722;p47"/>
          <p:cNvSpPr/>
          <p:nvPr/>
        </p:nvSpPr>
        <p:spPr>
          <a:xfrm>
            <a:off x="802150" y="1509425"/>
            <a:ext cx="1437600" cy="2216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a:latin typeface="Montserrat Medium"/>
                <a:ea typeface="Montserrat Medium"/>
                <a:cs typeface="Montserrat Medium"/>
                <a:sym typeface="Montserrat Medium"/>
              </a:rPr>
              <a:t>You can use this slide to show milestones or the history of your subject.</a:t>
            </a:r>
            <a:endParaRPr>
              <a:latin typeface="Montserrat Medium"/>
              <a:ea typeface="Montserrat Medium"/>
              <a:cs typeface="Montserrat Medium"/>
              <a:sym typeface="Montserrat Medium"/>
            </a:endParaRPr>
          </a:p>
        </p:txBody>
      </p:sp>
      <p:sp>
        <p:nvSpPr>
          <p:cNvPr id="1723" name="Google Shape;1723;p47"/>
          <p:cNvSpPr/>
          <p:nvPr/>
        </p:nvSpPr>
        <p:spPr>
          <a:xfrm>
            <a:off x="2860100" y="1482225"/>
            <a:ext cx="1437600" cy="2216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a:latin typeface="Montserrat Medium"/>
                <a:ea typeface="Montserrat Medium"/>
                <a:cs typeface="Montserrat Medium"/>
                <a:sym typeface="Montserrat Medium"/>
              </a:rPr>
              <a:t>Or by changing the years with titles you can use it to show processes.</a:t>
            </a:r>
            <a:endParaRPr>
              <a:latin typeface="Montserrat Medium"/>
              <a:ea typeface="Montserrat Medium"/>
              <a:cs typeface="Montserrat Medium"/>
              <a:sym typeface="Montserrat Medium"/>
            </a:endParaRPr>
          </a:p>
        </p:txBody>
      </p:sp>
      <p:sp>
        <p:nvSpPr>
          <p:cNvPr id="1724" name="Google Shape;1724;p47"/>
          <p:cNvSpPr/>
          <p:nvPr/>
        </p:nvSpPr>
        <p:spPr>
          <a:xfrm>
            <a:off x="5162375" y="1509400"/>
            <a:ext cx="1347900" cy="2189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a:latin typeface="Montserrat Medium"/>
                <a:ea typeface="Montserrat Medium"/>
                <a:cs typeface="Montserrat Medium"/>
                <a:sym typeface="Montserrat Medium"/>
              </a:rPr>
              <a:t>It is also useful to show the evolution of historical events.</a:t>
            </a:r>
            <a:endParaRPr>
              <a:latin typeface="Montserrat Medium"/>
              <a:ea typeface="Montserrat Medium"/>
              <a:cs typeface="Montserrat Medium"/>
              <a:sym typeface="Montserrat Medium"/>
            </a:endParaRPr>
          </a:p>
        </p:txBody>
      </p:sp>
      <p:sp>
        <p:nvSpPr>
          <p:cNvPr id="1725" name="Google Shape;1725;p47"/>
          <p:cNvSpPr/>
          <p:nvPr/>
        </p:nvSpPr>
        <p:spPr>
          <a:xfrm>
            <a:off x="7279775" y="1509425"/>
            <a:ext cx="1347900" cy="2257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a:latin typeface="Montserrat Medium"/>
                <a:ea typeface="Montserrat Medium"/>
                <a:cs typeface="Montserrat Medium"/>
                <a:sym typeface="Montserrat Medium"/>
              </a:rPr>
              <a:t>Just add your text and the related years.</a:t>
            </a:r>
            <a:endParaRPr>
              <a:latin typeface="Montserrat Medium"/>
              <a:ea typeface="Montserrat Medium"/>
              <a:cs typeface="Montserrat Medium"/>
              <a:sym typeface="Montserrat Medium"/>
            </a:endParaRPr>
          </a:p>
        </p:txBody>
      </p:sp>
      <p:sp>
        <p:nvSpPr>
          <p:cNvPr id="1726" name="Google Shape;1726;p47"/>
          <p:cNvSpPr txBox="1"/>
          <p:nvPr/>
        </p:nvSpPr>
        <p:spPr>
          <a:xfrm rot="-5400000">
            <a:off x="-731550" y="2296130"/>
            <a:ext cx="2101200" cy="613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6000" b="1">
                <a:solidFill>
                  <a:schemeClr val="lt2"/>
                </a:solidFill>
                <a:latin typeface="Montserrat"/>
                <a:ea typeface="Montserrat"/>
                <a:cs typeface="Montserrat"/>
                <a:sym typeface="Montserrat"/>
              </a:rPr>
              <a:t>2016</a:t>
            </a:r>
            <a:endParaRPr sz="6000" b="1">
              <a:solidFill>
                <a:schemeClr val="lt2"/>
              </a:solidFill>
              <a:latin typeface="Montserrat"/>
              <a:ea typeface="Montserrat"/>
              <a:cs typeface="Montserrat"/>
              <a:sym typeface="Montserrat"/>
            </a:endParaRPr>
          </a:p>
        </p:txBody>
      </p:sp>
      <p:sp>
        <p:nvSpPr>
          <p:cNvPr id="1727" name="Google Shape;1727;p47"/>
          <p:cNvSpPr txBox="1"/>
          <p:nvPr/>
        </p:nvSpPr>
        <p:spPr>
          <a:xfrm rot="-5400000">
            <a:off x="1379233" y="2333575"/>
            <a:ext cx="2101200" cy="613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6000" b="1" dirty="0">
                <a:solidFill>
                  <a:schemeClr val="accent4"/>
                </a:solidFill>
                <a:latin typeface="Montserrat"/>
                <a:ea typeface="Montserrat"/>
                <a:cs typeface="Montserrat"/>
                <a:sym typeface="Montserrat"/>
              </a:rPr>
              <a:t>2017</a:t>
            </a:r>
            <a:endParaRPr sz="6000" b="1" dirty="0">
              <a:solidFill>
                <a:schemeClr val="accent4"/>
              </a:solidFill>
              <a:latin typeface="Montserrat"/>
              <a:ea typeface="Montserrat"/>
              <a:cs typeface="Montserrat"/>
              <a:sym typeface="Montserrat"/>
            </a:endParaRPr>
          </a:p>
        </p:txBody>
      </p:sp>
      <p:sp>
        <p:nvSpPr>
          <p:cNvPr id="1728" name="Google Shape;1728;p47"/>
          <p:cNvSpPr txBox="1"/>
          <p:nvPr/>
        </p:nvSpPr>
        <p:spPr>
          <a:xfrm rot="-5400000">
            <a:off x="3613407" y="2292182"/>
            <a:ext cx="2101200" cy="613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6000" b="1">
                <a:solidFill>
                  <a:schemeClr val="accent2"/>
                </a:solidFill>
                <a:latin typeface="Montserrat"/>
                <a:ea typeface="Montserrat"/>
                <a:cs typeface="Montserrat"/>
                <a:sym typeface="Montserrat"/>
              </a:rPr>
              <a:t>2018</a:t>
            </a:r>
            <a:endParaRPr sz="6000" b="1">
              <a:solidFill>
                <a:schemeClr val="accent2"/>
              </a:solidFill>
              <a:latin typeface="Montserrat"/>
              <a:ea typeface="Montserrat"/>
              <a:cs typeface="Montserrat"/>
              <a:sym typeface="Montserrat"/>
            </a:endParaRPr>
          </a:p>
        </p:txBody>
      </p:sp>
      <p:sp>
        <p:nvSpPr>
          <p:cNvPr id="1729" name="Google Shape;1729;p47"/>
          <p:cNvSpPr txBox="1"/>
          <p:nvPr/>
        </p:nvSpPr>
        <p:spPr>
          <a:xfrm rot="-5400000">
            <a:off x="5705975" y="2296129"/>
            <a:ext cx="2101200" cy="613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6000" b="1">
                <a:solidFill>
                  <a:schemeClr val="accent1"/>
                </a:solidFill>
                <a:latin typeface="Montserrat"/>
                <a:ea typeface="Montserrat"/>
                <a:cs typeface="Montserrat"/>
                <a:sym typeface="Montserrat"/>
              </a:rPr>
              <a:t>2019</a:t>
            </a:r>
            <a:endParaRPr sz="6000" b="1">
              <a:solidFill>
                <a:schemeClr val="accen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48"/>
          <p:cNvSpPr txBox="1">
            <a:spLocks noGrp="1"/>
          </p:cNvSpPr>
          <p:nvPr>
            <p:ph type="title"/>
          </p:nvPr>
        </p:nvSpPr>
        <p:spPr>
          <a:xfrm>
            <a:off x="570300" y="10045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Add your title here</a:t>
            </a:r>
            <a:endParaRPr/>
          </a:p>
        </p:txBody>
      </p:sp>
      <p:sp>
        <p:nvSpPr>
          <p:cNvPr id="1735" name="Google Shape;1735;p48"/>
          <p:cNvSpPr txBox="1">
            <a:spLocks noGrp="1"/>
          </p:cNvSpPr>
          <p:nvPr>
            <p:ph type="subTitle" idx="1"/>
          </p:nvPr>
        </p:nvSpPr>
        <p:spPr>
          <a:xfrm>
            <a:off x="570300" y="2574475"/>
            <a:ext cx="4045200" cy="1235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200"/>
              <a:t>If you are presenting a website, an internet product or an app, you can use this computer mockup to showcase it.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Just replace the screenshot with your own.</a:t>
            </a:r>
            <a:endParaRPr sz="1200"/>
          </a:p>
        </p:txBody>
      </p:sp>
      <p:pic>
        <p:nvPicPr>
          <p:cNvPr id="1736" name="Google Shape;1736;p48"/>
          <p:cNvPicPr preferRelativeResize="0"/>
          <p:nvPr/>
        </p:nvPicPr>
        <p:blipFill>
          <a:blip r:embed="rId3">
            <a:alphaModFix/>
          </a:blip>
          <a:stretch>
            <a:fillRect/>
          </a:stretch>
        </p:blipFill>
        <p:spPr>
          <a:xfrm>
            <a:off x="5178950" y="1303025"/>
            <a:ext cx="3439176" cy="193547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40"/>
        <p:cNvGrpSpPr/>
        <p:nvPr/>
      </p:nvGrpSpPr>
      <p:grpSpPr>
        <a:xfrm>
          <a:off x="0" y="0"/>
          <a:ext cx="0" cy="0"/>
          <a:chOff x="0" y="0"/>
          <a:chExt cx="0" cy="0"/>
        </a:xfrm>
      </p:grpSpPr>
      <p:sp>
        <p:nvSpPr>
          <p:cNvPr id="1741" name="Google Shape;1741;p49"/>
          <p:cNvSpPr txBox="1">
            <a:spLocks noGrp="1"/>
          </p:cNvSpPr>
          <p:nvPr>
            <p:ph type="title"/>
          </p:nvPr>
        </p:nvSpPr>
        <p:spPr>
          <a:xfrm>
            <a:off x="570300" y="10045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GB"/>
              <a:t>Add your title here</a:t>
            </a:r>
            <a:endParaRPr/>
          </a:p>
        </p:txBody>
      </p:sp>
      <p:sp>
        <p:nvSpPr>
          <p:cNvPr id="1742" name="Google Shape;1742;p49"/>
          <p:cNvSpPr txBox="1">
            <a:spLocks noGrp="1"/>
          </p:cNvSpPr>
          <p:nvPr>
            <p:ph type="subTitle" idx="1"/>
          </p:nvPr>
        </p:nvSpPr>
        <p:spPr>
          <a:xfrm>
            <a:off x="570300" y="2574475"/>
            <a:ext cx="4045200" cy="1235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200">
                <a:solidFill>
                  <a:schemeClr val="dk1"/>
                </a:solidFill>
              </a:rPr>
              <a:t>If you are presenting a website, an internet product or an app, you can use this laptop mockup to showcase it.</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Just replace the screenshot with your own.</a:t>
            </a:r>
            <a:endParaRPr/>
          </a:p>
        </p:txBody>
      </p:sp>
      <p:pic>
        <p:nvPicPr>
          <p:cNvPr id="1743" name="Google Shape;1743;p49"/>
          <p:cNvPicPr preferRelativeResize="0"/>
          <p:nvPr/>
        </p:nvPicPr>
        <p:blipFill>
          <a:blip r:embed="rId3">
            <a:alphaModFix/>
          </a:blip>
          <a:stretch>
            <a:fillRect/>
          </a:stretch>
        </p:blipFill>
        <p:spPr>
          <a:xfrm>
            <a:off x="5138850" y="1594000"/>
            <a:ext cx="3153800" cy="177485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47"/>
        <p:cNvGrpSpPr/>
        <p:nvPr/>
      </p:nvGrpSpPr>
      <p:grpSpPr>
        <a:xfrm>
          <a:off x="0" y="0"/>
          <a:ext cx="0" cy="0"/>
          <a:chOff x="0" y="0"/>
          <a:chExt cx="0" cy="0"/>
        </a:xfrm>
      </p:grpSpPr>
      <p:sp>
        <p:nvSpPr>
          <p:cNvPr id="1748" name="Google Shape;1748;p50"/>
          <p:cNvSpPr txBox="1">
            <a:spLocks noGrp="1"/>
          </p:cNvSpPr>
          <p:nvPr>
            <p:ph type="title"/>
          </p:nvPr>
        </p:nvSpPr>
        <p:spPr>
          <a:xfrm>
            <a:off x="570300" y="10045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GB"/>
              <a:t>Add your title here</a:t>
            </a:r>
            <a:endParaRPr/>
          </a:p>
        </p:txBody>
      </p:sp>
      <p:sp>
        <p:nvSpPr>
          <p:cNvPr id="1749" name="Google Shape;1749;p50"/>
          <p:cNvSpPr txBox="1">
            <a:spLocks noGrp="1"/>
          </p:cNvSpPr>
          <p:nvPr>
            <p:ph type="subTitle" idx="1"/>
          </p:nvPr>
        </p:nvSpPr>
        <p:spPr>
          <a:xfrm>
            <a:off x="570300" y="2574475"/>
            <a:ext cx="4045200" cy="1235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200">
                <a:solidFill>
                  <a:schemeClr val="dk1"/>
                </a:solidFill>
              </a:rPr>
              <a:t>If you are presenting a website, an internet product or an app, you can use this smartphone mockup to showcase it.</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Just replace the screenshot with your own.</a:t>
            </a:r>
            <a:endParaRPr/>
          </a:p>
        </p:txBody>
      </p:sp>
      <p:pic>
        <p:nvPicPr>
          <p:cNvPr id="1750" name="Google Shape;1750;p50"/>
          <p:cNvPicPr preferRelativeResize="0"/>
          <p:nvPr/>
        </p:nvPicPr>
        <p:blipFill rotWithShape="1">
          <a:blip r:embed="rId3">
            <a:alphaModFix/>
          </a:blip>
          <a:srcRect r="14155" b="4141"/>
          <a:stretch/>
        </p:blipFill>
        <p:spPr>
          <a:xfrm>
            <a:off x="5940975" y="924425"/>
            <a:ext cx="1961475" cy="321645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sp>
        <p:nvSpPr>
          <p:cNvPr id="1755" name="Google Shape;1755;p51"/>
          <p:cNvSpPr txBox="1">
            <a:spLocks noGrp="1"/>
          </p:cNvSpPr>
          <p:nvPr>
            <p:ph type="title"/>
          </p:nvPr>
        </p:nvSpPr>
        <p:spPr>
          <a:xfrm>
            <a:off x="570300" y="10045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GB"/>
              <a:t>Add your title here</a:t>
            </a:r>
            <a:endParaRPr/>
          </a:p>
        </p:txBody>
      </p:sp>
      <p:sp>
        <p:nvSpPr>
          <p:cNvPr id="1756" name="Google Shape;1756;p51"/>
          <p:cNvSpPr txBox="1">
            <a:spLocks noGrp="1"/>
          </p:cNvSpPr>
          <p:nvPr>
            <p:ph type="subTitle" idx="1"/>
          </p:nvPr>
        </p:nvSpPr>
        <p:spPr>
          <a:xfrm>
            <a:off x="570300" y="2574475"/>
            <a:ext cx="4045200" cy="1235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200">
                <a:solidFill>
                  <a:schemeClr val="dk1"/>
                </a:solidFill>
              </a:rPr>
              <a:t>If you are presenting a website, an internet product or an app, you can use this tablet mockup to showcase it.</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Just replace the screenshot with your own.</a:t>
            </a:r>
            <a:endParaRPr/>
          </a:p>
        </p:txBody>
      </p:sp>
      <p:pic>
        <p:nvPicPr>
          <p:cNvPr id="1757" name="Google Shape;1757;p51"/>
          <p:cNvPicPr preferRelativeResize="0"/>
          <p:nvPr/>
        </p:nvPicPr>
        <p:blipFill rotWithShape="1">
          <a:blip r:embed="rId3">
            <a:alphaModFix/>
          </a:blip>
          <a:srcRect b="15824"/>
          <a:stretch/>
        </p:blipFill>
        <p:spPr>
          <a:xfrm>
            <a:off x="5644825" y="1004575"/>
            <a:ext cx="2431850" cy="3005951"/>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52"/>
          <p:cNvSpPr txBox="1">
            <a:spLocks noGrp="1"/>
          </p:cNvSpPr>
          <p:nvPr>
            <p:ph type="body" idx="4294967295"/>
          </p:nvPr>
        </p:nvSpPr>
        <p:spPr>
          <a:xfrm>
            <a:off x="442275" y="3169575"/>
            <a:ext cx="7393500" cy="6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2400">
                <a:solidFill>
                  <a:schemeClr val="dk1"/>
                </a:solidFill>
              </a:rPr>
              <a:t>Fonts used: Montserrat</a:t>
            </a:r>
            <a:endParaRPr sz="2400"/>
          </a:p>
        </p:txBody>
      </p:sp>
      <p:sp>
        <p:nvSpPr>
          <p:cNvPr id="1763" name="Google Shape;1763;p52"/>
          <p:cNvSpPr txBox="1">
            <a:spLocks noGrp="1"/>
          </p:cNvSpPr>
          <p:nvPr>
            <p:ph type="title"/>
          </p:nvPr>
        </p:nvSpPr>
        <p:spPr>
          <a:xfrm>
            <a:off x="442275" y="1389350"/>
            <a:ext cx="739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9600"/>
              <a:t>Thank you!</a:t>
            </a:r>
            <a:endParaRPr sz="96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grpSp>
        <p:nvGrpSpPr>
          <p:cNvPr id="1768" name="Google Shape;1768;p53"/>
          <p:cNvGrpSpPr/>
          <p:nvPr/>
        </p:nvGrpSpPr>
        <p:grpSpPr>
          <a:xfrm>
            <a:off x="2810765" y="1034641"/>
            <a:ext cx="359403" cy="217426"/>
            <a:chOff x="4797800" y="1994125"/>
            <a:chExt cx="306475" cy="186025"/>
          </a:xfrm>
        </p:grpSpPr>
        <p:sp>
          <p:nvSpPr>
            <p:cNvPr id="1769" name="Google Shape;1769;p53"/>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3"/>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1" name="Google Shape;1771;p53"/>
          <p:cNvSpPr/>
          <p:nvPr/>
        </p:nvSpPr>
        <p:spPr>
          <a:xfrm>
            <a:off x="2317251" y="1048436"/>
            <a:ext cx="311792" cy="264353"/>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3"/>
          <p:cNvSpPr/>
          <p:nvPr/>
        </p:nvSpPr>
        <p:spPr>
          <a:xfrm>
            <a:off x="1948986" y="976919"/>
            <a:ext cx="187310" cy="341523"/>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3"/>
          <p:cNvSpPr/>
          <p:nvPr/>
        </p:nvSpPr>
        <p:spPr>
          <a:xfrm>
            <a:off x="3303764" y="1035123"/>
            <a:ext cx="312319" cy="217426"/>
          </a:xfrm>
          <a:custGeom>
            <a:avLst/>
            <a:gdLst/>
            <a:ahLst/>
            <a:cxnLst/>
            <a:rect l="l" t="t" r="r" b="b"/>
            <a:pathLst>
              <a:path w="10653" h="7441" extrusionOk="0">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3"/>
          <p:cNvSpPr/>
          <p:nvPr/>
        </p:nvSpPr>
        <p:spPr>
          <a:xfrm>
            <a:off x="3750471" y="998371"/>
            <a:ext cx="296107" cy="290944"/>
          </a:xfrm>
          <a:custGeom>
            <a:avLst/>
            <a:gdLst/>
            <a:ahLst/>
            <a:cxnLst/>
            <a:rect l="l" t="t" r="r" b="b"/>
            <a:pathLst>
              <a:path w="10100" h="9957" extrusionOk="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3"/>
          <p:cNvSpPr/>
          <p:nvPr/>
        </p:nvSpPr>
        <p:spPr>
          <a:xfrm>
            <a:off x="4628188" y="1027247"/>
            <a:ext cx="265235" cy="240890"/>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6" name="Google Shape;1776;p53"/>
          <p:cNvGrpSpPr/>
          <p:nvPr/>
        </p:nvGrpSpPr>
        <p:grpSpPr>
          <a:xfrm>
            <a:off x="5111617" y="1038023"/>
            <a:ext cx="312319" cy="217952"/>
            <a:chOff x="4250025" y="2848800"/>
            <a:chExt cx="266325" cy="186475"/>
          </a:xfrm>
        </p:grpSpPr>
        <p:sp>
          <p:nvSpPr>
            <p:cNvPr id="1777" name="Google Shape;1777;p53"/>
            <p:cNvSpPr/>
            <p:nvPr/>
          </p:nvSpPr>
          <p:spPr>
            <a:xfrm>
              <a:off x="4250025" y="2848800"/>
              <a:ext cx="166425" cy="149900"/>
            </a:xfrm>
            <a:custGeom>
              <a:avLst/>
              <a:gdLst/>
              <a:ahLst/>
              <a:cxnLst/>
              <a:rect l="l" t="t" r="r" b="b"/>
              <a:pathLst>
                <a:path w="6657" h="5996" extrusionOk="0">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3"/>
            <p:cNvSpPr/>
            <p:nvPr/>
          </p:nvSpPr>
          <p:spPr>
            <a:xfrm>
              <a:off x="4349950" y="2885375"/>
              <a:ext cx="166400" cy="149900"/>
            </a:xfrm>
            <a:custGeom>
              <a:avLst/>
              <a:gdLst/>
              <a:ahLst/>
              <a:cxnLst/>
              <a:rect l="l" t="t" r="r" b="b"/>
              <a:pathLst>
                <a:path w="6656" h="5996" extrusionOk="0">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53"/>
          <p:cNvGrpSpPr/>
          <p:nvPr/>
        </p:nvGrpSpPr>
        <p:grpSpPr>
          <a:xfrm>
            <a:off x="5641502" y="1007255"/>
            <a:ext cx="304462" cy="279986"/>
            <a:chOff x="4707700" y="2822475"/>
            <a:chExt cx="259625" cy="239550"/>
          </a:xfrm>
        </p:grpSpPr>
        <p:sp>
          <p:nvSpPr>
            <p:cNvPr id="1780" name="Google Shape;1780;p53"/>
            <p:cNvSpPr/>
            <p:nvPr/>
          </p:nvSpPr>
          <p:spPr>
            <a:xfrm>
              <a:off x="4707700" y="2822475"/>
              <a:ext cx="259625" cy="176225"/>
            </a:xfrm>
            <a:custGeom>
              <a:avLst/>
              <a:gdLst/>
              <a:ahLst/>
              <a:cxnLst/>
              <a:rect l="l" t="t" r="r" b="b"/>
              <a:pathLst>
                <a:path w="10385" h="7049" extrusionOk="0">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3"/>
            <p:cNvSpPr/>
            <p:nvPr/>
          </p:nvSpPr>
          <p:spPr>
            <a:xfrm>
              <a:off x="4754525" y="2991975"/>
              <a:ext cx="39725" cy="39725"/>
            </a:xfrm>
            <a:custGeom>
              <a:avLst/>
              <a:gdLst/>
              <a:ahLst/>
              <a:cxnLst/>
              <a:rect l="l" t="t" r="r" b="b"/>
              <a:pathLst>
                <a:path w="1589" h="1589" extrusionOk="0">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3"/>
            <p:cNvSpPr/>
            <p:nvPr/>
          </p:nvSpPr>
          <p:spPr>
            <a:xfrm>
              <a:off x="4719750" y="3031675"/>
              <a:ext cx="29900" cy="30350"/>
            </a:xfrm>
            <a:custGeom>
              <a:avLst/>
              <a:gdLst/>
              <a:ahLst/>
              <a:cxnLst/>
              <a:rect l="l" t="t" r="r" b="b"/>
              <a:pathLst>
                <a:path w="1196" h="1214" extrusionOk="0">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3" name="Google Shape;1783;p53"/>
          <p:cNvSpPr/>
          <p:nvPr/>
        </p:nvSpPr>
        <p:spPr>
          <a:xfrm>
            <a:off x="6062815" y="1010558"/>
            <a:ext cx="302381" cy="274405"/>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3"/>
          <p:cNvSpPr/>
          <p:nvPr/>
        </p:nvSpPr>
        <p:spPr>
          <a:xfrm>
            <a:off x="6527257" y="1038733"/>
            <a:ext cx="312319" cy="217952"/>
          </a:xfrm>
          <a:custGeom>
            <a:avLst/>
            <a:gdLst/>
            <a:ahLst/>
            <a:cxnLst/>
            <a:rect l="l" t="t" r="r" b="b"/>
            <a:pathLst>
              <a:path w="10653" h="7459" extrusionOk="0">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5" name="Google Shape;1785;p53"/>
          <p:cNvGrpSpPr/>
          <p:nvPr/>
        </p:nvGrpSpPr>
        <p:grpSpPr>
          <a:xfrm>
            <a:off x="7091917" y="975960"/>
            <a:ext cx="311792" cy="342049"/>
            <a:chOff x="6425500" y="2795700"/>
            <a:chExt cx="265875" cy="292650"/>
          </a:xfrm>
        </p:grpSpPr>
        <p:sp>
          <p:nvSpPr>
            <p:cNvPr id="1786" name="Google Shape;1786;p53"/>
            <p:cNvSpPr/>
            <p:nvPr/>
          </p:nvSpPr>
          <p:spPr>
            <a:xfrm>
              <a:off x="6425500" y="2795700"/>
              <a:ext cx="265875" cy="292650"/>
            </a:xfrm>
            <a:custGeom>
              <a:avLst/>
              <a:gdLst/>
              <a:ahLst/>
              <a:cxnLst/>
              <a:rect l="l" t="t" r="r" b="b"/>
              <a:pathLst>
                <a:path w="10635" h="11706" extrusionOk="0">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3"/>
            <p:cNvSpPr/>
            <p:nvPr/>
          </p:nvSpPr>
          <p:spPr>
            <a:xfrm>
              <a:off x="6515150" y="2868425"/>
              <a:ext cx="86575" cy="87000"/>
            </a:xfrm>
            <a:custGeom>
              <a:avLst/>
              <a:gdLst/>
              <a:ahLst/>
              <a:cxnLst/>
              <a:rect l="l" t="t" r="r" b="b"/>
              <a:pathLst>
                <a:path w="3463" h="3480" extrusionOk="0">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8" name="Google Shape;1788;p53"/>
          <p:cNvSpPr/>
          <p:nvPr/>
        </p:nvSpPr>
        <p:spPr>
          <a:xfrm>
            <a:off x="7534583" y="1004056"/>
            <a:ext cx="312847" cy="287788"/>
          </a:xfrm>
          <a:custGeom>
            <a:avLst/>
            <a:gdLst/>
            <a:ahLst/>
            <a:cxnLst/>
            <a:rect l="l" t="t" r="r" b="b"/>
            <a:pathLst>
              <a:path w="10671" h="9849" extrusionOk="0">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9" name="Google Shape;1789;p53"/>
          <p:cNvGrpSpPr/>
          <p:nvPr/>
        </p:nvGrpSpPr>
        <p:grpSpPr>
          <a:xfrm>
            <a:off x="8048505" y="1022845"/>
            <a:ext cx="310736" cy="249042"/>
            <a:chOff x="5549875" y="2418425"/>
            <a:chExt cx="264975" cy="213075"/>
          </a:xfrm>
        </p:grpSpPr>
        <p:sp>
          <p:nvSpPr>
            <p:cNvPr id="1790" name="Google Shape;1790;p53"/>
            <p:cNvSpPr/>
            <p:nvPr/>
          </p:nvSpPr>
          <p:spPr>
            <a:xfrm>
              <a:off x="5549875" y="2576925"/>
              <a:ext cx="42400" cy="54575"/>
            </a:xfrm>
            <a:custGeom>
              <a:avLst/>
              <a:gdLst/>
              <a:ahLst/>
              <a:cxnLst/>
              <a:rect l="l" t="t" r="r" b="b"/>
              <a:pathLst>
                <a:path w="1696" h="2183" extrusionOk="0">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3"/>
            <p:cNvSpPr/>
            <p:nvPr/>
          </p:nvSpPr>
          <p:spPr>
            <a:xfrm>
              <a:off x="5576175" y="2418425"/>
              <a:ext cx="238675" cy="211200"/>
            </a:xfrm>
            <a:custGeom>
              <a:avLst/>
              <a:gdLst/>
              <a:ahLst/>
              <a:cxnLst/>
              <a:rect l="l" t="t" r="r" b="b"/>
              <a:pathLst>
                <a:path w="9547" h="8448" extrusionOk="0">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2" name="Google Shape;1792;p53"/>
          <p:cNvSpPr/>
          <p:nvPr/>
        </p:nvSpPr>
        <p:spPr>
          <a:xfrm>
            <a:off x="1968597" y="1545091"/>
            <a:ext cx="148083" cy="326387"/>
          </a:xfrm>
          <a:custGeom>
            <a:avLst/>
            <a:gdLst/>
            <a:ahLst/>
            <a:cxnLst/>
            <a:rect l="l" t="t" r="r" b="b"/>
            <a:pathLst>
              <a:path w="5051" h="11170" extrusionOk="0">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3" name="Google Shape;1793;p53"/>
          <p:cNvGrpSpPr/>
          <p:nvPr/>
        </p:nvGrpSpPr>
        <p:grpSpPr>
          <a:xfrm>
            <a:off x="2810885" y="1575472"/>
            <a:ext cx="265763" cy="264353"/>
            <a:chOff x="3739275" y="2525850"/>
            <a:chExt cx="226625" cy="226175"/>
          </a:xfrm>
        </p:grpSpPr>
        <p:sp>
          <p:nvSpPr>
            <p:cNvPr id="1794" name="Google Shape;1794;p53"/>
            <p:cNvSpPr/>
            <p:nvPr/>
          </p:nvSpPr>
          <p:spPr>
            <a:xfrm>
              <a:off x="3779425" y="2525850"/>
              <a:ext cx="20100" cy="40150"/>
            </a:xfrm>
            <a:custGeom>
              <a:avLst/>
              <a:gdLst/>
              <a:ahLst/>
              <a:cxnLst/>
              <a:rect l="l" t="t" r="r" b="b"/>
              <a:pathLst>
                <a:path w="804" h="1606" extrusionOk="0">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3"/>
            <p:cNvSpPr/>
            <p:nvPr/>
          </p:nvSpPr>
          <p:spPr>
            <a:xfrm>
              <a:off x="3739275" y="2605675"/>
              <a:ext cx="226625" cy="146350"/>
            </a:xfrm>
            <a:custGeom>
              <a:avLst/>
              <a:gdLst/>
              <a:ahLst/>
              <a:cxnLst/>
              <a:rect l="l" t="t" r="r" b="b"/>
              <a:pathLst>
                <a:path w="9065" h="5854" extrusionOk="0">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3"/>
            <p:cNvSpPr/>
            <p:nvPr/>
          </p:nvSpPr>
          <p:spPr>
            <a:xfrm>
              <a:off x="3905675" y="2525850"/>
              <a:ext cx="20100" cy="40150"/>
            </a:xfrm>
            <a:custGeom>
              <a:avLst/>
              <a:gdLst/>
              <a:ahLst/>
              <a:cxnLst/>
              <a:rect l="l" t="t" r="r" b="b"/>
              <a:pathLst>
                <a:path w="804" h="1606" extrusionOk="0">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3"/>
            <p:cNvSpPr/>
            <p:nvPr/>
          </p:nvSpPr>
          <p:spPr>
            <a:xfrm>
              <a:off x="3739275" y="2545900"/>
              <a:ext cx="226625" cy="46425"/>
            </a:xfrm>
            <a:custGeom>
              <a:avLst/>
              <a:gdLst/>
              <a:ahLst/>
              <a:cxnLst/>
              <a:rect l="l" t="t" r="r" b="b"/>
              <a:pathLst>
                <a:path w="9065" h="1857" extrusionOk="0">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8" name="Google Shape;1798;p53"/>
          <p:cNvGrpSpPr/>
          <p:nvPr/>
        </p:nvGrpSpPr>
        <p:grpSpPr>
          <a:xfrm>
            <a:off x="2343361" y="1552519"/>
            <a:ext cx="241693" cy="310258"/>
            <a:chOff x="4518575" y="2506200"/>
            <a:chExt cx="206100" cy="265450"/>
          </a:xfrm>
        </p:grpSpPr>
        <p:sp>
          <p:nvSpPr>
            <p:cNvPr id="1799" name="Google Shape;1799;p53"/>
            <p:cNvSpPr/>
            <p:nvPr/>
          </p:nvSpPr>
          <p:spPr>
            <a:xfrm>
              <a:off x="4518575" y="2506200"/>
              <a:ext cx="206100" cy="265450"/>
            </a:xfrm>
            <a:custGeom>
              <a:avLst/>
              <a:gdLst/>
              <a:ahLst/>
              <a:cxnLst/>
              <a:rect l="l" t="t" r="r" b="b"/>
              <a:pathLst>
                <a:path w="8244" h="10618" extrusionOk="0">
                  <a:moveTo>
                    <a:pt x="7440" y="786"/>
                  </a:moveTo>
                  <a:lnTo>
                    <a:pt x="7440" y="9832"/>
                  </a:lnTo>
                  <a:lnTo>
                    <a:pt x="803" y="9832"/>
                  </a:lnTo>
                  <a:lnTo>
                    <a:pt x="803" y="786"/>
                  </a:lnTo>
                  <a:close/>
                  <a:moveTo>
                    <a:pt x="0" y="1"/>
                  </a:moveTo>
                  <a:lnTo>
                    <a:pt x="0" y="10617"/>
                  </a:lnTo>
                  <a:lnTo>
                    <a:pt x="8243" y="10617"/>
                  </a:lnTo>
                  <a:lnTo>
                    <a:pt x="82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3"/>
            <p:cNvSpPr/>
            <p:nvPr/>
          </p:nvSpPr>
          <p:spPr>
            <a:xfrm>
              <a:off x="4628300" y="2555725"/>
              <a:ext cx="56225" cy="13400"/>
            </a:xfrm>
            <a:custGeom>
              <a:avLst/>
              <a:gdLst/>
              <a:ahLst/>
              <a:cxnLst/>
              <a:rect l="l" t="t" r="r" b="b"/>
              <a:pathLst>
                <a:path w="2249" h="536" extrusionOk="0">
                  <a:moveTo>
                    <a:pt x="0" y="0"/>
                  </a:moveTo>
                  <a:lnTo>
                    <a:pt x="0" y="536"/>
                  </a:lnTo>
                  <a:lnTo>
                    <a:pt x="2249" y="536"/>
                  </a:lnTo>
                  <a:lnTo>
                    <a:pt x="224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3"/>
            <p:cNvSpPr/>
            <p:nvPr/>
          </p:nvSpPr>
          <p:spPr>
            <a:xfrm>
              <a:off x="4628300" y="2608800"/>
              <a:ext cx="56225" cy="13425"/>
            </a:xfrm>
            <a:custGeom>
              <a:avLst/>
              <a:gdLst/>
              <a:ahLst/>
              <a:cxnLst/>
              <a:rect l="l" t="t" r="r" b="b"/>
              <a:pathLst>
                <a:path w="2249" h="537" extrusionOk="0">
                  <a:moveTo>
                    <a:pt x="0" y="1"/>
                  </a:moveTo>
                  <a:lnTo>
                    <a:pt x="0" y="536"/>
                  </a:lnTo>
                  <a:lnTo>
                    <a:pt x="2249" y="536"/>
                  </a:lnTo>
                  <a:lnTo>
                    <a:pt x="22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3"/>
            <p:cNvSpPr/>
            <p:nvPr/>
          </p:nvSpPr>
          <p:spPr>
            <a:xfrm>
              <a:off x="4628300" y="2715425"/>
              <a:ext cx="56225" cy="13400"/>
            </a:xfrm>
            <a:custGeom>
              <a:avLst/>
              <a:gdLst/>
              <a:ahLst/>
              <a:cxnLst/>
              <a:rect l="l" t="t" r="r" b="b"/>
              <a:pathLst>
                <a:path w="2249" h="536" extrusionOk="0">
                  <a:moveTo>
                    <a:pt x="0" y="0"/>
                  </a:moveTo>
                  <a:lnTo>
                    <a:pt x="0" y="535"/>
                  </a:lnTo>
                  <a:lnTo>
                    <a:pt x="2249" y="535"/>
                  </a:lnTo>
                  <a:lnTo>
                    <a:pt x="224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3"/>
            <p:cNvSpPr/>
            <p:nvPr/>
          </p:nvSpPr>
          <p:spPr>
            <a:xfrm>
              <a:off x="4628300" y="2662325"/>
              <a:ext cx="56225" cy="12975"/>
            </a:xfrm>
            <a:custGeom>
              <a:avLst/>
              <a:gdLst/>
              <a:ahLst/>
              <a:cxnLst/>
              <a:rect l="l" t="t" r="r" b="b"/>
              <a:pathLst>
                <a:path w="2249" h="519" extrusionOk="0">
                  <a:moveTo>
                    <a:pt x="0" y="1"/>
                  </a:moveTo>
                  <a:lnTo>
                    <a:pt x="0" y="518"/>
                  </a:lnTo>
                  <a:lnTo>
                    <a:pt x="2249" y="518"/>
                  </a:lnTo>
                  <a:lnTo>
                    <a:pt x="22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3"/>
            <p:cNvSpPr/>
            <p:nvPr/>
          </p:nvSpPr>
          <p:spPr>
            <a:xfrm>
              <a:off x="4558275" y="25392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3"/>
            <p:cNvSpPr/>
            <p:nvPr/>
          </p:nvSpPr>
          <p:spPr>
            <a:xfrm>
              <a:off x="4558275" y="2592300"/>
              <a:ext cx="49525" cy="40625"/>
            </a:xfrm>
            <a:custGeom>
              <a:avLst/>
              <a:gdLst/>
              <a:ahLst/>
              <a:cxnLst/>
              <a:rect l="l" t="t" r="r" b="b"/>
              <a:pathLst>
                <a:path w="1981" h="1625" extrusionOk="0">
                  <a:moveTo>
                    <a:pt x="1606" y="1"/>
                  </a:moveTo>
                  <a:lnTo>
                    <a:pt x="732" y="893"/>
                  </a:lnTo>
                  <a:lnTo>
                    <a:pt x="375" y="536"/>
                  </a:lnTo>
                  <a:lnTo>
                    <a:pt x="0" y="911"/>
                  </a:lnTo>
                  <a:lnTo>
                    <a:pt x="732" y="1624"/>
                  </a:lnTo>
                  <a:lnTo>
                    <a:pt x="1981" y="375"/>
                  </a:lnTo>
                  <a:lnTo>
                    <a:pt x="160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3"/>
            <p:cNvSpPr/>
            <p:nvPr/>
          </p:nvSpPr>
          <p:spPr>
            <a:xfrm>
              <a:off x="4558275" y="2645375"/>
              <a:ext cx="49525" cy="41075"/>
            </a:xfrm>
            <a:custGeom>
              <a:avLst/>
              <a:gdLst/>
              <a:ahLst/>
              <a:cxnLst/>
              <a:rect l="l" t="t" r="r" b="b"/>
              <a:pathLst>
                <a:path w="1981" h="1643" extrusionOk="0">
                  <a:moveTo>
                    <a:pt x="1606" y="1"/>
                  </a:moveTo>
                  <a:lnTo>
                    <a:pt x="732" y="893"/>
                  </a:lnTo>
                  <a:lnTo>
                    <a:pt x="375" y="536"/>
                  </a:lnTo>
                  <a:lnTo>
                    <a:pt x="0" y="911"/>
                  </a:lnTo>
                  <a:lnTo>
                    <a:pt x="732" y="1642"/>
                  </a:lnTo>
                  <a:lnTo>
                    <a:pt x="1981" y="376"/>
                  </a:lnTo>
                  <a:lnTo>
                    <a:pt x="160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3"/>
            <p:cNvSpPr/>
            <p:nvPr/>
          </p:nvSpPr>
          <p:spPr>
            <a:xfrm>
              <a:off x="4558275" y="26980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8" name="Google Shape;1808;p53"/>
          <p:cNvGrpSpPr/>
          <p:nvPr/>
        </p:nvGrpSpPr>
        <p:grpSpPr>
          <a:xfrm>
            <a:off x="3302657" y="1575712"/>
            <a:ext cx="265792" cy="264353"/>
            <a:chOff x="4164375" y="1677425"/>
            <a:chExt cx="226650" cy="226175"/>
          </a:xfrm>
        </p:grpSpPr>
        <p:sp>
          <p:nvSpPr>
            <p:cNvPr id="1809" name="Google Shape;1809;p53"/>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3"/>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3"/>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3"/>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3"/>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4" name="Google Shape;1814;p53"/>
          <p:cNvGrpSpPr/>
          <p:nvPr/>
        </p:nvGrpSpPr>
        <p:grpSpPr>
          <a:xfrm>
            <a:off x="4237548" y="1568157"/>
            <a:ext cx="265235" cy="264353"/>
            <a:chOff x="5226025" y="1677425"/>
            <a:chExt cx="226175" cy="226175"/>
          </a:xfrm>
        </p:grpSpPr>
        <p:sp>
          <p:nvSpPr>
            <p:cNvPr id="1815" name="Google Shape;1815;p53"/>
            <p:cNvSpPr/>
            <p:nvPr/>
          </p:nvSpPr>
          <p:spPr>
            <a:xfrm>
              <a:off x="5226025" y="1677425"/>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3"/>
            <p:cNvSpPr/>
            <p:nvPr/>
          </p:nvSpPr>
          <p:spPr>
            <a:xfrm>
              <a:off x="5259025" y="1733625"/>
              <a:ext cx="193175" cy="113325"/>
            </a:xfrm>
            <a:custGeom>
              <a:avLst/>
              <a:gdLst/>
              <a:ahLst/>
              <a:cxnLst/>
              <a:rect l="l" t="t" r="r" b="b"/>
              <a:pathLst>
                <a:path w="7727" h="4533" extrusionOk="0">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7" name="Google Shape;1817;p53"/>
          <p:cNvGrpSpPr/>
          <p:nvPr/>
        </p:nvGrpSpPr>
        <p:grpSpPr>
          <a:xfrm>
            <a:off x="3770404" y="1568276"/>
            <a:ext cx="265235" cy="264353"/>
            <a:chOff x="4835275" y="1198350"/>
            <a:chExt cx="226175" cy="226175"/>
          </a:xfrm>
        </p:grpSpPr>
        <p:sp>
          <p:nvSpPr>
            <p:cNvPr id="1818" name="Google Shape;1818;p53"/>
            <p:cNvSpPr/>
            <p:nvPr/>
          </p:nvSpPr>
          <p:spPr>
            <a:xfrm>
              <a:off x="4835275" y="1198350"/>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3"/>
            <p:cNvSpPr/>
            <p:nvPr/>
          </p:nvSpPr>
          <p:spPr>
            <a:xfrm>
              <a:off x="4868275" y="1255000"/>
              <a:ext cx="193175" cy="113325"/>
            </a:xfrm>
            <a:custGeom>
              <a:avLst/>
              <a:gdLst/>
              <a:ahLst/>
              <a:cxnLst/>
              <a:rect l="l" t="t" r="r" b="b"/>
              <a:pathLst>
                <a:path w="7727" h="4533" extrusionOk="0">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0" name="Google Shape;1820;p53"/>
          <p:cNvGrpSpPr/>
          <p:nvPr/>
        </p:nvGrpSpPr>
        <p:grpSpPr>
          <a:xfrm>
            <a:off x="5267628" y="1554472"/>
            <a:ext cx="308127" cy="307131"/>
            <a:chOff x="968775" y="1180050"/>
            <a:chExt cx="262750" cy="262775"/>
          </a:xfrm>
        </p:grpSpPr>
        <p:sp>
          <p:nvSpPr>
            <p:cNvPr id="1821" name="Google Shape;1821;p53"/>
            <p:cNvSpPr/>
            <p:nvPr/>
          </p:nvSpPr>
          <p:spPr>
            <a:xfrm>
              <a:off x="1061550" y="1180050"/>
              <a:ext cx="169975" cy="169550"/>
            </a:xfrm>
            <a:custGeom>
              <a:avLst/>
              <a:gdLst/>
              <a:ahLst/>
              <a:cxnLst/>
              <a:rect l="l" t="t" r="r" b="b"/>
              <a:pathLst>
                <a:path w="6799" h="6782" extrusionOk="0">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3"/>
            <p:cNvSpPr/>
            <p:nvPr/>
          </p:nvSpPr>
          <p:spPr>
            <a:xfrm>
              <a:off x="968775" y="1189875"/>
              <a:ext cx="252950" cy="252950"/>
            </a:xfrm>
            <a:custGeom>
              <a:avLst/>
              <a:gdLst/>
              <a:ahLst/>
              <a:cxnLst/>
              <a:rect l="l" t="t" r="r" b="b"/>
              <a:pathLst>
                <a:path w="10118" h="10118" extrusionOk="0">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3"/>
            <p:cNvSpPr/>
            <p:nvPr/>
          </p:nvSpPr>
          <p:spPr>
            <a:xfrm>
              <a:off x="1015150" y="1236700"/>
              <a:ext cx="160175" cy="159725"/>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4" name="Google Shape;1824;p53"/>
          <p:cNvGrpSpPr/>
          <p:nvPr/>
        </p:nvGrpSpPr>
        <p:grpSpPr>
          <a:xfrm>
            <a:off x="4704047" y="1611976"/>
            <a:ext cx="342663" cy="192092"/>
            <a:chOff x="1678900" y="1231350"/>
            <a:chExt cx="292200" cy="164350"/>
          </a:xfrm>
        </p:grpSpPr>
        <p:sp>
          <p:nvSpPr>
            <p:cNvPr id="1825" name="Google Shape;1825;p53"/>
            <p:cNvSpPr/>
            <p:nvPr/>
          </p:nvSpPr>
          <p:spPr>
            <a:xfrm>
              <a:off x="1678900" y="1231350"/>
              <a:ext cx="233775" cy="159725"/>
            </a:xfrm>
            <a:custGeom>
              <a:avLst/>
              <a:gdLst/>
              <a:ahLst/>
              <a:cxnLst/>
              <a:rect l="l" t="t" r="r" b="b"/>
              <a:pathLst>
                <a:path w="9351" h="6389" extrusionOk="0">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3"/>
            <p:cNvSpPr/>
            <p:nvPr/>
          </p:nvSpPr>
          <p:spPr>
            <a:xfrm>
              <a:off x="1927800" y="1294250"/>
              <a:ext cx="43300" cy="96825"/>
            </a:xfrm>
            <a:custGeom>
              <a:avLst/>
              <a:gdLst/>
              <a:ahLst/>
              <a:cxnLst/>
              <a:rect l="l" t="t" r="r" b="b"/>
              <a:pathLst>
                <a:path w="1732" h="3873" extrusionOk="0">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3"/>
            <p:cNvSpPr/>
            <p:nvPr/>
          </p:nvSpPr>
          <p:spPr>
            <a:xfrm>
              <a:off x="1809600" y="1267925"/>
              <a:ext cx="128500" cy="127775"/>
            </a:xfrm>
            <a:custGeom>
              <a:avLst/>
              <a:gdLst/>
              <a:ahLst/>
              <a:cxnLst/>
              <a:rect l="l" t="t" r="r" b="b"/>
              <a:pathLst>
                <a:path w="5140" h="5111" extrusionOk="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8" name="Google Shape;1828;p53"/>
          <p:cNvSpPr/>
          <p:nvPr/>
        </p:nvSpPr>
        <p:spPr>
          <a:xfrm>
            <a:off x="5874535" y="1545106"/>
            <a:ext cx="218181" cy="311281"/>
          </a:xfrm>
          <a:custGeom>
            <a:avLst/>
            <a:gdLst/>
            <a:ahLst/>
            <a:cxnLst/>
            <a:rect l="l" t="t" r="r" b="b"/>
            <a:pathLst>
              <a:path w="7442" h="10653" extrusionOk="0">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9" name="Google Shape;1829;p53"/>
          <p:cNvGrpSpPr/>
          <p:nvPr/>
        </p:nvGrpSpPr>
        <p:grpSpPr>
          <a:xfrm>
            <a:off x="6268256" y="1548991"/>
            <a:ext cx="285640" cy="302836"/>
            <a:chOff x="2405550" y="1181850"/>
            <a:chExt cx="243575" cy="259100"/>
          </a:xfrm>
        </p:grpSpPr>
        <p:sp>
          <p:nvSpPr>
            <p:cNvPr id="1830" name="Google Shape;1830;p53"/>
            <p:cNvSpPr/>
            <p:nvPr/>
          </p:nvSpPr>
          <p:spPr>
            <a:xfrm>
              <a:off x="2517500" y="1255000"/>
              <a:ext cx="13425" cy="12950"/>
            </a:xfrm>
            <a:custGeom>
              <a:avLst/>
              <a:gdLst/>
              <a:ahLst/>
              <a:cxnLst/>
              <a:rect l="l" t="t" r="r" b="b"/>
              <a:pathLst>
                <a:path w="537" h="518" extrusionOk="0">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3"/>
            <p:cNvSpPr/>
            <p:nvPr/>
          </p:nvSpPr>
          <p:spPr>
            <a:xfrm>
              <a:off x="2517500" y="1387925"/>
              <a:ext cx="13425" cy="13400"/>
            </a:xfrm>
            <a:custGeom>
              <a:avLst/>
              <a:gdLst/>
              <a:ahLst/>
              <a:cxnLst/>
              <a:rect l="l" t="t" r="r" b="b"/>
              <a:pathLst>
                <a:path w="537" h="536" extrusionOk="0">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3"/>
            <p:cNvSpPr/>
            <p:nvPr/>
          </p:nvSpPr>
          <p:spPr>
            <a:xfrm>
              <a:off x="2584425" y="1317900"/>
              <a:ext cx="12950" cy="13400"/>
            </a:xfrm>
            <a:custGeom>
              <a:avLst/>
              <a:gdLst/>
              <a:ahLst/>
              <a:cxnLst/>
              <a:rect l="l" t="t" r="r" b="b"/>
              <a:pathLst>
                <a:path w="518" h="536" extrusionOk="0">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3"/>
            <p:cNvSpPr/>
            <p:nvPr/>
          </p:nvSpPr>
          <p:spPr>
            <a:xfrm>
              <a:off x="2451050" y="1317900"/>
              <a:ext cx="13400" cy="13400"/>
            </a:xfrm>
            <a:custGeom>
              <a:avLst/>
              <a:gdLst/>
              <a:ahLst/>
              <a:cxnLst/>
              <a:rect l="l" t="t" r="r" b="b"/>
              <a:pathLst>
                <a:path w="536" h="536" extrusionOk="0">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3"/>
            <p:cNvSpPr/>
            <p:nvPr/>
          </p:nvSpPr>
          <p:spPr>
            <a:xfrm>
              <a:off x="2517500" y="1278200"/>
              <a:ext cx="44650" cy="84325"/>
            </a:xfrm>
            <a:custGeom>
              <a:avLst/>
              <a:gdLst/>
              <a:ahLst/>
              <a:cxnLst/>
              <a:rect l="l" t="t" r="r" b="b"/>
              <a:pathLst>
                <a:path w="1786" h="3373" extrusionOk="0">
                  <a:moveTo>
                    <a:pt x="1" y="0"/>
                  </a:moveTo>
                  <a:lnTo>
                    <a:pt x="1" y="1856"/>
                  </a:lnTo>
                  <a:cubicBezTo>
                    <a:pt x="1" y="1927"/>
                    <a:pt x="37" y="1999"/>
                    <a:pt x="90" y="2052"/>
                  </a:cubicBezTo>
                  <a:lnTo>
                    <a:pt x="1411" y="3372"/>
                  </a:lnTo>
                  <a:lnTo>
                    <a:pt x="1785" y="2998"/>
                  </a:lnTo>
                  <a:lnTo>
                    <a:pt x="536" y="1767"/>
                  </a:lnTo>
                  <a:lnTo>
                    <a:pt x="5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3"/>
            <p:cNvSpPr/>
            <p:nvPr/>
          </p:nvSpPr>
          <p:spPr>
            <a:xfrm>
              <a:off x="2405550" y="1181850"/>
              <a:ext cx="243575" cy="259100"/>
            </a:xfrm>
            <a:custGeom>
              <a:avLst/>
              <a:gdLst/>
              <a:ahLst/>
              <a:cxnLst/>
              <a:rect l="l" t="t" r="r" b="b"/>
              <a:pathLst>
                <a:path w="9743" h="10364" extrusionOk="0">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6" name="Google Shape;1836;p53"/>
          <p:cNvSpPr/>
          <p:nvPr/>
        </p:nvSpPr>
        <p:spPr>
          <a:xfrm>
            <a:off x="6808211" y="1568794"/>
            <a:ext cx="265235" cy="264353"/>
          </a:xfrm>
          <a:custGeom>
            <a:avLst/>
            <a:gdLst/>
            <a:ahLst/>
            <a:cxnLst/>
            <a:rect l="l" t="t" r="r" b="b"/>
            <a:pathLst>
              <a:path w="9047" h="9047" extrusionOk="0">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7" name="Google Shape;1837;p53"/>
          <p:cNvGrpSpPr/>
          <p:nvPr/>
        </p:nvGrpSpPr>
        <p:grpSpPr>
          <a:xfrm>
            <a:off x="7184778" y="1547107"/>
            <a:ext cx="254241" cy="306605"/>
            <a:chOff x="3086700" y="1180050"/>
            <a:chExt cx="216800" cy="262325"/>
          </a:xfrm>
        </p:grpSpPr>
        <p:sp>
          <p:nvSpPr>
            <p:cNvPr id="1838" name="Google Shape;1838;p53"/>
            <p:cNvSpPr/>
            <p:nvPr/>
          </p:nvSpPr>
          <p:spPr>
            <a:xfrm>
              <a:off x="3161625" y="1180050"/>
              <a:ext cx="141875" cy="141425"/>
            </a:xfrm>
            <a:custGeom>
              <a:avLst/>
              <a:gdLst/>
              <a:ahLst/>
              <a:cxnLst/>
              <a:rect l="l" t="t" r="r" b="b"/>
              <a:pathLst>
                <a:path w="5675" h="5657" extrusionOk="0">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3"/>
            <p:cNvSpPr/>
            <p:nvPr/>
          </p:nvSpPr>
          <p:spPr>
            <a:xfrm>
              <a:off x="3086700" y="1301400"/>
              <a:ext cx="141425" cy="140975"/>
            </a:xfrm>
            <a:custGeom>
              <a:avLst/>
              <a:gdLst/>
              <a:ahLst/>
              <a:cxnLst/>
              <a:rect l="l" t="t" r="r" b="b"/>
              <a:pathLst>
                <a:path w="5657" h="5639" extrusionOk="0">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0" name="Google Shape;1840;p53"/>
          <p:cNvGrpSpPr/>
          <p:nvPr/>
        </p:nvGrpSpPr>
        <p:grpSpPr>
          <a:xfrm>
            <a:off x="7634113" y="1536938"/>
            <a:ext cx="202467" cy="326943"/>
            <a:chOff x="3741075" y="1171575"/>
            <a:chExt cx="172650" cy="279725"/>
          </a:xfrm>
        </p:grpSpPr>
        <p:sp>
          <p:nvSpPr>
            <p:cNvPr id="1841" name="Google Shape;1841;p53"/>
            <p:cNvSpPr/>
            <p:nvPr/>
          </p:nvSpPr>
          <p:spPr>
            <a:xfrm>
              <a:off x="3784350" y="1364725"/>
              <a:ext cx="86100" cy="19650"/>
            </a:xfrm>
            <a:custGeom>
              <a:avLst/>
              <a:gdLst/>
              <a:ahLst/>
              <a:cxnLst/>
              <a:rect l="l" t="t" r="r" b="b"/>
              <a:pathLst>
                <a:path w="3444" h="786" extrusionOk="0">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3"/>
            <p:cNvSpPr/>
            <p:nvPr/>
          </p:nvSpPr>
          <p:spPr>
            <a:xfrm>
              <a:off x="3784350" y="1397750"/>
              <a:ext cx="86100" cy="20075"/>
            </a:xfrm>
            <a:custGeom>
              <a:avLst/>
              <a:gdLst/>
              <a:ahLst/>
              <a:cxnLst/>
              <a:rect l="l" t="t" r="r" b="b"/>
              <a:pathLst>
                <a:path w="3444" h="803" extrusionOk="0">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3"/>
            <p:cNvSpPr/>
            <p:nvPr/>
          </p:nvSpPr>
          <p:spPr>
            <a:xfrm>
              <a:off x="3805750" y="1431200"/>
              <a:ext cx="43300" cy="20100"/>
            </a:xfrm>
            <a:custGeom>
              <a:avLst/>
              <a:gdLst/>
              <a:ahLst/>
              <a:cxnLst/>
              <a:rect l="l" t="t" r="r" b="b"/>
              <a:pathLst>
                <a:path w="1732" h="804" extrusionOk="0">
                  <a:moveTo>
                    <a:pt x="1" y="0"/>
                  </a:moveTo>
                  <a:cubicBezTo>
                    <a:pt x="36" y="446"/>
                    <a:pt x="411" y="803"/>
                    <a:pt x="857" y="803"/>
                  </a:cubicBezTo>
                  <a:cubicBezTo>
                    <a:pt x="1321" y="803"/>
                    <a:pt x="1696" y="446"/>
                    <a:pt x="17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3"/>
            <p:cNvSpPr/>
            <p:nvPr/>
          </p:nvSpPr>
          <p:spPr>
            <a:xfrm>
              <a:off x="3741075" y="1171575"/>
              <a:ext cx="172650" cy="179800"/>
            </a:xfrm>
            <a:custGeom>
              <a:avLst/>
              <a:gdLst/>
              <a:ahLst/>
              <a:cxnLst/>
              <a:rect l="l" t="t" r="r" b="b"/>
              <a:pathLst>
                <a:path w="6906" h="7192" extrusionOk="0">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5" name="Google Shape;1845;p53"/>
          <p:cNvSpPr/>
          <p:nvPr/>
        </p:nvSpPr>
        <p:spPr>
          <a:xfrm>
            <a:off x="8041456" y="1547663"/>
            <a:ext cx="310765" cy="307102"/>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6" name="Google Shape;1846;p53"/>
          <p:cNvGrpSpPr/>
          <p:nvPr/>
        </p:nvGrpSpPr>
        <p:grpSpPr>
          <a:xfrm>
            <a:off x="1886895" y="2174979"/>
            <a:ext cx="311821" cy="217455"/>
            <a:chOff x="952700" y="1101100"/>
            <a:chExt cx="265900" cy="186050"/>
          </a:xfrm>
        </p:grpSpPr>
        <p:sp>
          <p:nvSpPr>
            <p:cNvPr id="1847" name="Google Shape;1847;p53"/>
            <p:cNvSpPr/>
            <p:nvPr/>
          </p:nvSpPr>
          <p:spPr>
            <a:xfrm>
              <a:off x="952700" y="1101100"/>
              <a:ext cx="265900" cy="186050"/>
            </a:xfrm>
            <a:custGeom>
              <a:avLst/>
              <a:gdLst/>
              <a:ahLst/>
              <a:cxnLst/>
              <a:rect l="l" t="t" r="r" b="b"/>
              <a:pathLst>
                <a:path w="10636" h="7442" extrusionOk="0">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3"/>
            <p:cNvSpPr/>
            <p:nvPr/>
          </p:nvSpPr>
          <p:spPr>
            <a:xfrm>
              <a:off x="992850" y="1234025"/>
              <a:ext cx="53125" cy="13425"/>
            </a:xfrm>
            <a:custGeom>
              <a:avLst/>
              <a:gdLst/>
              <a:ahLst/>
              <a:cxnLst/>
              <a:rect l="l" t="t" r="r" b="b"/>
              <a:pathLst>
                <a:path w="2125" h="537" extrusionOk="0">
                  <a:moveTo>
                    <a:pt x="1" y="1"/>
                  </a:moveTo>
                  <a:lnTo>
                    <a:pt x="1" y="536"/>
                  </a:lnTo>
                  <a:lnTo>
                    <a:pt x="2124" y="536"/>
                  </a:lnTo>
                  <a:lnTo>
                    <a:pt x="212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3"/>
            <p:cNvSpPr/>
            <p:nvPr/>
          </p:nvSpPr>
          <p:spPr>
            <a:xfrm>
              <a:off x="1059325" y="1234025"/>
              <a:ext cx="26350" cy="13425"/>
            </a:xfrm>
            <a:custGeom>
              <a:avLst/>
              <a:gdLst/>
              <a:ahLst/>
              <a:cxnLst/>
              <a:rect l="l" t="t" r="r" b="b"/>
              <a:pathLst>
                <a:path w="1054" h="537" extrusionOk="0">
                  <a:moveTo>
                    <a:pt x="0" y="1"/>
                  </a:moveTo>
                  <a:lnTo>
                    <a:pt x="0" y="536"/>
                  </a:lnTo>
                  <a:lnTo>
                    <a:pt x="1053" y="536"/>
                  </a:lnTo>
                  <a:lnTo>
                    <a:pt x="10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0" name="Google Shape;1850;p53"/>
          <p:cNvSpPr/>
          <p:nvPr/>
        </p:nvSpPr>
        <p:spPr>
          <a:xfrm>
            <a:off x="2354141" y="2103765"/>
            <a:ext cx="218679" cy="310784"/>
          </a:xfrm>
          <a:custGeom>
            <a:avLst/>
            <a:gdLst/>
            <a:ahLst/>
            <a:cxnLst/>
            <a:rect l="l" t="t" r="r" b="b"/>
            <a:pathLst>
              <a:path w="7459" h="10636" extrusionOk="0">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3"/>
          <p:cNvSpPr/>
          <p:nvPr/>
        </p:nvSpPr>
        <p:spPr>
          <a:xfrm>
            <a:off x="2728415" y="2127263"/>
            <a:ext cx="351546" cy="342342"/>
          </a:xfrm>
          <a:custGeom>
            <a:avLst/>
            <a:gdLst/>
            <a:ahLst/>
            <a:cxnLst/>
            <a:rect l="l" t="t" r="r" b="b"/>
            <a:pathLst>
              <a:path w="11991" h="11716" extrusionOk="0">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3"/>
          <p:cNvSpPr/>
          <p:nvPr/>
        </p:nvSpPr>
        <p:spPr>
          <a:xfrm>
            <a:off x="3235552" y="2127322"/>
            <a:ext cx="320176" cy="258129"/>
          </a:xfrm>
          <a:custGeom>
            <a:avLst/>
            <a:gdLst/>
            <a:ahLst/>
            <a:cxnLst/>
            <a:rect l="l" t="t" r="r" b="b"/>
            <a:pathLst>
              <a:path w="10921" h="8834" extrusionOk="0">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3"/>
          <p:cNvSpPr/>
          <p:nvPr/>
        </p:nvSpPr>
        <p:spPr>
          <a:xfrm>
            <a:off x="3776179" y="2160026"/>
            <a:ext cx="276229" cy="288869"/>
          </a:xfrm>
          <a:custGeom>
            <a:avLst/>
            <a:gdLst/>
            <a:ahLst/>
            <a:cxnLst/>
            <a:rect l="l" t="t" r="r" b="b"/>
            <a:pathLst>
              <a:path w="9422" h="9886" extrusionOk="0">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4" name="Google Shape;1854;p53"/>
          <p:cNvGrpSpPr/>
          <p:nvPr/>
        </p:nvGrpSpPr>
        <p:grpSpPr>
          <a:xfrm>
            <a:off x="4273779" y="2156631"/>
            <a:ext cx="281976" cy="295122"/>
            <a:chOff x="5583325" y="1073450"/>
            <a:chExt cx="240450" cy="252500"/>
          </a:xfrm>
        </p:grpSpPr>
        <p:sp>
          <p:nvSpPr>
            <p:cNvPr id="1855" name="Google Shape;1855;p53"/>
            <p:cNvSpPr/>
            <p:nvPr/>
          </p:nvSpPr>
          <p:spPr>
            <a:xfrm>
              <a:off x="5613200" y="1229575"/>
              <a:ext cx="96375" cy="96375"/>
            </a:xfrm>
            <a:custGeom>
              <a:avLst/>
              <a:gdLst/>
              <a:ahLst/>
              <a:cxnLst/>
              <a:rect l="l" t="t" r="r" b="b"/>
              <a:pathLst>
                <a:path w="3855" h="3855" extrusionOk="0">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3"/>
            <p:cNvSpPr/>
            <p:nvPr/>
          </p:nvSpPr>
          <p:spPr>
            <a:xfrm>
              <a:off x="5689050" y="1144825"/>
              <a:ext cx="134725" cy="122250"/>
            </a:xfrm>
            <a:custGeom>
              <a:avLst/>
              <a:gdLst/>
              <a:ahLst/>
              <a:cxnLst/>
              <a:rect l="l" t="t" r="r" b="b"/>
              <a:pathLst>
                <a:path w="5389" h="4890" extrusionOk="0">
                  <a:moveTo>
                    <a:pt x="4050" y="0"/>
                  </a:moveTo>
                  <a:lnTo>
                    <a:pt x="0" y="1695"/>
                  </a:lnTo>
                  <a:lnTo>
                    <a:pt x="1321" y="4889"/>
                  </a:lnTo>
                  <a:lnTo>
                    <a:pt x="5389" y="3212"/>
                  </a:lnTo>
                  <a:lnTo>
                    <a:pt x="40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3"/>
            <p:cNvSpPr/>
            <p:nvPr/>
          </p:nvSpPr>
          <p:spPr>
            <a:xfrm>
              <a:off x="5583325" y="1073450"/>
              <a:ext cx="106175" cy="150350"/>
            </a:xfrm>
            <a:custGeom>
              <a:avLst/>
              <a:gdLst/>
              <a:ahLst/>
              <a:cxnLst/>
              <a:rect l="l" t="t" r="r" b="b"/>
              <a:pathLst>
                <a:path w="4247" h="6014" extrusionOk="0">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3"/>
            <p:cNvSpPr/>
            <p:nvPr/>
          </p:nvSpPr>
          <p:spPr>
            <a:xfrm>
              <a:off x="5716250" y="1252775"/>
              <a:ext cx="88350" cy="53100"/>
            </a:xfrm>
            <a:custGeom>
              <a:avLst/>
              <a:gdLst/>
              <a:ahLst/>
              <a:cxnLst/>
              <a:rect l="l" t="t" r="r" b="b"/>
              <a:pathLst>
                <a:path w="3534" h="2124" extrusionOk="0">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9" name="Google Shape;1859;p53"/>
          <p:cNvGrpSpPr/>
          <p:nvPr/>
        </p:nvGrpSpPr>
        <p:grpSpPr>
          <a:xfrm>
            <a:off x="4703769" y="2147634"/>
            <a:ext cx="343161" cy="252899"/>
            <a:chOff x="1502275" y="3638775"/>
            <a:chExt cx="292625" cy="216375"/>
          </a:xfrm>
        </p:grpSpPr>
        <p:sp>
          <p:nvSpPr>
            <p:cNvPr id="1860" name="Google Shape;1860;p53"/>
            <p:cNvSpPr/>
            <p:nvPr/>
          </p:nvSpPr>
          <p:spPr>
            <a:xfrm>
              <a:off x="1502275" y="3658850"/>
              <a:ext cx="292625" cy="196300"/>
            </a:xfrm>
            <a:custGeom>
              <a:avLst/>
              <a:gdLst/>
              <a:ahLst/>
              <a:cxnLst/>
              <a:rect l="l" t="t" r="r" b="b"/>
              <a:pathLst>
                <a:path w="11705" h="7852" extrusionOk="0">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3"/>
            <p:cNvSpPr/>
            <p:nvPr/>
          </p:nvSpPr>
          <p:spPr>
            <a:xfrm>
              <a:off x="1535275" y="3638775"/>
              <a:ext cx="226625" cy="169525"/>
            </a:xfrm>
            <a:custGeom>
              <a:avLst/>
              <a:gdLst/>
              <a:ahLst/>
              <a:cxnLst/>
              <a:rect l="l" t="t" r="r" b="b"/>
              <a:pathLst>
                <a:path w="9065" h="6781" extrusionOk="0">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3"/>
            <p:cNvSpPr/>
            <p:nvPr/>
          </p:nvSpPr>
          <p:spPr>
            <a:xfrm>
              <a:off x="1675350" y="3691850"/>
              <a:ext cx="46400" cy="10300"/>
            </a:xfrm>
            <a:custGeom>
              <a:avLst/>
              <a:gdLst/>
              <a:ahLst/>
              <a:cxnLst/>
              <a:rect l="l" t="t" r="r" b="b"/>
              <a:pathLst>
                <a:path w="1856" h="412" extrusionOk="0">
                  <a:moveTo>
                    <a:pt x="0" y="1"/>
                  </a:moveTo>
                  <a:lnTo>
                    <a:pt x="0" y="411"/>
                  </a:lnTo>
                  <a:lnTo>
                    <a:pt x="1856" y="411"/>
                  </a:lnTo>
                  <a:lnTo>
                    <a:pt x="185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3"/>
            <p:cNvSpPr/>
            <p:nvPr/>
          </p:nvSpPr>
          <p:spPr>
            <a:xfrm>
              <a:off x="1675350" y="3711925"/>
              <a:ext cx="46400" cy="9850"/>
            </a:xfrm>
            <a:custGeom>
              <a:avLst/>
              <a:gdLst/>
              <a:ahLst/>
              <a:cxnLst/>
              <a:rect l="l" t="t" r="r" b="b"/>
              <a:pathLst>
                <a:path w="1856" h="394" extrusionOk="0">
                  <a:moveTo>
                    <a:pt x="0" y="1"/>
                  </a:moveTo>
                  <a:lnTo>
                    <a:pt x="0" y="393"/>
                  </a:lnTo>
                  <a:lnTo>
                    <a:pt x="1856" y="393"/>
                  </a:lnTo>
                  <a:lnTo>
                    <a:pt x="185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3"/>
            <p:cNvSpPr/>
            <p:nvPr/>
          </p:nvSpPr>
          <p:spPr>
            <a:xfrm>
              <a:off x="1675350" y="3732000"/>
              <a:ext cx="32125" cy="9825"/>
            </a:xfrm>
            <a:custGeom>
              <a:avLst/>
              <a:gdLst/>
              <a:ahLst/>
              <a:cxnLst/>
              <a:rect l="l" t="t" r="r" b="b"/>
              <a:pathLst>
                <a:path w="1285" h="393" extrusionOk="0">
                  <a:moveTo>
                    <a:pt x="0" y="0"/>
                  </a:moveTo>
                  <a:lnTo>
                    <a:pt x="0" y="393"/>
                  </a:lnTo>
                  <a:lnTo>
                    <a:pt x="1285" y="393"/>
                  </a:lnTo>
                  <a:lnTo>
                    <a:pt x="12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5" name="Google Shape;1865;p53"/>
          <p:cNvGrpSpPr/>
          <p:nvPr/>
        </p:nvGrpSpPr>
        <p:grpSpPr>
          <a:xfrm>
            <a:off x="5195907" y="2100002"/>
            <a:ext cx="314401" cy="310755"/>
            <a:chOff x="3171000" y="4021950"/>
            <a:chExt cx="268100" cy="265875"/>
          </a:xfrm>
        </p:grpSpPr>
        <p:sp>
          <p:nvSpPr>
            <p:cNvPr id="1866" name="Google Shape;1866;p53"/>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3"/>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8" name="Google Shape;1868;p53"/>
          <p:cNvSpPr/>
          <p:nvPr/>
        </p:nvSpPr>
        <p:spPr>
          <a:xfrm>
            <a:off x="5658481" y="2129777"/>
            <a:ext cx="349963" cy="349354"/>
          </a:xfrm>
          <a:custGeom>
            <a:avLst/>
            <a:gdLst/>
            <a:ahLst/>
            <a:cxnLst/>
            <a:rect l="l" t="t" r="r" b="b"/>
            <a:pathLst>
              <a:path w="11937" h="11956" extrusionOk="0">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3"/>
          <p:cNvSpPr/>
          <p:nvPr/>
        </p:nvSpPr>
        <p:spPr>
          <a:xfrm>
            <a:off x="6150330" y="2116450"/>
            <a:ext cx="312319" cy="311398"/>
          </a:xfrm>
          <a:custGeom>
            <a:avLst/>
            <a:gdLst/>
            <a:ahLst/>
            <a:cxnLst/>
            <a:rect l="l" t="t" r="r" b="b"/>
            <a:pathLst>
              <a:path w="10653" h="10657" extrusionOk="0">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0" name="Google Shape;1870;p53"/>
          <p:cNvGrpSpPr/>
          <p:nvPr/>
        </p:nvGrpSpPr>
        <p:grpSpPr>
          <a:xfrm>
            <a:off x="6605472" y="2144291"/>
            <a:ext cx="296634" cy="295648"/>
            <a:chOff x="5684575" y="4038000"/>
            <a:chExt cx="252950" cy="252950"/>
          </a:xfrm>
        </p:grpSpPr>
        <p:sp>
          <p:nvSpPr>
            <p:cNvPr id="1871" name="Google Shape;1871;p53"/>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3"/>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3"/>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3"/>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3"/>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3"/>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7" name="Google Shape;1877;p53"/>
          <p:cNvGrpSpPr/>
          <p:nvPr/>
        </p:nvGrpSpPr>
        <p:grpSpPr>
          <a:xfrm>
            <a:off x="7132742" y="2108685"/>
            <a:ext cx="219207" cy="342546"/>
            <a:chOff x="1982675" y="3599525"/>
            <a:chExt cx="186925" cy="293075"/>
          </a:xfrm>
        </p:grpSpPr>
        <p:sp>
          <p:nvSpPr>
            <p:cNvPr id="1878" name="Google Shape;1878;p53"/>
            <p:cNvSpPr/>
            <p:nvPr/>
          </p:nvSpPr>
          <p:spPr>
            <a:xfrm>
              <a:off x="2029075" y="3639675"/>
              <a:ext cx="40175" cy="39725"/>
            </a:xfrm>
            <a:custGeom>
              <a:avLst/>
              <a:gdLst/>
              <a:ahLst/>
              <a:cxnLst/>
              <a:rect l="l" t="t" r="r" b="b"/>
              <a:pathLst>
                <a:path w="1607" h="1589" extrusionOk="0">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3"/>
            <p:cNvSpPr/>
            <p:nvPr/>
          </p:nvSpPr>
          <p:spPr>
            <a:xfrm>
              <a:off x="2029075" y="3599525"/>
              <a:ext cx="20100" cy="20100"/>
            </a:xfrm>
            <a:custGeom>
              <a:avLst/>
              <a:gdLst/>
              <a:ahLst/>
              <a:cxnLst/>
              <a:rect l="l" t="t" r="r" b="b"/>
              <a:pathLst>
                <a:path w="804" h="804" extrusionOk="0">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3"/>
            <p:cNvSpPr/>
            <p:nvPr/>
          </p:nvSpPr>
          <p:spPr>
            <a:xfrm>
              <a:off x="2085725" y="3659725"/>
              <a:ext cx="20100" cy="19675"/>
            </a:xfrm>
            <a:custGeom>
              <a:avLst/>
              <a:gdLst/>
              <a:ahLst/>
              <a:cxnLst/>
              <a:rect l="l" t="t" r="r" b="b"/>
              <a:pathLst>
                <a:path w="804" h="787" extrusionOk="0">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3"/>
            <p:cNvSpPr/>
            <p:nvPr/>
          </p:nvSpPr>
          <p:spPr>
            <a:xfrm>
              <a:off x="2088850" y="3612900"/>
              <a:ext cx="26775" cy="26800"/>
            </a:xfrm>
            <a:custGeom>
              <a:avLst/>
              <a:gdLst/>
              <a:ahLst/>
              <a:cxnLst/>
              <a:rect l="l" t="t" r="r" b="b"/>
              <a:pathLst>
                <a:path w="1071" h="1072" extrusionOk="0">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3"/>
            <p:cNvSpPr/>
            <p:nvPr/>
          </p:nvSpPr>
          <p:spPr>
            <a:xfrm>
              <a:off x="1982675" y="3689625"/>
              <a:ext cx="186925" cy="202975"/>
            </a:xfrm>
            <a:custGeom>
              <a:avLst/>
              <a:gdLst/>
              <a:ahLst/>
              <a:cxnLst/>
              <a:rect l="l" t="t" r="r" b="b"/>
              <a:pathLst>
                <a:path w="7477" h="8119" extrusionOk="0">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3" name="Google Shape;1883;p53"/>
          <p:cNvGrpSpPr/>
          <p:nvPr/>
        </p:nvGrpSpPr>
        <p:grpSpPr>
          <a:xfrm>
            <a:off x="7581598" y="2108685"/>
            <a:ext cx="157992" cy="342049"/>
            <a:chOff x="2397075" y="3602200"/>
            <a:chExt cx="134725" cy="292650"/>
          </a:xfrm>
        </p:grpSpPr>
        <p:sp>
          <p:nvSpPr>
            <p:cNvPr id="1884" name="Google Shape;1884;p53"/>
            <p:cNvSpPr/>
            <p:nvPr/>
          </p:nvSpPr>
          <p:spPr>
            <a:xfrm>
              <a:off x="2460850" y="3602200"/>
              <a:ext cx="20100" cy="20100"/>
            </a:xfrm>
            <a:custGeom>
              <a:avLst/>
              <a:gdLst/>
              <a:ahLst/>
              <a:cxnLst/>
              <a:rect l="l" t="t" r="r" b="b"/>
              <a:pathLst>
                <a:path w="804" h="804" extrusionOk="0">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3"/>
            <p:cNvSpPr/>
            <p:nvPr/>
          </p:nvSpPr>
          <p:spPr>
            <a:xfrm>
              <a:off x="2477800" y="3632075"/>
              <a:ext cx="19675" cy="20100"/>
            </a:xfrm>
            <a:custGeom>
              <a:avLst/>
              <a:gdLst/>
              <a:ahLst/>
              <a:cxnLst/>
              <a:rect l="l" t="t" r="r" b="b"/>
              <a:pathLst>
                <a:path w="787" h="804" extrusionOk="0">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3"/>
            <p:cNvSpPr/>
            <p:nvPr/>
          </p:nvSpPr>
          <p:spPr>
            <a:xfrm>
              <a:off x="2441225" y="3625400"/>
              <a:ext cx="19650" cy="20075"/>
            </a:xfrm>
            <a:custGeom>
              <a:avLst/>
              <a:gdLst/>
              <a:ahLst/>
              <a:cxnLst/>
              <a:rect l="l" t="t" r="r" b="b"/>
              <a:pathLst>
                <a:path w="786" h="803" extrusionOk="0">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3"/>
            <p:cNvSpPr/>
            <p:nvPr/>
          </p:nvSpPr>
          <p:spPr>
            <a:xfrm>
              <a:off x="2444350" y="3658850"/>
              <a:ext cx="26800" cy="26325"/>
            </a:xfrm>
            <a:custGeom>
              <a:avLst/>
              <a:gdLst/>
              <a:ahLst/>
              <a:cxnLst/>
              <a:rect l="l" t="t" r="r" b="b"/>
              <a:pathLst>
                <a:path w="1072" h="1053" extrusionOk="0">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3"/>
            <p:cNvSpPr/>
            <p:nvPr/>
          </p:nvSpPr>
          <p:spPr>
            <a:xfrm>
              <a:off x="2397075" y="3691850"/>
              <a:ext cx="134725" cy="203000"/>
            </a:xfrm>
            <a:custGeom>
              <a:avLst/>
              <a:gdLst/>
              <a:ahLst/>
              <a:cxnLst/>
              <a:rect l="l" t="t" r="r" b="b"/>
              <a:pathLst>
                <a:path w="5389" h="8120" extrusionOk="0">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9" name="Google Shape;1889;p53"/>
          <p:cNvGrpSpPr/>
          <p:nvPr/>
        </p:nvGrpSpPr>
        <p:grpSpPr>
          <a:xfrm>
            <a:off x="1933763" y="2695547"/>
            <a:ext cx="218679" cy="329017"/>
            <a:chOff x="2717350" y="3603525"/>
            <a:chExt cx="186475" cy="281500"/>
          </a:xfrm>
        </p:grpSpPr>
        <p:sp>
          <p:nvSpPr>
            <p:cNvPr id="1890" name="Google Shape;1890;p53"/>
            <p:cNvSpPr/>
            <p:nvPr/>
          </p:nvSpPr>
          <p:spPr>
            <a:xfrm>
              <a:off x="2741875" y="3786425"/>
              <a:ext cx="60250" cy="35250"/>
            </a:xfrm>
            <a:custGeom>
              <a:avLst/>
              <a:gdLst/>
              <a:ahLst/>
              <a:cxnLst/>
              <a:rect l="l" t="t" r="r" b="b"/>
              <a:pathLst>
                <a:path w="2410" h="1410" extrusionOk="0">
                  <a:moveTo>
                    <a:pt x="197" y="0"/>
                  </a:moveTo>
                  <a:lnTo>
                    <a:pt x="1" y="500"/>
                  </a:lnTo>
                  <a:lnTo>
                    <a:pt x="2213" y="1410"/>
                  </a:lnTo>
                  <a:lnTo>
                    <a:pt x="2410" y="910"/>
                  </a:lnTo>
                  <a:lnTo>
                    <a:pt x="1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3"/>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3"/>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3"/>
            <p:cNvSpPr/>
            <p:nvPr/>
          </p:nvSpPr>
          <p:spPr>
            <a:xfrm>
              <a:off x="2717350" y="3603525"/>
              <a:ext cx="186475" cy="281500"/>
            </a:xfrm>
            <a:custGeom>
              <a:avLst/>
              <a:gdLst/>
              <a:ahLst/>
              <a:cxnLst/>
              <a:rect l="l" t="t" r="r" b="b"/>
              <a:pathLst>
                <a:path w="7459" h="11260" extrusionOk="0">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4" name="Google Shape;1894;p53"/>
          <p:cNvSpPr/>
          <p:nvPr/>
        </p:nvSpPr>
        <p:spPr>
          <a:xfrm>
            <a:off x="7968788" y="2129981"/>
            <a:ext cx="343718" cy="287349"/>
          </a:xfrm>
          <a:custGeom>
            <a:avLst/>
            <a:gdLst/>
            <a:ahLst/>
            <a:cxnLst/>
            <a:rect l="l" t="t" r="r" b="b"/>
            <a:pathLst>
              <a:path w="11724" h="9834" extrusionOk="0">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5" name="Google Shape;1895;p53"/>
          <p:cNvGrpSpPr/>
          <p:nvPr/>
        </p:nvGrpSpPr>
        <p:grpSpPr>
          <a:xfrm>
            <a:off x="2326511" y="2704415"/>
            <a:ext cx="294553" cy="311281"/>
            <a:chOff x="3927075" y="3612900"/>
            <a:chExt cx="251175" cy="266325"/>
          </a:xfrm>
        </p:grpSpPr>
        <p:sp>
          <p:nvSpPr>
            <p:cNvPr id="1896" name="Google Shape;1896;p53"/>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3"/>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8" name="Google Shape;1898;p53"/>
          <p:cNvGrpSpPr/>
          <p:nvPr/>
        </p:nvGrpSpPr>
        <p:grpSpPr>
          <a:xfrm>
            <a:off x="2794975" y="2755516"/>
            <a:ext cx="298188" cy="297723"/>
            <a:chOff x="4324975" y="3617800"/>
            <a:chExt cx="254275" cy="254725"/>
          </a:xfrm>
        </p:grpSpPr>
        <p:sp>
          <p:nvSpPr>
            <p:cNvPr id="1899" name="Google Shape;1899;p53"/>
            <p:cNvSpPr/>
            <p:nvPr/>
          </p:nvSpPr>
          <p:spPr>
            <a:xfrm>
              <a:off x="4347275" y="3641900"/>
              <a:ext cx="186025" cy="230625"/>
            </a:xfrm>
            <a:custGeom>
              <a:avLst/>
              <a:gdLst/>
              <a:ahLst/>
              <a:cxnLst/>
              <a:rect l="l" t="t" r="r" b="b"/>
              <a:pathLst>
                <a:path w="7441" h="9225" extrusionOk="0">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3"/>
            <p:cNvSpPr/>
            <p:nvPr/>
          </p:nvSpPr>
          <p:spPr>
            <a:xfrm>
              <a:off x="4324975" y="3727975"/>
              <a:ext cx="18750" cy="17875"/>
            </a:xfrm>
            <a:custGeom>
              <a:avLst/>
              <a:gdLst/>
              <a:ahLst/>
              <a:cxnLst/>
              <a:rect l="l" t="t" r="r" b="b"/>
              <a:pathLst>
                <a:path w="750" h="715" extrusionOk="0">
                  <a:moveTo>
                    <a:pt x="536" y="1"/>
                  </a:moveTo>
                  <a:lnTo>
                    <a:pt x="0" y="233"/>
                  </a:lnTo>
                  <a:lnTo>
                    <a:pt x="197" y="715"/>
                  </a:lnTo>
                  <a:lnTo>
                    <a:pt x="750" y="500"/>
                  </a:lnTo>
                  <a:lnTo>
                    <a:pt x="5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3"/>
            <p:cNvSpPr/>
            <p:nvPr/>
          </p:nvSpPr>
          <p:spPr>
            <a:xfrm>
              <a:off x="4529725" y="3617800"/>
              <a:ext cx="49525" cy="55800"/>
            </a:xfrm>
            <a:custGeom>
              <a:avLst/>
              <a:gdLst/>
              <a:ahLst/>
              <a:cxnLst/>
              <a:rect l="l" t="t" r="r" b="b"/>
              <a:pathLst>
                <a:path w="1981" h="2232" extrusionOk="0">
                  <a:moveTo>
                    <a:pt x="1267" y="1"/>
                  </a:moveTo>
                  <a:lnTo>
                    <a:pt x="0" y="500"/>
                  </a:lnTo>
                  <a:lnTo>
                    <a:pt x="714" y="2231"/>
                  </a:lnTo>
                  <a:lnTo>
                    <a:pt x="1981" y="1731"/>
                  </a:lnTo>
                  <a:lnTo>
                    <a:pt x="1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2" name="Google Shape;1902;p53"/>
          <p:cNvGrpSpPr/>
          <p:nvPr/>
        </p:nvGrpSpPr>
        <p:grpSpPr>
          <a:xfrm>
            <a:off x="3268365" y="2811822"/>
            <a:ext cx="354712" cy="186687"/>
            <a:chOff x="4728650" y="3665975"/>
            <a:chExt cx="302475" cy="159725"/>
          </a:xfrm>
        </p:grpSpPr>
        <p:sp>
          <p:nvSpPr>
            <p:cNvPr id="1903" name="Google Shape;1903;p53"/>
            <p:cNvSpPr/>
            <p:nvPr/>
          </p:nvSpPr>
          <p:spPr>
            <a:xfrm>
              <a:off x="4728650" y="3665975"/>
              <a:ext cx="302475" cy="147225"/>
            </a:xfrm>
            <a:custGeom>
              <a:avLst/>
              <a:gdLst/>
              <a:ahLst/>
              <a:cxnLst/>
              <a:rect l="l" t="t" r="r" b="b"/>
              <a:pathLst>
                <a:path w="12099" h="5889" extrusionOk="0">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3"/>
            <p:cNvSpPr/>
            <p:nvPr/>
          </p:nvSpPr>
          <p:spPr>
            <a:xfrm>
              <a:off x="4831700" y="3757875"/>
              <a:ext cx="125825" cy="67825"/>
            </a:xfrm>
            <a:custGeom>
              <a:avLst/>
              <a:gdLst/>
              <a:ahLst/>
              <a:cxnLst/>
              <a:rect l="l" t="t" r="r" b="b"/>
              <a:pathLst>
                <a:path w="5033" h="2713" extrusionOk="0">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5" name="Google Shape;1905;p53"/>
          <p:cNvGrpSpPr/>
          <p:nvPr/>
        </p:nvGrpSpPr>
        <p:grpSpPr>
          <a:xfrm>
            <a:off x="3735546" y="2775091"/>
            <a:ext cx="339497" cy="242468"/>
            <a:chOff x="5164925" y="3642775"/>
            <a:chExt cx="289500" cy="207450"/>
          </a:xfrm>
        </p:grpSpPr>
        <p:sp>
          <p:nvSpPr>
            <p:cNvPr id="1906" name="Google Shape;1906;p53"/>
            <p:cNvSpPr/>
            <p:nvPr/>
          </p:nvSpPr>
          <p:spPr>
            <a:xfrm>
              <a:off x="5271975" y="3690075"/>
              <a:ext cx="79875" cy="79875"/>
            </a:xfrm>
            <a:custGeom>
              <a:avLst/>
              <a:gdLst/>
              <a:ahLst/>
              <a:cxnLst/>
              <a:rect l="l" t="t" r="r" b="b"/>
              <a:pathLst>
                <a:path w="3195" h="3195" extrusionOk="0">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3"/>
            <p:cNvSpPr/>
            <p:nvPr/>
          </p:nvSpPr>
          <p:spPr>
            <a:xfrm>
              <a:off x="5368325" y="3670900"/>
              <a:ext cx="26775" cy="26325"/>
            </a:xfrm>
            <a:custGeom>
              <a:avLst/>
              <a:gdLst/>
              <a:ahLst/>
              <a:cxnLst/>
              <a:rect l="l" t="t" r="r" b="b"/>
              <a:pathLst>
                <a:path w="1071" h="1053" extrusionOk="0">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3"/>
            <p:cNvSpPr/>
            <p:nvPr/>
          </p:nvSpPr>
          <p:spPr>
            <a:xfrm>
              <a:off x="5222000" y="3823900"/>
              <a:ext cx="26800" cy="26325"/>
            </a:xfrm>
            <a:custGeom>
              <a:avLst/>
              <a:gdLst/>
              <a:ahLst/>
              <a:cxnLst/>
              <a:rect l="l" t="t" r="r" b="b"/>
              <a:pathLst>
                <a:path w="1072" h="1053" extrusionOk="0">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3"/>
            <p:cNvSpPr/>
            <p:nvPr/>
          </p:nvSpPr>
          <p:spPr>
            <a:xfrm>
              <a:off x="5164925" y="3642775"/>
              <a:ext cx="289500" cy="202100"/>
            </a:xfrm>
            <a:custGeom>
              <a:avLst/>
              <a:gdLst/>
              <a:ahLst/>
              <a:cxnLst/>
              <a:rect l="l" t="t" r="r" b="b"/>
              <a:pathLst>
                <a:path w="11580" h="8084" extrusionOk="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3"/>
            <p:cNvSpPr/>
            <p:nvPr/>
          </p:nvSpPr>
          <p:spPr>
            <a:xfrm>
              <a:off x="5226475" y="3704350"/>
              <a:ext cx="182450" cy="104850"/>
            </a:xfrm>
            <a:custGeom>
              <a:avLst/>
              <a:gdLst/>
              <a:ahLst/>
              <a:cxnLst/>
              <a:rect l="l" t="t" r="r" b="b"/>
              <a:pathLst>
                <a:path w="7298" h="4194" extrusionOk="0">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1" name="Google Shape;1911;p53"/>
          <p:cNvSpPr/>
          <p:nvPr/>
        </p:nvSpPr>
        <p:spPr>
          <a:xfrm>
            <a:off x="4269450" y="2701412"/>
            <a:ext cx="320176" cy="319082"/>
          </a:xfrm>
          <a:custGeom>
            <a:avLst/>
            <a:gdLst/>
            <a:ahLst/>
            <a:cxnLst/>
            <a:rect l="l" t="t" r="r" b="b"/>
            <a:pathLst>
              <a:path w="10921" h="10920" extrusionOk="0">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3"/>
          <p:cNvSpPr/>
          <p:nvPr/>
        </p:nvSpPr>
        <p:spPr>
          <a:xfrm>
            <a:off x="4716436" y="2728783"/>
            <a:ext cx="296605" cy="264353"/>
          </a:xfrm>
          <a:custGeom>
            <a:avLst/>
            <a:gdLst/>
            <a:ahLst/>
            <a:cxnLst/>
            <a:rect l="l" t="t" r="r" b="b"/>
            <a:pathLst>
              <a:path w="10117" h="9047" extrusionOk="0">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3"/>
          <p:cNvSpPr/>
          <p:nvPr/>
        </p:nvSpPr>
        <p:spPr>
          <a:xfrm>
            <a:off x="5139824" y="2719562"/>
            <a:ext cx="282503" cy="282791"/>
          </a:xfrm>
          <a:custGeom>
            <a:avLst/>
            <a:gdLst/>
            <a:ahLst/>
            <a:cxnLst/>
            <a:rect l="l" t="t" r="r" b="b"/>
            <a:pathLst>
              <a:path w="9636" h="9678" extrusionOk="0">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3"/>
          <p:cNvSpPr/>
          <p:nvPr/>
        </p:nvSpPr>
        <p:spPr>
          <a:xfrm>
            <a:off x="5655286" y="2656346"/>
            <a:ext cx="311792" cy="310784"/>
          </a:xfrm>
          <a:custGeom>
            <a:avLst/>
            <a:gdLst/>
            <a:ahLst/>
            <a:cxnLst/>
            <a:rect l="l" t="t" r="r" b="b"/>
            <a:pathLst>
              <a:path w="10635" h="10636" extrusionOk="0">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3"/>
          <p:cNvSpPr/>
          <p:nvPr/>
        </p:nvSpPr>
        <p:spPr>
          <a:xfrm>
            <a:off x="6107181" y="2656097"/>
            <a:ext cx="311792" cy="311281"/>
          </a:xfrm>
          <a:custGeom>
            <a:avLst/>
            <a:gdLst/>
            <a:ahLst/>
            <a:cxnLst/>
            <a:rect l="l" t="t" r="r" b="b"/>
            <a:pathLst>
              <a:path w="10635" h="10653" extrusionOk="0">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3"/>
          <p:cNvSpPr/>
          <p:nvPr/>
        </p:nvSpPr>
        <p:spPr>
          <a:xfrm>
            <a:off x="6559077" y="2649624"/>
            <a:ext cx="301853" cy="360283"/>
          </a:xfrm>
          <a:custGeom>
            <a:avLst/>
            <a:gdLst/>
            <a:ahLst/>
            <a:cxnLst/>
            <a:rect l="l" t="t" r="r" b="b"/>
            <a:pathLst>
              <a:path w="10296" h="12330" extrusionOk="0">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3"/>
          <p:cNvSpPr/>
          <p:nvPr/>
        </p:nvSpPr>
        <p:spPr>
          <a:xfrm>
            <a:off x="7103808" y="2698037"/>
            <a:ext cx="264737" cy="295239"/>
          </a:xfrm>
          <a:custGeom>
            <a:avLst/>
            <a:gdLst/>
            <a:ahLst/>
            <a:cxnLst/>
            <a:rect l="l" t="t" r="r" b="b"/>
            <a:pathLst>
              <a:path w="9030" h="10104" extrusionOk="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8" name="Google Shape;1918;p53"/>
          <p:cNvGrpSpPr/>
          <p:nvPr/>
        </p:nvGrpSpPr>
        <p:grpSpPr>
          <a:xfrm>
            <a:off x="7568687" y="2701664"/>
            <a:ext cx="290331" cy="286911"/>
            <a:chOff x="5717150" y="2098500"/>
            <a:chExt cx="247575" cy="245475"/>
          </a:xfrm>
        </p:grpSpPr>
        <p:sp>
          <p:nvSpPr>
            <p:cNvPr id="1919" name="Google Shape;1919;p53"/>
            <p:cNvSpPr/>
            <p:nvPr/>
          </p:nvSpPr>
          <p:spPr>
            <a:xfrm>
              <a:off x="5717150" y="2098500"/>
              <a:ext cx="135175" cy="132800"/>
            </a:xfrm>
            <a:custGeom>
              <a:avLst/>
              <a:gdLst/>
              <a:ahLst/>
              <a:cxnLst/>
              <a:rect l="l" t="t" r="r" b="b"/>
              <a:pathLst>
                <a:path w="5407" h="5312" extrusionOk="0">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3"/>
            <p:cNvSpPr/>
            <p:nvPr/>
          </p:nvSpPr>
          <p:spPr>
            <a:xfrm>
              <a:off x="5857650" y="2158275"/>
              <a:ext cx="107075" cy="106075"/>
            </a:xfrm>
            <a:custGeom>
              <a:avLst/>
              <a:gdLst/>
              <a:ahLst/>
              <a:cxnLst/>
              <a:rect l="l" t="t" r="r" b="b"/>
              <a:pathLst>
                <a:path w="4283" h="4243" extrusionOk="0">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3"/>
            <p:cNvSpPr/>
            <p:nvPr/>
          </p:nvSpPr>
          <p:spPr>
            <a:xfrm>
              <a:off x="5790750" y="2264450"/>
              <a:ext cx="80750" cy="79525"/>
            </a:xfrm>
            <a:custGeom>
              <a:avLst/>
              <a:gdLst/>
              <a:ahLst/>
              <a:cxnLst/>
              <a:rect l="l" t="t" r="r" b="b"/>
              <a:pathLst>
                <a:path w="3230" h="3181" extrusionOk="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2" name="Google Shape;1922;p53"/>
          <p:cNvSpPr/>
          <p:nvPr/>
        </p:nvSpPr>
        <p:spPr>
          <a:xfrm>
            <a:off x="8057285" y="2644363"/>
            <a:ext cx="251134" cy="334744"/>
          </a:xfrm>
          <a:custGeom>
            <a:avLst/>
            <a:gdLst/>
            <a:ahLst/>
            <a:cxnLst/>
            <a:rect l="l" t="t" r="r" b="b"/>
            <a:pathLst>
              <a:path w="8566" h="11456" extrusionOk="0">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3"/>
          <p:cNvSpPr/>
          <p:nvPr/>
        </p:nvSpPr>
        <p:spPr>
          <a:xfrm>
            <a:off x="1878913" y="3329221"/>
            <a:ext cx="327476" cy="217455"/>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3"/>
          <p:cNvSpPr/>
          <p:nvPr/>
        </p:nvSpPr>
        <p:spPr>
          <a:xfrm>
            <a:off x="2340511" y="3312796"/>
            <a:ext cx="265265" cy="250299"/>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5" name="Google Shape;1925;p53"/>
          <p:cNvGrpSpPr/>
          <p:nvPr/>
        </p:nvGrpSpPr>
        <p:grpSpPr>
          <a:xfrm>
            <a:off x="2757726" y="3251176"/>
            <a:ext cx="312319" cy="272184"/>
            <a:chOff x="6435300" y="2742175"/>
            <a:chExt cx="266325" cy="232875"/>
          </a:xfrm>
        </p:grpSpPr>
        <p:sp>
          <p:nvSpPr>
            <p:cNvPr id="1926" name="Google Shape;1926;p53"/>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3"/>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8" name="Google Shape;1928;p53"/>
          <p:cNvGrpSpPr/>
          <p:nvPr/>
        </p:nvGrpSpPr>
        <p:grpSpPr>
          <a:xfrm>
            <a:off x="3687572" y="3319071"/>
            <a:ext cx="296107" cy="295122"/>
            <a:chOff x="674800" y="2146225"/>
            <a:chExt cx="252500" cy="252500"/>
          </a:xfrm>
        </p:grpSpPr>
        <p:sp>
          <p:nvSpPr>
            <p:cNvPr id="1929" name="Google Shape;1929;p53"/>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3"/>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3"/>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3" name="Google Shape;1933;p53"/>
          <p:cNvGrpSpPr/>
          <p:nvPr/>
        </p:nvGrpSpPr>
        <p:grpSpPr>
          <a:xfrm>
            <a:off x="4154911" y="3328920"/>
            <a:ext cx="296107" cy="295122"/>
            <a:chOff x="2164225" y="2146225"/>
            <a:chExt cx="252500" cy="252500"/>
          </a:xfrm>
        </p:grpSpPr>
        <p:sp>
          <p:nvSpPr>
            <p:cNvPr id="1934" name="Google Shape;1934;p53"/>
            <p:cNvSpPr/>
            <p:nvPr/>
          </p:nvSpPr>
          <p:spPr>
            <a:xfrm>
              <a:off x="2223100" y="2305925"/>
              <a:ext cx="134750" cy="43300"/>
            </a:xfrm>
            <a:custGeom>
              <a:avLst/>
              <a:gdLst/>
              <a:ahLst/>
              <a:cxnLst/>
              <a:rect l="l" t="t" r="r" b="b"/>
              <a:pathLst>
                <a:path w="5390" h="1732" extrusionOk="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3"/>
            <p:cNvSpPr/>
            <p:nvPr/>
          </p:nvSpPr>
          <p:spPr>
            <a:xfrm>
              <a:off x="2323475"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2217300" y="2232775"/>
              <a:ext cx="39725" cy="39725"/>
            </a:xfrm>
            <a:custGeom>
              <a:avLst/>
              <a:gdLst/>
              <a:ahLst/>
              <a:cxnLst/>
              <a:rect l="l" t="t" r="r" b="b"/>
              <a:pathLst>
                <a:path w="1589" h="1589" extrusionOk="0">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2164225" y="2146225"/>
              <a:ext cx="252500" cy="252500"/>
            </a:xfrm>
            <a:custGeom>
              <a:avLst/>
              <a:gdLst/>
              <a:ahLst/>
              <a:cxnLst/>
              <a:rect l="l" t="t" r="r" b="b"/>
              <a:pathLst>
                <a:path w="10100" h="10100" extrusionOk="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8" name="Google Shape;1938;p53"/>
          <p:cNvGrpSpPr/>
          <p:nvPr/>
        </p:nvGrpSpPr>
        <p:grpSpPr>
          <a:xfrm>
            <a:off x="3219982" y="3328759"/>
            <a:ext cx="296634" cy="295648"/>
            <a:chOff x="689975" y="1737200"/>
            <a:chExt cx="252950" cy="252950"/>
          </a:xfrm>
        </p:grpSpPr>
        <p:sp>
          <p:nvSpPr>
            <p:cNvPr id="1939" name="Google Shape;1939;p53"/>
            <p:cNvSpPr/>
            <p:nvPr/>
          </p:nvSpPr>
          <p:spPr>
            <a:xfrm>
              <a:off x="779200" y="1907050"/>
              <a:ext cx="79850" cy="26875"/>
            </a:xfrm>
            <a:custGeom>
              <a:avLst/>
              <a:gdLst/>
              <a:ahLst/>
              <a:cxnLst/>
              <a:rect l="l" t="t" r="r" b="b"/>
              <a:pathLst>
                <a:path w="3194" h="1075" extrusionOk="0">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3"/>
            <p:cNvSpPr/>
            <p:nvPr/>
          </p:nvSpPr>
          <p:spPr>
            <a:xfrm>
              <a:off x="743050" y="1833100"/>
              <a:ext cx="40175" cy="39725"/>
            </a:xfrm>
            <a:custGeom>
              <a:avLst/>
              <a:gdLst/>
              <a:ahLst/>
              <a:cxnLst/>
              <a:rect l="l" t="t" r="r" b="b"/>
              <a:pathLst>
                <a:path w="1607" h="1589" extrusionOk="0">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3"/>
            <p:cNvSpPr/>
            <p:nvPr/>
          </p:nvSpPr>
          <p:spPr>
            <a:xfrm>
              <a:off x="739925" y="1799600"/>
              <a:ext cx="46875" cy="16575"/>
            </a:xfrm>
            <a:custGeom>
              <a:avLst/>
              <a:gdLst/>
              <a:ahLst/>
              <a:cxnLst/>
              <a:rect l="l" t="t" r="r" b="b"/>
              <a:pathLst>
                <a:path w="1875" h="663" extrusionOk="0">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3"/>
            <p:cNvSpPr/>
            <p:nvPr/>
          </p:nvSpPr>
          <p:spPr>
            <a:xfrm>
              <a:off x="849675" y="1833100"/>
              <a:ext cx="40175" cy="39725"/>
            </a:xfrm>
            <a:custGeom>
              <a:avLst/>
              <a:gdLst/>
              <a:ahLst/>
              <a:cxnLst/>
              <a:rect l="l" t="t" r="r" b="b"/>
              <a:pathLst>
                <a:path w="1607"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3"/>
            <p:cNvSpPr/>
            <p:nvPr/>
          </p:nvSpPr>
          <p:spPr>
            <a:xfrm>
              <a:off x="846100" y="1799600"/>
              <a:ext cx="47300" cy="16575"/>
            </a:xfrm>
            <a:custGeom>
              <a:avLst/>
              <a:gdLst/>
              <a:ahLst/>
              <a:cxnLst/>
              <a:rect l="l" t="t" r="r" b="b"/>
              <a:pathLst>
                <a:path w="1892" h="663" extrusionOk="0">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3"/>
            <p:cNvSpPr/>
            <p:nvPr/>
          </p:nvSpPr>
          <p:spPr>
            <a:xfrm>
              <a:off x="689975" y="1737200"/>
              <a:ext cx="252950" cy="252950"/>
            </a:xfrm>
            <a:custGeom>
              <a:avLst/>
              <a:gdLst/>
              <a:ahLst/>
              <a:cxnLst/>
              <a:rect l="l" t="t" r="r" b="b"/>
              <a:pathLst>
                <a:path w="10118" h="10118" extrusionOk="0">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5" name="Google Shape;1945;p53"/>
          <p:cNvGrpSpPr/>
          <p:nvPr/>
        </p:nvGrpSpPr>
        <p:grpSpPr>
          <a:xfrm>
            <a:off x="4622121" y="3320078"/>
            <a:ext cx="296634" cy="295122"/>
            <a:chOff x="2961350" y="1740750"/>
            <a:chExt cx="252950" cy="252500"/>
          </a:xfrm>
        </p:grpSpPr>
        <p:sp>
          <p:nvSpPr>
            <p:cNvPr id="1946" name="Google Shape;1946;p53"/>
            <p:cNvSpPr/>
            <p:nvPr/>
          </p:nvSpPr>
          <p:spPr>
            <a:xfrm>
              <a:off x="3014425" y="1833100"/>
              <a:ext cx="40175" cy="39725"/>
            </a:xfrm>
            <a:custGeom>
              <a:avLst/>
              <a:gdLst/>
              <a:ahLst/>
              <a:cxnLst/>
              <a:rect l="l" t="t" r="r" b="b"/>
              <a:pathLst>
                <a:path w="1607" h="1589" extrusionOk="0">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3"/>
            <p:cNvSpPr/>
            <p:nvPr/>
          </p:nvSpPr>
          <p:spPr>
            <a:xfrm>
              <a:off x="3010850" y="1792950"/>
              <a:ext cx="58025" cy="28125"/>
            </a:xfrm>
            <a:custGeom>
              <a:avLst/>
              <a:gdLst/>
              <a:ahLst/>
              <a:cxnLst/>
              <a:rect l="l" t="t" r="r" b="b"/>
              <a:pathLst>
                <a:path w="2321" h="1125" extrusionOk="0">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3"/>
            <p:cNvSpPr/>
            <p:nvPr/>
          </p:nvSpPr>
          <p:spPr>
            <a:xfrm>
              <a:off x="3034500" y="1908025"/>
              <a:ext cx="106625" cy="32150"/>
            </a:xfrm>
            <a:custGeom>
              <a:avLst/>
              <a:gdLst/>
              <a:ahLst/>
              <a:cxnLst/>
              <a:rect l="l" t="t" r="r" b="b"/>
              <a:pathLst>
                <a:path w="4265" h="1286" extrusionOk="0">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3"/>
            <p:cNvSpPr/>
            <p:nvPr/>
          </p:nvSpPr>
          <p:spPr>
            <a:xfrm>
              <a:off x="3107200" y="1792675"/>
              <a:ext cx="58025" cy="27950"/>
            </a:xfrm>
            <a:custGeom>
              <a:avLst/>
              <a:gdLst/>
              <a:ahLst/>
              <a:cxnLst/>
              <a:rect l="l" t="t" r="r" b="b"/>
              <a:pathLst>
                <a:path w="2321" h="1118" extrusionOk="0">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3"/>
            <p:cNvSpPr/>
            <p:nvPr/>
          </p:nvSpPr>
          <p:spPr>
            <a:xfrm>
              <a:off x="3121050" y="1833100"/>
              <a:ext cx="40150" cy="39725"/>
            </a:xfrm>
            <a:custGeom>
              <a:avLst/>
              <a:gdLst/>
              <a:ahLst/>
              <a:cxnLst/>
              <a:rect l="l" t="t" r="r" b="b"/>
              <a:pathLst>
                <a:path w="1606"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3"/>
            <p:cNvSpPr/>
            <p:nvPr/>
          </p:nvSpPr>
          <p:spPr>
            <a:xfrm>
              <a:off x="2961350" y="1740750"/>
              <a:ext cx="252950" cy="252500"/>
            </a:xfrm>
            <a:custGeom>
              <a:avLst/>
              <a:gdLst/>
              <a:ahLst/>
              <a:cxnLst/>
              <a:rect l="l" t="t" r="r" b="b"/>
              <a:pathLst>
                <a:path w="10118" h="10100" extrusionOk="0">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2" name="Google Shape;1952;p53"/>
          <p:cNvSpPr/>
          <p:nvPr/>
        </p:nvSpPr>
        <p:spPr>
          <a:xfrm>
            <a:off x="5117399" y="3345193"/>
            <a:ext cx="295479" cy="294634"/>
          </a:xfrm>
          <a:custGeom>
            <a:avLst/>
            <a:gdLst/>
            <a:ahLst/>
            <a:cxnLst/>
            <a:rect l="l" t="t" r="r" b="b"/>
            <a:pathLst>
              <a:path w="5728" h="4202" extrusionOk="0">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3" name="Google Shape;1953;p53"/>
          <p:cNvGrpSpPr/>
          <p:nvPr/>
        </p:nvGrpSpPr>
        <p:grpSpPr>
          <a:xfrm>
            <a:off x="5583687" y="3275649"/>
            <a:ext cx="241195" cy="322764"/>
            <a:chOff x="4026550" y="3640100"/>
            <a:chExt cx="205675" cy="276150"/>
          </a:xfrm>
        </p:grpSpPr>
        <p:sp>
          <p:nvSpPr>
            <p:cNvPr id="1954" name="Google Shape;1954;p53"/>
            <p:cNvSpPr/>
            <p:nvPr/>
          </p:nvSpPr>
          <p:spPr>
            <a:xfrm>
              <a:off x="4119325" y="3640100"/>
              <a:ext cx="20100" cy="29925"/>
            </a:xfrm>
            <a:custGeom>
              <a:avLst/>
              <a:gdLst/>
              <a:ahLst/>
              <a:cxnLst/>
              <a:rect l="l" t="t" r="r" b="b"/>
              <a:pathLst>
                <a:path w="804" h="1197" extrusionOk="0">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3"/>
            <p:cNvSpPr/>
            <p:nvPr/>
          </p:nvSpPr>
          <p:spPr>
            <a:xfrm>
              <a:off x="4086325" y="3656625"/>
              <a:ext cx="19650" cy="29900"/>
            </a:xfrm>
            <a:custGeom>
              <a:avLst/>
              <a:gdLst/>
              <a:ahLst/>
              <a:cxnLst/>
              <a:rect l="l" t="t" r="r" b="b"/>
              <a:pathLst>
                <a:path w="786" h="1196" extrusionOk="0">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3"/>
            <p:cNvSpPr/>
            <p:nvPr/>
          </p:nvSpPr>
          <p:spPr>
            <a:xfrm>
              <a:off x="4152800" y="3656625"/>
              <a:ext cx="19650" cy="29900"/>
            </a:xfrm>
            <a:custGeom>
              <a:avLst/>
              <a:gdLst/>
              <a:ahLst/>
              <a:cxnLst/>
              <a:rect l="l" t="t" r="r" b="b"/>
              <a:pathLst>
                <a:path w="786" h="1196" extrusionOk="0">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3"/>
            <p:cNvSpPr/>
            <p:nvPr/>
          </p:nvSpPr>
          <p:spPr>
            <a:xfrm>
              <a:off x="4035925" y="3683375"/>
              <a:ext cx="186475" cy="129600"/>
            </a:xfrm>
            <a:custGeom>
              <a:avLst/>
              <a:gdLst/>
              <a:ahLst/>
              <a:cxnLst/>
              <a:rect l="l" t="t" r="r" b="b"/>
              <a:pathLst>
                <a:path w="7459" h="5184" extrusionOk="0">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3"/>
            <p:cNvSpPr/>
            <p:nvPr/>
          </p:nvSpPr>
          <p:spPr>
            <a:xfrm>
              <a:off x="4037250" y="3823000"/>
              <a:ext cx="186050" cy="59800"/>
            </a:xfrm>
            <a:custGeom>
              <a:avLst/>
              <a:gdLst/>
              <a:ahLst/>
              <a:cxnLst/>
              <a:rect l="l" t="t" r="r" b="b"/>
              <a:pathLst>
                <a:path w="7442" h="2392" extrusionOk="0">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3"/>
            <p:cNvSpPr/>
            <p:nvPr/>
          </p:nvSpPr>
          <p:spPr>
            <a:xfrm>
              <a:off x="4026550" y="3896150"/>
              <a:ext cx="205675" cy="20100"/>
            </a:xfrm>
            <a:custGeom>
              <a:avLst/>
              <a:gdLst/>
              <a:ahLst/>
              <a:cxnLst/>
              <a:rect l="l" t="t" r="r" b="b"/>
              <a:pathLst>
                <a:path w="8227" h="804" extrusionOk="0">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0" name="Google Shape;1960;p53"/>
          <p:cNvSpPr/>
          <p:nvPr/>
        </p:nvSpPr>
        <p:spPr>
          <a:xfrm>
            <a:off x="6022495" y="3332465"/>
            <a:ext cx="283002" cy="311281"/>
          </a:xfrm>
          <a:custGeom>
            <a:avLst/>
            <a:gdLst/>
            <a:ahLst/>
            <a:cxnLst/>
            <a:rect l="l" t="t" r="r" b="b"/>
            <a:pathLst>
              <a:path w="9653" h="10653" extrusionOk="0">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1" name="Google Shape;1961;p53"/>
          <p:cNvGrpSpPr/>
          <p:nvPr/>
        </p:nvGrpSpPr>
        <p:grpSpPr>
          <a:xfrm>
            <a:off x="6503902" y="3360708"/>
            <a:ext cx="311792" cy="252782"/>
            <a:chOff x="853250" y="4006875"/>
            <a:chExt cx="265875" cy="216275"/>
          </a:xfrm>
        </p:grpSpPr>
        <p:sp>
          <p:nvSpPr>
            <p:cNvPr id="1962" name="Google Shape;1962;p53"/>
            <p:cNvSpPr/>
            <p:nvPr/>
          </p:nvSpPr>
          <p:spPr>
            <a:xfrm>
              <a:off x="1016500" y="4006875"/>
              <a:ext cx="70950" cy="106525"/>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3"/>
            <p:cNvSpPr/>
            <p:nvPr/>
          </p:nvSpPr>
          <p:spPr>
            <a:xfrm>
              <a:off x="853250" y="4036650"/>
              <a:ext cx="265875" cy="18650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4" name="Google Shape;1964;p53"/>
          <p:cNvGrpSpPr/>
          <p:nvPr/>
        </p:nvGrpSpPr>
        <p:grpSpPr>
          <a:xfrm>
            <a:off x="7494381" y="3331196"/>
            <a:ext cx="218152" cy="311807"/>
            <a:chOff x="1978675" y="3981800"/>
            <a:chExt cx="186025" cy="266775"/>
          </a:xfrm>
        </p:grpSpPr>
        <p:sp>
          <p:nvSpPr>
            <p:cNvPr id="1965" name="Google Shape;1965;p53"/>
            <p:cNvSpPr/>
            <p:nvPr/>
          </p:nvSpPr>
          <p:spPr>
            <a:xfrm>
              <a:off x="1978675" y="3982250"/>
              <a:ext cx="20075" cy="266325"/>
            </a:xfrm>
            <a:custGeom>
              <a:avLst/>
              <a:gdLst/>
              <a:ahLst/>
              <a:cxnLst/>
              <a:rect l="l" t="t" r="r" b="b"/>
              <a:pathLst>
                <a:path w="803" h="10653" extrusionOk="0">
                  <a:moveTo>
                    <a:pt x="393" y="0"/>
                  </a:moveTo>
                  <a:cubicBezTo>
                    <a:pt x="178" y="0"/>
                    <a:pt x="0" y="179"/>
                    <a:pt x="0" y="411"/>
                  </a:cubicBezTo>
                  <a:lnTo>
                    <a:pt x="0" y="10652"/>
                  </a:lnTo>
                  <a:lnTo>
                    <a:pt x="803" y="10652"/>
                  </a:lnTo>
                  <a:lnTo>
                    <a:pt x="803" y="411"/>
                  </a:lnTo>
                  <a:cubicBezTo>
                    <a:pt x="803" y="179"/>
                    <a:pt x="625" y="0"/>
                    <a:pt x="3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3"/>
            <p:cNvSpPr/>
            <p:nvPr/>
          </p:nvSpPr>
          <p:spPr>
            <a:xfrm>
              <a:off x="2012125" y="3981800"/>
              <a:ext cx="152575" cy="119575"/>
            </a:xfrm>
            <a:custGeom>
              <a:avLst/>
              <a:gdLst/>
              <a:ahLst/>
              <a:cxnLst/>
              <a:rect l="l" t="t" r="r" b="b"/>
              <a:pathLst>
                <a:path w="6103" h="4783" extrusionOk="0">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7" name="Google Shape;1967;p53"/>
          <p:cNvSpPr/>
          <p:nvPr/>
        </p:nvSpPr>
        <p:spPr>
          <a:xfrm>
            <a:off x="7013816" y="3349898"/>
            <a:ext cx="281976" cy="276392"/>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8" name="Google Shape;1968;p53"/>
          <p:cNvGrpSpPr/>
          <p:nvPr/>
        </p:nvGrpSpPr>
        <p:grpSpPr>
          <a:xfrm>
            <a:off x="7910562" y="3339295"/>
            <a:ext cx="296107" cy="295648"/>
            <a:chOff x="480325" y="3970200"/>
            <a:chExt cx="252500" cy="252950"/>
          </a:xfrm>
        </p:grpSpPr>
        <p:sp>
          <p:nvSpPr>
            <p:cNvPr id="1969" name="Google Shape;1969;p53"/>
            <p:cNvSpPr/>
            <p:nvPr/>
          </p:nvSpPr>
          <p:spPr>
            <a:xfrm>
              <a:off x="480325" y="3970200"/>
              <a:ext cx="252500" cy="252950"/>
            </a:xfrm>
            <a:custGeom>
              <a:avLst/>
              <a:gdLst/>
              <a:ahLst/>
              <a:cxnLst/>
              <a:rect l="l" t="t" r="r" b="b"/>
              <a:pathLst>
                <a:path w="10100" h="10118" extrusionOk="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3"/>
            <p:cNvSpPr/>
            <p:nvPr/>
          </p:nvSpPr>
          <p:spPr>
            <a:xfrm>
              <a:off x="625300" y="4115175"/>
              <a:ext cx="92800" cy="92800"/>
            </a:xfrm>
            <a:custGeom>
              <a:avLst/>
              <a:gdLst/>
              <a:ahLst/>
              <a:cxnLst/>
              <a:rect l="l" t="t" r="r" b="b"/>
              <a:pathLst>
                <a:path w="3712" h="3712" extrusionOk="0">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3"/>
            <p:cNvSpPr/>
            <p:nvPr/>
          </p:nvSpPr>
          <p:spPr>
            <a:xfrm>
              <a:off x="625300" y="3985375"/>
              <a:ext cx="92800" cy="92800"/>
            </a:xfrm>
            <a:custGeom>
              <a:avLst/>
              <a:gdLst/>
              <a:ahLst/>
              <a:cxnLst/>
              <a:rect l="l" t="t" r="r" b="b"/>
              <a:pathLst>
                <a:path w="3712" h="3712" extrusionOk="0">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3"/>
            <p:cNvSpPr/>
            <p:nvPr/>
          </p:nvSpPr>
          <p:spPr>
            <a:xfrm>
              <a:off x="495050" y="3985375"/>
              <a:ext cx="93250" cy="92350"/>
            </a:xfrm>
            <a:custGeom>
              <a:avLst/>
              <a:gdLst/>
              <a:ahLst/>
              <a:cxnLst/>
              <a:rect l="l" t="t" r="r" b="b"/>
              <a:pathLst>
                <a:path w="3730" h="3694" extrusionOk="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3"/>
            <p:cNvSpPr/>
            <p:nvPr/>
          </p:nvSpPr>
          <p:spPr>
            <a:xfrm>
              <a:off x="495050" y="4115625"/>
              <a:ext cx="93250" cy="92350"/>
            </a:xfrm>
            <a:custGeom>
              <a:avLst/>
              <a:gdLst/>
              <a:ahLst/>
              <a:cxnLst/>
              <a:rect l="l" t="t" r="r" b="b"/>
              <a:pathLst>
                <a:path w="3730" h="3694" extrusionOk="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4" name="Google Shape;1974;p53"/>
          <p:cNvSpPr/>
          <p:nvPr/>
        </p:nvSpPr>
        <p:spPr>
          <a:xfrm>
            <a:off x="1956871" y="3863389"/>
            <a:ext cx="171595" cy="264353"/>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5" name="Google Shape;1975;p53"/>
          <p:cNvGrpSpPr/>
          <p:nvPr/>
        </p:nvGrpSpPr>
        <p:grpSpPr>
          <a:xfrm>
            <a:off x="2318191" y="3844821"/>
            <a:ext cx="296634" cy="295122"/>
            <a:chOff x="5745250" y="4378350"/>
            <a:chExt cx="252950" cy="252500"/>
          </a:xfrm>
        </p:grpSpPr>
        <p:sp>
          <p:nvSpPr>
            <p:cNvPr id="1976" name="Google Shape;1976;p53"/>
            <p:cNvSpPr/>
            <p:nvPr/>
          </p:nvSpPr>
          <p:spPr>
            <a:xfrm>
              <a:off x="5745250" y="4378350"/>
              <a:ext cx="252950" cy="252500"/>
            </a:xfrm>
            <a:custGeom>
              <a:avLst/>
              <a:gdLst/>
              <a:ahLst/>
              <a:cxnLst/>
              <a:rect l="l" t="t" r="r" b="b"/>
              <a:pathLst>
                <a:path w="10118" h="10100" extrusionOk="0">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3"/>
            <p:cNvSpPr/>
            <p:nvPr/>
          </p:nvSpPr>
          <p:spPr>
            <a:xfrm>
              <a:off x="5806350" y="4419725"/>
              <a:ext cx="15650" cy="18425"/>
            </a:xfrm>
            <a:custGeom>
              <a:avLst/>
              <a:gdLst/>
              <a:ahLst/>
              <a:cxnLst/>
              <a:rect l="l" t="t" r="r" b="b"/>
              <a:pathLst>
                <a:path w="626" h="737" extrusionOk="0">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53"/>
          <p:cNvGrpSpPr/>
          <p:nvPr/>
        </p:nvGrpSpPr>
        <p:grpSpPr>
          <a:xfrm>
            <a:off x="2770149" y="3848474"/>
            <a:ext cx="296634" cy="295648"/>
            <a:chOff x="6130650" y="4381475"/>
            <a:chExt cx="252950" cy="252950"/>
          </a:xfrm>
        </p:grpSpPr>
        <p:sp>
          <p:nvSpPr>
            <p:cNvPr id="1979" name="Google Shape;1979;p53"/>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3"/>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1" name="Google Shape;1981;p53"/>
          <p:cNvSpPr/>
          <p:nvPr/>
        </p:nvSpPr>
        <p:spPr>
          <a:xfrm>
            <a:off x="3221042" y="3861606"/>
            <a:ext cx="286696" cy="271571"/>
          </a:xfrm>
          <a:custGeom>
            <a:avLst/>
            <a:gdLst/>
            <a:ahLst/>
            <a:cxnLst/>
            <a:rect l="l" t="t" r="r" b="b"/>
            <a:pathLst>
              <a:path w="9779" h="9294" extrusionOk="0">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2" name="Google Shape;1982;p53"/>
          <p:cNvGrpSpPr/>
          <p:nvPr/>
        </p:nvGrpSpPr>
        <p:grpSpPr>
          <a:xfrm>
            <a:off x="3664132" y="3868504"/>
            <a:ext cx="312319" cy="257048"/>
            <a:chOff x="6919750" y="1464650"/>
            <a:chExt cx="266325" cy="219925"/>
          </a:xfrm>
        </p:grpSpPr>
        <p:sp>
          <p:nvSpPr>
            <p:cNvPr id="1983" name="Google Shape;1983;p53"/>
            <p:cNvSpPr/>
            <p:nvPr/>
          </p:nvSpPr>
          <p:spPr>
            <a:xfrm>
              <a:off x="6919750" y="1464650"/>
              <a:ext cx="266325" cy="219925"/>
            </a:xfrm>
            <a:custGeom>
              <a:avLst/>
              <a:gdLst/>
              <a:ahLst/>
              <a:cxnLst/>
              <a:rect l="l" t="t" r="r" b="b"/>
              <a:pathLst>
                <a:path w="10653" h="8797" extrusionOk="0">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3"/>
            <p:cNvSpPr/>
            <p:nvPr/>
          </p:nvSpPr>
          <p:spPr>
            <a:xfrm>
              <a:off x="7006275" y="1551175"/>
              <a:ext cx="93250" cy="93250"/>
            </a:xfrm>
            <a:custGeom>
              <a:avLst/>
              <a:gdLst/>
              <a:ahLst/>
              <a:cxnLst/>
              <a:rect l="l" t="t" r="r" b="b"/>
              <a:pathLst>
                <a:path w="3730" h="3730" extrusionOk="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5" name="Google Shape;1985;p53"/>
          <p:cNvGrpSpPr/>
          <p:nvPr/>
        </p:nvGrpSpPr>
        <p:grpSpPr>
          <a:xfrm>
            <a:off x="4131342" y="3847482"/>
            <a:ext cx="325424" cy="291469"/>
            <a:chOff x="4759875" y="1027050"/>
            <a:chExt cx="277500" cy="249375"/>
          </a:xfrm>
        </p:grpSpPr>
        <p:sp>
          <p:nvSpPr>
            <p:cNvPr id="1986" name="Google Shape;1986;p53"/>
            <p:cNvSpPr/>
            <p:nvPr/>
          </p:nvSpPr>
          <p:spPr>
            <a:xfrm>
              <a:off x="4885225" y="1027050"/>
              <a:ext cx="26800" cy="39725"/>
            </a:xfrm>
            <a:custGeom>
              <a:avLst/>
              <a:gdLst/>
              <a:ahLst/>
              <a:cxnLst/>
              <a:rect l="l" t="t" r="r" b="b"/>
              <a:pathLst>
                <a:path w="1072" h="1589" extrusionOk="0">
                  <a:moveTo>
                    <a:pt x="536" y="1"/>
                  </a:moveTo>
                  <a:lnTo>
                    <a:pt x="1" y="786"/>
                  </a:lnTo>
                  <a:lnTo>
                    <a:pt x="536" y="1589"/>
                  </a:lnTo>
                  <a:lnTo>
                    <a:pt x="1071" y="786"/>
                  </a:lnTo>
                  <a:lnTo>
                    <a:pt x="5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3"/>
            <p:cNvSpPr/>
            <p:nvPr/>
          </p:nvSpPr>
          <p:spPr>
            <a:xfrm>
              <a:off x="4795575" y="1077025"/>
              <a:ext cx="206100" cy="159250"/>
            </a:xfrm>
            <a:custGeom>
              <a:avLst/>
              <a:gdLst/>
              <a:ahLst/>
              <a:cxnLst/>
              <a:rect l="l" t="t" r="r" b="b"/>
              <a:pathLst>
                <a:path w="8244" h="6370" extrusionOk="0">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3"/>
            <p:cNvSpPr/>
            <p:nvPr/>
          </p:nvSpPr>
          <p:spPr>
            <a:xfrm>
              <a:off x="4815650" y="1249650"/>
              <a:ext cx="165950" cy="26775"/>
            </a:xfrm>
            <a:custGeom>
              <a:avLst/>
              <a:gdLst/>
              <a:ahLst/>
              <a:cxnLst/>
              <a:rect l="l" t="t" r="r" b="b"/>
              <a:pathLst>
                <a:path w="6638" h="1071" extrusionOk="0">
                  <a:moveTo>
                    <a:pt x="0" y="0"/>
                  </a:moveTo>
                  <a:lnTo>
                    <a:pt x="0" y="1071"/>
                  </a:lnTo>
                  <a:lnTo>
                    <a:pt x="6638" y="1071"/>
                  </a:lnTo>
                  <a:lnTo>
                    <a:pt x="66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3"/>
            <p:cNvSpPr/>
            <p:nvPr/>
          </p:nvSpPr>
          <p:spPr>
            <a:xfrm>
              <a:off x="4759875" y="1094425"/>
              <a:ext cx="28125" cy="28125"/>
            </a:xfrm>
            <a:custGeom>
              <a:avLst/>
              <a:gdLst/>
              <a:ahLst/>
              <a:cxnLst/>
              <a:rect l="l" t="t" r="r" b="b"/>
              <a:pathLst>
                <a:path w="1125" h="1125" extrusionOk="0">
                  <a:moveTo>
                    <a:pt x="1" y="0"/>
                  </a:moveTo>
                  <a:lnTo>
                    <a:pt x="197" y="928"/>
                  </a:lnTo>
                  <a:lnTo>
                    <a:pt x="1125" y="1124"/>
                  </a:lnTo>
                  <a:lnTo>
                    <a:pt x="1125" y="1124"/>
                  </a:lnTo>
                  <a:lnTo>
                    <a:pt x="929" y="196"/>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09225" y="1094425"/>
              <a:ext cx="28150" cy="28125"/>
            </a:xfrm>
            <a:custGeom>
              <a:avLst/>
              <a:gdLst/>
              <a:ahLst/>
              <a:cxnLst/>
              <a:rect l="l" t="t" r="r" b="b"/>
              <a:pathLst>
                <a:path w="1126" h="1125" extrusionOk="0">
                  <a:moveTo>
                    <a:pt x="1125" y="0"/>
                  </a:moveTo>
                  <a:lnTo>
                    <a:pt x="197" y="196"/>
                  </a:lnTo>
                  <a:lnTo>
                    <a:pt x="1" y="1124"/>
                  </a:lnTo>
                  <a:lnTo>
                    <a:pt x="1" y="1124"/>
                  </a:lnTo>
                  <a:lnTo>
                    <a:pt x="929" y="928"/>
                  </a:lnTo>
                  <a:lnTo>
                    <a:pt x="11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1" name="Google Shape;1991;p53"/>
          <p:cNvGrpSpPr/>
          <p:nvPr/>
        </p:nvGrpSpPr>
        <p:grpSpPr>
          <a:xfrm>
            <a:off x="4611809" y="3833738"/>
            <a:ext cx="330643" cy="294245"/>
            <a:chOff x="3357900" y="1057675"/>
            <a:chExt cx="281950" cy="251750"/>
          </a:xfrm>
        </p:grpSpPr>
        <p:sp>
          <p:nvSpPr>
            <p:cNvPr id="1992" name="Google Shape;1992;p53"/>
            <p:cNvSpPr/>
            <p:nvPr/>
          </p:nvSpPr>
          <p:spPr>
            <a:xfrm>
              <a:off x="3357900" y="1064075"/>
              <a:ext cx="226625" cy="245350"/>
            </a:xfrm>
            <a:custGeom>
              <a:avLst/>
              <a:gdLst/>
              <a:ahLst/>
              <a:cxnLst/>
              <a:rect l="l" t="t" r="r" b="b"/>
              <a:pathLst>
                <a:path w="9065" h="9814" extrusionOk="0">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3"/>
            <p:cNvSpPr/>
            <p:nvPr/>
          </p:nvSpPr>
          <p:spPr>
            <a:xfrm>
              <a:off x="3593875" y="1188800"/>
              <a:ext cx="45975" cy="48375"/>
            </a:xfrm>
            <a:custGeom>
              <a:avLst/>
              <a:gdLst/>
              <a:ahLst/>
              <a:cxnLst/>
              <a:rect l="l" t="t" r="r" b="b"/>
              <a:pathLst>
                <a:path w="1839" h="1935" extrusionOk="0">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3"/>
            <p:cNvSpPr/>
            <p:nvPr/>
          </p:nvSpPr>
          <p:spPr>
            <a:xfrm>
              <a:off x="3562650" y="1057675"/>
              <a:ext cx="77200" cy="78325"/>
            </a:xfrm>
            <a:custGeom>
              <a:avLst/>
              <a:gdLst/>
              <a:ahLst/>
              <a:cxnLst/>
              <a:rect l="l" t="t" r="r" b="b"/>
              <a:pathLst>
                <a:path w="3088" h="3133" extrusionOk="0">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5" name="Google Shape;1995;p53"/>
          <p:cNvGrpSpPr/>
          <p:nvPr/>
        </p:nvGrpSpPr>
        <p:grpSpPr>
          <a:xfrm>
            <a:off x="5111379" y="3820882"/>
            <a:ext cx="169514" cy="344650"/>
            <a:chOff x="3783900" y="1046675"/>
            <a:chExt cx="144550" cy="294875"/>
          </a:xfrm>
        </p:grpSpPr>
        <p:sp>
          <p:nvSpPr>
            <p:cNvPr id="1996" name="Google Shape;1996;p53"/>
            <p:cNvSpPr/>
            <p:nvPr/>
          </p:nvSpPr>
          <p:spPr>
            <a:xfrm>
              <a:off x="3783900" y="1046675"/>
              <a:ext cx="144550" cy="294875"/>
            </a:xfrm>
            <a:custGeom>
              <a:avLst/>
              <a:gdLst/>
              <a:ahLst/>
              <a:cxnLst/>
              <a:rect l="l" t="t" r="r" b="b"/>
              <a:pathLst>
                <a:path w="5782" h="11795" extrusionOk="0">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3"/>
            <p:cNvSpPr/>
            <p:nvPr/>
          </p:nvSpPr>
          <p:spPr>
            <a:xfrm>
              <a:off x="3821350" y="1161775"/>
              <a:ext cx="69625" cy="146325"/>
            </a:xfrm>
            <a:custGeom>
              <a:avLst/>
              <a:gdLst/>
              <a:ahLst/>
              <a:cxnLst/>
              <a:rect l="l" t="t" r="r" b="b"/>
              <a:pathLst>
                <a:path w="2785" h="5853" extrusionOk="0">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8" name="Google Shape;1998;p53"/>
          <p:cNvSpPr/>
          <p:nvPr/>
        </p:nvSpPr>
        <p:spPr>
          <a:xfrm>
            <a:off x="5577840" y="3841747"/>
            <a:ext cx="228119" cy="311281"/>
          </a:xfrm>
          <a:custGeom>
            <a:avLst/>
            <a:gdLst/>
            <a:ahLst/>
            <a:cxnLst/>
            <a:rect l="l" t="t" r="r" b="b"/>
            <a:pathLst>
              <a:path w="7781" h="10653" extrusionOk="0">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9" name="Google Shape;1999;p53"/>
          <p:cNvGrpSpPr/>
          <p:nvPr/>
        </p:nvGrpSpPr>
        <p:grpSpPr>
          <a:xfrm>
            <a:off x="5909824" y="3612813"/>
            <a:ext cx="490189" cy="578235"/>
            <a:chOff x="238550" y="1487175"/>
            <a:chExt cx="418000" cy="494725"/>
          </a:xfrm>
        </p:grpSpPr>
        <p:sp>
          <p:nvSpPr>
            <p:cNvPr id="2000" name="Google Shape;2000;p53"/>
            <p:cNvSpPr/>
            <p:nvPr/>
          </p:nvSpPr>
          <p:spPr>
            <a:xfrm>
              <a:off x="238550" y="1487175"/>
              <a:ext cx="184700" cy="358675"/>
            </a:xfrm>
            <a:custGeom>
              <a:avLst/>
              <a:gdLst/>
              <a:ahLst/>
              <a:cxnLst/>
              <a:rect l="l" t="t" r="r" b="b"/>
              <a:pathLst>
                <a:path w="7388" h="14347" extrusionOk="0">
                  <a:moveTo>
                    <a:pt x="1" y="1"/>
                  </a:moveTo>
                  <a:close/>
                  <a:moveTo>
                    <a:pt x="4997" y="13543"/>
                  </a:moveTo>
                  <a:lnTo>
                    <a:pt x="4997" y="14346"/>
                  </a:lnTo>
                  <a:lnTo>
                    <a:pt x="7388" y="14346"/>
                  </a:lnTo>
                  <a:lnTo>
                    <a:pt x="7388" y="1354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3"/>
            <p:cNvSpPr/>
            <p:nvPr/>
          </p:nvSpPr>
          <p:spPr>
            <a:xfrm>
              <a:off x="596300" y="1825750"/>
              <a:ext cx="60250" cy="20100"/>
            </a:xfrm>
            <a:custGeom>
              <a:avLst/>
              <a:gdLst/>
              <a:ahLst/>
              <a:cxnLst/>
              <a:rect l="l" t="t" r="r" b="b"/>
              <a:pathLst>
                <a:path w="2410" h="804" extrusionOk="0">
                  <a:moveTo>
                    <a:pt x="1" y="0"/>
                  </a:moveTo>
                  <a:lnTo>
                    <a:pt x="1" y="803"/>
                  </a:lnTo>
                  <a:lnTo>
                    <a:pt x="2409" y="803"/>
                  </a:lnTo>
                  <a:lnTo>
                    <a:pt x="240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3"/>
            <p:cNvSpPr/>
            <p:nvPr/>
          </p:nvSpPr>
          <p:spPr>
            <a:xfrm>
              <a:off x="436600" y="1762400"/>
              <a:ext cx="146800" cy="146350"/>
            </a:xfrm>
            <a:custGeom>
              <a:avLst/>
              <a:gdLst/>
              <a:ahLst/>
              <a:cxnLst/>
              <a:rect l="l" t="t" r="r" b="b"/>
              <a:pathLst>
                <a:path w="5872" h="5854" extrusionOk="0">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3"/>
            <p:cNvSpPr/>
            <p:nvPr/>
          </p:nvSpPr>
          <p:spPr>
            <a:xfrm>
              <a:off x="499950" y="1922100"/>
              <a:ext cx="20100" cy="59800"/>
            </a:xfrm>
            <a:custGeom>
              <a:avLst/>
              <a:gdLst/>
              <a:ahLst/>
              <a:cxnLst/>
              <a:rect l="l" t="t" r="r" b="b"/>
              <a:pathLst>
                <a:path w="804" h="2392" extrusionOk="0">
                  <a:moveTo>
                    <a:pt x="1" y="0"/>
                  </a:moveTo>
                  <a:lnTo>
                    <a:pt x="1" y="2391"/>
                  </a:lnTo>
                  <a:lnTo>
                    <a:pt x="804" y="2391"/>
                  </a:lnTo>
                  <a:lnTo>
                    <a:pt x="8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3"/>
            <p:cNvSpPr/>
            <p:nvPr/>
          </p:nvSpPr>
          <p:spPr>
            <a:xfrm>
              <a:off x="499950" y="1689250"/>
              <a:ext cx="20100" cy="59800"/>
            </a:xfrm>
            <a:custGeom>
              <a:avLst/>
              <a:gdLst/>
              <a:ahLst/>
              <a:cxnLst/>
              <a:rect l="l" t="t" r="r" b="b"/>
              <a:pathLst>
                <a:path w="804" h="2392" extrusionOk="0">
                  <a:moveTo>
                    <a:pt x="1" y="1"/>
                  </a:moveTo>
                  <a:lnTo>
                    <a:pt x="1" y="2391"/>
                  </a:lnTo>
                  <a:lnTo>
                    <a:pt x="804" y="2391"/>
                  </a:lnTo>
                  <a:lnTo>
                    <a:pt x="8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3"/>
            <p:cNvSpPr/>
            <p:nvPr/>
          </p:nvSpPr>
          <p:spPr>
            <a:xfrm>
              <a:off x="399150" y="1889525"/>
              <a:ext cx="56675" cy="56675"/>
            </a:xfrm>
            <a:custGeom>
              <a:avLst/>
              <a:gdLst/>
              <a:ahLst/>
              <a:cxnLst/>
              <a:rect l="l" t="t" r="r" b="b"/>
              <a:pathLst>
                <a:path w="2267" h="2267" extrusionOk="0">
                  <a:moveTo>
                    <a:pt x="1695" y="1"/>
                  </a:moveTo>
                  <a:lnTo>
                    <a:pt x="0" y="1696"/>
                  </a:lnTo>
                  <a:lnTo>
                    <a:pt x="571" y="2267"/>
                  </a:lnTo>
                  <a:lnTo>
                    <a:pt x="2266" y="572"/>
                  </a:lnTo>
                  <a:lnTo>
                    <a:pt x="16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3"/>
            <p:cNvSpPr/>
            <p:nvPr/>
          </p:nvSpPr>
          <p:spPr>
            <a:xfrm>
              <a:off x="564175" y="1725375"/>
              <a:ext cx="56675" cy="56675"/>
            </a:xfrm>
            <a:custGeom>
              <a:avLst/>
              <a:gdLst/>
              <a:ahLst/>
              <a:cxnLst/>
              <a:rect l="l" t="t" r="r" b="b"/>
              <a:pathLst>
                <a:path w="2267" h="2267" extrusionOk="0">
                  <a:moveTo>
                    <a:pt x="1696" y="1"/>
                  </a:moveTo>
                  <a:lnTo>
                    <a:pt x="1" y="1696"/>
                  </a:lnTo>
                  <a:lnTo>
                    <a:pt x="572" y="2267"/>
                  </a:lnTo>
                  <a:lnTo>
                    <a:pt x="2267" y="572"/>
                  </a:lnTo>
                  <a:lnTo>
                    <a:pt x="169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3"/>
            <p:cNvSpPr/>
            <p:nvPr/>
          </p:nvSpPr>
          <p:spPr>
            <a:xfrm>
              <a:off x="399600" y="1724925"/>
              <a:ext cx="56675" cy="56675"/>
            </a:xfrm>
            <a:custGeom>
              <a:avLst/>
              <a:gdLst/>
              <a:ahLst/>
              <a:cxnLst/>
              <a:rect l="l" t="t" r="r" b="b"/>
              <a:pathLst>
                <a:path w="2267" h="2267" extrusionOk="0">
                  <a:moveTo>
                    <a:pt x="571" y="1"/>
                  </a:moveTo>
                  <a:lnTo>
                    <a:pt x="0" y="572"/>
                  </a:lnTo>
                  <a:lnTo>
                    <a:pt x="1695" y="2267"/>
                  </a:lnTo>
                  <a:lnTo>
                    <a:pt x="2266" y="1696"/>
                  </a:lnTo>
                  <a:lnTo>
                    <a:pt x="5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3"/>
            <p:cNvSpPr/>
            <p:nvPr/>
          </p:nvSpPr>
          <p:spPr>
            <a:xfrm>
              <a:off x="564175" y="1889975"/>
              <a:ext cx="56250" cy="56675"/>
            </a:xfrm>
            <a:custGeom>
              <a:avLst/>
              <a:gdLst/>
              <a:ahLst/>
              <a:cxnLst/>
              <a:rect l="l" t="t" r="r" b="b"/>
              <a:pathLst>
                <a:path w="2250" h="2267" extrusionOk="0">
                  <a:moveTo>
                    <a:pt x="554" y="1"/>
                  </a:moveTo>
                  <a:lnTo>
                    <a:pt x="1" y="572"/>
                  </a:lnTo>
                  <a:lnTo>
                    <a:pt x="1696" y="2267"/>
                  </a:lnTo>
                  <a:lnTo>
                    <a:pt x="2249" y="1696"/>
                  </a:lnTo>
                  <a:lnTo>
                    <a:pt x="55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9" name="Google Shape;2009;p53"/>
          <p:cNvSpPr/>
          <p:nvPr/>
        </p:nvSpPr>
        <p:spPr>
          <a:xfrm>
            <a:off x="6503748" y="3956547"/>
            <a:ext cx="332197" cy="186394"/>
          </a:xfrm>
          <a:custGeom>
            <a:avLst/>
            <a:gdLst/>
            <a:ahLst/>
            <a:cxnLst/>
            <a:rect l="l" t="t" r="r" b="b"/>
            <a:pathLst>
              <a:path w="11331" h="6379" extrusionOk="0">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3"/>
          <p:cNvSpPr/>
          <p:nvPr/>
        </p:nvSpPr>
        <p:spPr>
          <a:xfrm>
            <a:off x="6939770" y="3880033"/>
            <a:ext cx="312319" cy="322764"/>
          </a:xfrm>
          <a:custGeom>
            <a:avLst/>
            <a:gdLst/>
            <a:ahLst/>
            <a:cxnLst/>
            <a:rect l="l" t="t" r="r" b="b"/>
            <a:pathLst>
              <a:path w="10653" h="11046" extrusionOk="0">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1" name="Google Shape;2011;p53"/>
          <p:cNvGrpSpPr/>
          <p:nvPr/>
        </p:nvGrpSpPr>
        <p:grpSpPr>
          <a:xfrm>
            <a:off x="7409475" y="3892789"/>
            <a:ext cx="323519" cy="311924"/>
            <a:chOff x="6010925" y="3998175"/>
            <a:chExt cx="275875" cy="266875"/>
          </a:xfrm>
        </p:grpSpPr>
        <p:sp>
          <p:nvSpPr>
            <p:cNvPr id="2012" name="Google Shape;2012;p53"/>
            <p:cNvSpPr/>
            <p:nvPr/>
          </p:nvSpPr>
          <p:spPr>
            <a:xfrm>
              <a:off x="6222525" y="3998175"/>
              <a:ext cx="64275" cy="58575"/>
            </a:xfrm>
            <a:custGeom>
              <a:avLst/>
              <a:gdLst/>
              <a:ahLst/>
              <a:cxnLst/>
              <a:rect l="l" t="t" r="r" b="b"/>
              <a:pathLst>
                <a:path w="2571" h="2343" extrusionOk="0">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3"/>
            <p:cNvSpPr/>
            <p:nvPr/>
          </p:nvSpPr>
          <p:spPr>
            <a:xfrm>
              <a:off x="6010925" y="4089600"/>
              <a:ext cx="85400" cy="77650"/>
            </a:xfrm>
            <a:custGeom>
              <a:avLst/>
              <a:gdLst/>
              <a:ahLst/>
              <a:cxnLst/>
              <a:rect l="l" t="t" r="r" b="b"/>
              <a:pathLst>
                <a:path w="3416" h="3106" extrusionOk="0">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3"/>
            <p:cNvSpPr/>
            <p:nvPr/>
          </p:nvSpPr>
          <p:spPr>
            <a:xfrm>
              <a:off x="6111825" y="4181175"/>
              <a:ext cx="80400" cy="83875"/>
            </a:xfrm>
            <a:custGeom>
              <a:avLst/>
              <a:gdLst/>
              <a:ahLst/>
              <a:cxnLst/>
              <a:rect l="l" t="t" r="r" b="b"/>
              <a:pathLst>
                <a:path w="3216" h="3355" extrusionOk="0">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3"/>
            <p:cNvSpPr/>
            <p:nvPr/>
          </p:nvSpPr>
          <p:spPr>
            <a:xfrm>
              <a:off x="6086050" y="4013025"/>
              <a:ext cx="179325" cy="178900"/>
            </a:xfrm>
            <a:custGeom>
              <a:avLst/>
              <a:gdLst/>
              <a:ahLst/>
              <a:cxnLst/>
              <a:rect l="l" t="t" r="r" b="b"/>
              <a:pathLst>
                <a:path w="7173" h="7156" extrusionOk="0">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3"/>
            <p:cNvSpPr/>
            <p:nvPr/>
          </p:nvSpPr>
          <p:spPr>
            <a:xfrm>
              <a:off x="6042775" y="4183750"/>
              <a:ext cx="57575" cy="47550"/>
            </a:xfrm>
            <a:custGeom>
              <a:avLst/>
              <a:gdLst/>
              <a:ahLst/>
              <a:cxnLst/>
              <a:rect l="l" t="t" r="r" b="b"/>
              <a:pathLst>
                <a:path w="2303" h="1902" extrusionOk="0">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7" name="Google Shape;2017;p53"/>
          <p:cNvGrpSpPr/>
          <p:nvPr/>
        </p:nvGrpSpPr>
        <p:grpSpPr>
          <a:xfrm>
            <a:off x="7889534" y="3909001"/>
            <a:ext cx="312319" cy="264353"/>
            <a:chOff x="6866650" y="1038650"/>
            <a:chExt cx="266325" cy="226175"/>
          </a:xfrm>
        </p:grpSpPr>
        <p:sp>
          <p:nvSpPr>
            <p:cNvPr id="2018" name="Google Shape;2018;p53"/>
            <p:cNvSpPr/>
            <p:nvPr/>
          </p:nvSpPr>
          <p:spPr>
            <a:xfrm>
              <a:off x="6866650" y="1078350"/>
              <a:ext cx="39725" cy="186475"/>
            </a:xfrm>
            <a:custGeom>
              <a:avLst/>
              <a:gdLst/>
              <a:ahLst/>
              <a:cxnLst/>
              <a:rect l="l" t="t" r="r" b="b"/>
              <a:pathLst>
                <a:path w="1589" h="7459" extrusionOk="0">
                  <a:moveTo>
                    <a:pt x="536" y="1"/>
                  </a:moveTo>
                  <a:cubicBezTo>
                    <a:pt x="233" y="1"/>
                    <a:pt x="1" y="250"/>
                    <a:pt x="1" y="536"/>
                  </a:cubicBezTo>
                  <a:lnTo>
                    <a:pt x="1" y="6924"/>
                  </a:lnTo>
                  <a:cubicBezTo>
                    <a:pt x="1" y="7227"/>
                    <a:pt x="233" y="7459"/>
                    <a:pt x="536" y="7459"/>
                  </a:cubicBezTo>
                  <a:lnTo>
                    <a:pt x="1589" y="7459"/>
                  </a:lnTo>
                  <a:lnTo>
                    <a:pt x="158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3"/>
            <p:cNvSpPr/>
            <p:nvPr/>
          </p:nvSpPr>
          <p:spPr>
            <a:xfrm>
              <a:off x="7092800" y="1078350"/>
              <a:ext cx="40175" cy="186475"/>
            </a:xfrm>
            <a:custGeom>
              <a:avLst/>
              <a:gdLst/>
              <a:ahLst/>
              <a:cxnLst/>
              <a:rect l="l" t="t" r="r" b="b"/>
              <a:pathLst>
                <a:path w="1607" h="7459" extrusionOk="0">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3"/>
            <p:cNvSpPr/>
            <p:nvPr/>
          </p:nvSpPr>
          <p:spPr>
            <a:xfrm>
              <a:off x="6919750" y="1038650"/>
              <a:ext cx="159700" cy="226175"/>
            </a:xfrm>
            <a:custGeom>
              <a:avLst/>
              <a:gdLst/>
              <a:ahLst/>
              <a:cxnLst/>
              <a:rect l="l" t="t" r="r" b="b"/>
              <a:pathLst>
                <a:path w="6388" h="9047" extrusionOk="0">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1" name="Google Shape;2021;p53"/>
          <p:cNvGrpSpPr/>
          <p:nvPr/>
        </p:nvGrpSpPr>
        <p:grpSpPr>
          <a:xfrm>
            <a:off x="4216843" y="1024498"/>
            <a:ext cx="241723" cy="310755"/>
            <a:chOff x="2033075" y="2942475"/>
            <a:chExt cx="206125" cy="265875"/>
          </a:xfrm>
        </p:grpSpPr>
        <p:sp>
          <p:nvSpPr>
            <p:cNvPr id="2022" name="Google Shape;2022;p53"/>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8" name="Google Shape;2028;p53"/>
          <p:cNvSpPr/>
          <p:nvPr/>
        </p:nvSpPr>
        <p:spPr>
          <a:xfrm>
            <a:off x="1878927" y="4403460"/>
            <a:ext cx="250078" cy="341523"/>
          </a:xfrm>
          <a:custGeom>
            <a:avLst/>
            <a:gdLst/>
            <a:ahLst/>
            <a:cxnLst/>
            <a:rect l="l" t="t" r="r" b="b"/>
            <a:pathLst>
              <a:path w="8530" h="11688" extrusionOk="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9" name="Google Shape;2029;p53"/>
          <p:cNvGrpSpPr/>
          <p:nvPr/>
        </p:nvGrpSpPr>
        <p:grpSpPr>
          <a:xfrm>
            <a:off x="2319587" y="4434234"/>
            <a:ext cx="288807" cy="310755"/>
            <a:chOff x="3081775" y="1061400"/>
            <a:chExt cx="246275" cy="265875"/>
          </a:xfrm>
        </p:grpSpPr>
        <p:sp>
          <p:nvSpPr>
            <p:cNvPr id="2030" name="Google Shape;2030;p53"/>
            <p:cNvSpPr/>
            <p:nvPr/>
          </p:nvSpPr>
          <p:spPr>
            <a:xfrm>
              <a:off x="3081775" y="1061400"/>
              <a:ext cx="246275" cy="225750"/>
            </a:xfrm>
            <a:custGeom>
              <a:avLst/>
              <a:gdLst/>
              <a:ahLst/>
              <a:cxnLst/>
              <a:rect l="l" t="t" r="r" b="b"/>
              <a:pathLst>
                <a:path w="9851" h="9030" extrusionOk="0">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3121925" y="1287125"/>
              <a:ext cx="39725" cy="40150"/>
            </a:xfrm>
            <a:custGeom>
              <a:avLst/>
              <a:gdLst/>
              <a:ahLst/>
              <a:cxnLst/>
              <a:rect l="l" t="t" r="r" b="b"/>
              <a:pathLst>
                <a:path w="1589" h="1606" extrusionOk="0">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3268250" y="1287125"/>
              <a:ext cx="40150" cy="40150"/>
            </a:xfrm>
            <a:custGeom>
              <a:avLst/>
              <a:gdLst/>
              <a:ahLst/>
              <a:cxnLst/>
              <a:rect l="l" t="t" r="r" b="b"/>
              <a:pathLst>
                <a:path w="1606" h="1606" extrusionOk="0">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3" name="Google Shape;2033;p53"/>
          <p:cNvGrpSpPr/>
          <p:nvPr/>
        </p:nvGrpSpPr>
        <p:grpSpPr>
          <a:xfrm>
            <a:off x="2798456" y="4470289"/>
            <a:ext cx="327506" cy="279460"/>
            <a:chOff x="2847150" y="1805000"/>
            <a:chExt cx="279275" cy="239100"/>
          </a:xfrm>
        </p:grpSpPr>
        <p:sp>
          <p:nvSpPr>
            <p:cNvPr id="2034" name="Google Shape;2034;p53"/>
            <p:cNvSpPr/>
            <p:nvPr/>
          </p:nvSpPr>
          <p:spPr>
            <a:xfrm>
              <a:off x="2847150" y="1805000"/>
              <a:ext cx="279275" cy="145450"/>
            </a:xfrm>
            <a:custGeom>
              <a:avLst/>
              <a:gdLst/>
              <a:ahLst/>
              <a:cxnLst/>
              <a:rect l="l" t="t" r="r" b="b"/>
              <a:pathLst>
                <a:path w="11171" h="5818" extrusionOk="0">
                  <a:moveTo>
                    <a:pt x="5585" y="0"/>
                  </a:moveTo>
                  <a:lnTo>
                    <a:pt x="1" y="5317"/>
                  </a:lnTo>
                  <a:lnTo>
                    <a:pt x="607" y="5817"/>
                  </a:lnTo>
                  <a:lnTo>
                    <a:pt x="5585" y="1089"/>
                  </a:lnTo>
                  <a:lnTo>
                    <a:pt x="10563" y="5817"/>
                  </a:lnTo>
                  <a:lnTo>
                    <a:pt x="11170" y="5317"/>
                  </a:lnTo>
                  <a:lnTo>
                    <a:pt x="55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2887300" y="1850950"/>
              <a:ext cx="199425" cy="193150"/>
            </a:xfrm>
            <a:custGeom>
              <a:avLst/>
              <a:gdLst/>
              <a:ahLst/>
              <a:cxnLst/>
              <a:rect l="l" t="t" r="r" b="b"/>
              <a:pathLst>
                <a:path w="7977" h="7726" extrusionOk="0">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6" name="Google Shape;2036;p53"/>
          <p:cNvSpPr/>
          <p:nvPr/>
        </p:nvSpPr>
        <p:spPr>
          <a:xfrm>
            <a:off x="3315577" y="4513117"/>
            <a:ext cx="343161" cy="163223"/>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7" name="Google Shape;2037;p53"/>
          <p:cNvGrpSpPr/>
          <p:nvPr/>
        </p:nvGrpSpPr>
        <p:grpSpPr>
          <a:xfrm>
            <a:off x="3849871" y="4422550"/>
            <a:ext cx="312319" cy="311281"/>
            <a:chOff x="6435300" y="1095300"/>
            <a:chExt cx="266325" cy="266325"/>
          </a:xfrm>
        </p:grpSpPr>
        <p:sp>
          <p:nvSpPr>
            <p:cNvPr id="2038" name="Google Shape;2038;p53"/>
            <p:cNvSpPr/>
            <p:nvPr/>
          </p:nvSpPr>
          <p:spPr>
            <a:xfrm>
              <a:off x="6444225" y="1095300"/>
              <a:ext cx="247150" cy="266325"/>
            </a:xfrm>
            <a:custGeom>
              <a:avLst/>
              <a:gdLst/>
              <a:ahLst/>
              <a:cxnLst/>
              <a:rect l="l" t="t" r="r" b="b"/>
              <a:pathLst>
                <a:path w="9886" h="10653" extrusionOk="0">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6435300" y="1258125"/>
              <a:ext cx="79875" cy="20100"/>
            </a:xfrm>
            <a:custGeom>
              <a:avLst/>
              <a:gdLst/>
              <a:ahLst/>
              <a:cxnLst/>
              <a:rect l="l" t="t" r="r" b="b"/>
              <a:pathLst>
                <a:path w="3195" h="804" extrusionOk="0">
                  <a:moveTo>
                    <a:pt x="1" y="0"/>
                  </a:moveTo>
                  <a:cubicBezTo>
                    <a:pt x="1" y="446"/>
                    <a:pt x="715" y="803"/>
                    <a:pt x="1589" y="803"/>
                  </a:cubicBezTo>
                  <a:cubicBezTo>
                    <a:pt x="2481" y="803"/>
                    <a:pt x="3195" y="446"/>
                    <a:pt x="3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6621325" y="1258125"/>
              <a:ext cx="80300" cy="20100"/>
            </a:xfrm>
            <a:custGeom>
              <a:avLst/>
              <a:gdLst/>
              <a:ahLst/>
              <a:cxnLst/>
              <a:rect l="l" t="t" r="r" b="b"/>
              <a:pathLst>
                <a:path w="3212" h="804" extrusionOk="0">
                  <a:moveTo>
                    <a:pt x="0" y="0"/>
                  </a:moveTo>
                  <a:cubicBezTo>
                    <a:pt x="0" y="446"/>
                    <a:pt x="732" y="803"/>
                    <a:pt x="1606" y="803"/>
                  </a:cubicBezTo>
                  <a:cubicBezTo>
                    <a:pt x="2480" y="803"/>
                    <a:pt x="3212" y="446"/>
                    <a:pt x="32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1" name="Google Shape;2041;p53"/>
          <p:cNvSpPr/>
          <p:nvPr/>
        </p:nvSpPr>
        <p:spPr>
          <a:xfrm>
            <a:off x="4351220" y="4434805"/>
            <a:ext cx="218679" cy="284164"/>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4759996" y="4410533"/>
            <a:ext cx="277256" cy="264879"/>
          </a:xfrm>
          <a:custGeom>
            <a:avLst/>
            <a:gdLst/>
            <a:ahLst/>
            <a:cxnLst/>
            <a:rect l="l" t="t" r="r" b="b"/>
            <a:pathLst>
              <a:path w="9457" h="9065" extrusionOk="0">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3" name="Google Shape;2043;p53"/>
          <p:cNvGrpSpPr/>
          <p:nvPr/>
        </p:nvGrpSpPr>
        <p:grpSpPr>
          <a:xfrm>
            <a:off x="5228077" y="4418320"/>
            <a:ext cx="267317" cy="311281"/>
            <a:chOff x="4506525" y="1060950"/>
            <a:chExt cx="227950" cy="266325"/>
          </a:xfrm>
        </p:grpSpPr>
        <p:sp>
          <p:nvSpPr>
            <p:cNvPr id="2044" name="Google Shape;2044;p53"/>
            <p:cNvSpPr/>
            <p:nvPr/>
          </p:nvSpPr>
          <p:spPr>
            <a:xfrm>
              <a:off x="4603750"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3"/>
            <p:cNvSpPr/>
            <p:nvPr/>
          </p:nvSpPr>
          <p:spPr>
            <a:xfrm>
              <a:off x="4623825"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4613575" y="1220650"/>
              <a:ext cx="13400" cy="13400"/>
            </a:xfrm>
            <a:custGeom>
              <a:avLst/>
              <a:gdLst/>
              <a:ahLst/>
              <a:cxnLst/>
              <a:rect l="l" t="t" r="r" b="b"/>
              <a:pathLst>
                <a:path w="536" h="536" extrusionOk="0">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3"/>
            <p:cNvSpPr/>
            <p:nvPr/>
          </p:nvSpPr>
          <p:spPr>
            <a:xfrm>
              <a:off x="4613575" y="1247425"/>
              <a:ext cx="13400" cy="12950"/>
            </a:xfrm>
            <a:custGeom>
              <a:avLst/>
              <a:gdLst/>
              <a:ahLst/>
              <a:cxnLst/>
              <a:rect l="l" t="t" r="r" b="b"/>
              <a:pathLst>
                <a:path w="536" h="518" extrusionOk="0">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3"/>
            <p:cNvSpPr/>
            <p:nvPr/>
          </p:nvSpPr>
          <p:spPr>
            <a:xfrm>
              <a:off x="4613575" y="1270600"/>
              <a:ext cx="13400" cy="13425"/>
            </a:xfrm>
            <a:custGeom>
              <a:avLst/>
              <a:gdLst/>
              <a:ahLst/>
              <a:cxnLst/>
              <a:rect l="l" t="t" r="r" b="b"/>
              <a:pathLst>
                <a:path w="536" h="537" extrusionOk="0">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4506525" y="1060950"/>
              <a:ext cx="227950" cy="266325"/>
            </a:xfrm>
            <a:custGeom>
              <a:avLst/>
              <a:gdLst/>
              <a:ahLst/>
              <a:cxnLst/>
              <a:rect l="l" t="t" r="r" b="b"/>
              <a:pathLst>
                <a:path w="9118" h="10653" extrusionOk="0">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4613575" y="1160875"/>
              <a:ext cx="20100" cy="13400"/>
            </a:xfrm>
            <a:custGeom>
              <a:avLst/>
              <a:gdLst/>
              <a:ahLst/>
              <a:cxnLst/>
              <a:rect l="l" t="t" r="r" b="b"/>
              <a:pathLst>
                <a:path w="804" h="536" extrusionOk="0">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1" name="Google Shape;2051;p53"/>
          <p:cNvSpPr/>
          <p:nvPr/>
        </p:nvSpPr>
        <p:spPr>
          <a:xfrm>
            <a:off x="5636115" y="4524120"/>
            <a:ext cx="343191" cy="108757"/>
          </a:xfrm>
          <a:custGeom>
            <a:avLst/>
            <a:gdLst/>
            <a:ahLst/>
            <a:cxnLst/>
            <a:rect l="l" t="t" r="r" b="b"/>
            <a:pathLst>
              <a:path w="11706" h="3722" extrusionOk="0">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3"/>
          <p:cNvSpPr/>
          <p:nvPr/>
        </p:nvSpPr>
        <p:spPr>
          <a:xfrm>
            <a:off x="6520398" y="4484987"/>
            <a:ext cx="272565" cy="307102"/>
          </a:xfrm>
          <a:custGeom>
            <a:avLst/>
            <a:gdLst/>
            <a:ahLst/>
            <a:cxnLst/>
            <a:rect l="l" t="t" r="r" b="b"/>
            <a:pathLst>
              <a:path w="9297" h="10510" extrusionOk="0">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3" name="Google Shape;2053;p53"/>
          <p:cNvGrpSpPr/>
          <p:nvPr/>
        </p:nvGrpSpPr>
        <p:grpSpPr>
          <a:xfrm>
            <a:off x="6120895" y="4484868"/>
            <a:ext cx="222872" cy="305524"/>
            <a:chOff x="867500" y="3647700"/>
            <a:chExt cx="190050" cy="261400"/>
          </a:xfrm>
        </p:grpSpPr>
        <p:sp>
          <p:nvSpPr>
            <p:cNvPr id="2054" name="Google Shape;2054;p53"/>
            <p:cNvSpPr/>
            <p:nvPr/>
          </p:nvSpPr>
          <p:spPr>
            <a:xfrm>
              <a:off x="923275" y="3796225"/>
              <a:ext cx="78525" cy="78975"/>
            </a:xfrm>
            <a:custGeom>
              <a:avLst/>
              <a:gdLst/>
              <a:ahLst/>
              <a:cxnLst/>
              <a:rect l="l" t="t" r="r" b="b"/>
              <a:pathLst>
                <a:path w="3141" h="3159" extrusionOk="0">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3"/>
            <p:cNvSpPr/>
            <p:nvPr/>
          </p:nvSpPr>
          <p:spPr>
            <a:xfrm>
              <a:off x="888925" y="3762775"/>
              <a:ext cx="146775" cy="146325"/>
            </a:xfrm>
            <a:custGeom>
              <a:avLst/>
              <a:gdLst/>
              <a:ahLst/>
              <a:cxnLst/>
              <a:rect l="l" t="t" r="r" b="b"/>
              <a:pathLst>
                <a:path w="5871" h="5853" extrusionOk="0">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3"/>
            <p:cNvSpPr/>
            <p:nvPr/>
          </p:nvSpPr>
          <p:spPr>
            <a:xfrm>
              <a:off x="980375" y="3647700"/>
              <a:ext cx="77175" cy="120450"/>
            </a:xfrm>
            <a:custGeom>
              <a:avLst/>
              <a:gdLst/>
              <a:ahLst/>
              <a:cxnLst/>
              <a:rect l="l" t="t" r="r" b="b"/>
              <a:pathLst>
                <a:path w="3087" h="4818" extrusionOk="0">
                  <a:moveTo>
                    <a:pt x="1874" y="0"/>
                  </a:moveTo>
                  <a:lnTo>
                    <a:pt x="821" y="2266"/>
                  </a:lnTo>
                  <a:lnTo>
                    <a:pt x="0" y="4122"/>
                  </a:lnTo>
                  <a:cubicBezTo>
                    <a:pt x="535" y="4247"/>
                    <a:pt x="1035" y="4479"/>
                    <a:pt x="1445" y="4818"/>
                  </a:cubicBezTo>
                  <a:lnTo>
                    <a:pt x="3087" y="1106"/>
                  </a:lnTo>
                  <a:lnTo>
                    <a:pt x="23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3"/>
            <p:cNvSpPr/>
            <p:nvPr/>
          </p:nvSpPr>
          <p:spPr>
            <a:xfrm>
              <a:off x="867500" y="3647700"/>
              <a:ext cx="77200" cy="120450"/>
            </a:xfrm>
            <a:custGeom>
              <a:avLst/>
              <a:gdLst/>
              <a:ahLst/>
              <a:cxnLst/>
              <a:rect l="l" t="t" r="r" b="b"/>
              <a:pathLst>
                <a:path w="3088" h="4818" extrusionOk="0">
                  <a:moveTo>
                    <a:pt x="733" y="0"/>
                  </a:moveTo>
                  <a:lnTo>
                    <a:pt x="1" y="1106"/>
                  </a:lnTo>
                  <a:lnTo>
                    <a:pt x="1643" y="4818"/>
                  </a:lnTo>
                  <a:cubicBezTo>
                    <a:pt x="2053" y="4479"/>
                    <a:pt x="2552" y="4247"/>
                    <a:pt x="3088" y="4122"/>
                  </a:cubicBezTo>
                  <a:lnTo>
                    <a:pt x="2249" y="2266"/>
                  </a:lnTo>
                  <a:lnTo>
                    <a:pt x="1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3"/>
            <p:cNvSpPr/>
            <p:nvPr/>
          </p:nvSpPr>
          <p:spPr>
            <a:xfrm>
              <a:off x="912575" y="3647700"/>
              <a:ext cx="99925" cy="40175"/>
            </a:xfrm>
            <a:custGeom>
              <a:avLst/>
              <a:gdLst/>
              <a:ahLst/>
              <a:cxnLst/>
              <a:rect l="l" t="t" r="r" b="b"/>
              <a:pathLst>
                <a:path w="3997" h="1607" extrusionOk="0">
                  <a:moveTo>
                    <a:pt x="0" y="0"/>
                  </a:moveTo>
                  <a:lnTo>
                    <a:pt x="732" y="1606"/>
                  </a:lnTo>
                  <a:lnTo>
                    <a:pt x="3247" y="1606"/>
                  </a:lnTo>
                  <a:lnTo>
                    <a:pt x="39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9" name="Google Shape;2059;p53"/>
          <p:cNvSpPr/>
          <p:nvPr/>
        </p:nvSpPr>
        <p:spPr>
          <a:xfrm>
            <a:off x="6969714" y="4456564"/>
            <a:ext cx="316482" cy="264383"/>
          </a:xfrm>
          <a:custGeom>
            <a:avLst/>
            <a:gdLst/>
            <a:ahLst/>
            <a:cxnLst/>
            <a:rect l="l" t="t" r="r" b="b"/>
            <a:pathLst>
              <a:path w="10795" h="9048" extrusionOk="0">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3"/>
          <p:cNvSpPr/>
          <p:nvPr/>
        </p:nvSpPr>
        <p:spPr>
          <a:xfrm>
            <a:off x="7449574" y="4455483"/>
            <a:ext cx="272037" cy="310492"/>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1" name="Google Shape;2061;p53"/>
          <p:cNvGrpSpPr/>
          <p:nvPr/>
        </p:nvGrpSpPr>
        <p:grpSpPr>
          <a:xfrm>
            <a:off x="7912908" y="4446619"/>
            <a:ext cx="265763" cy="341523"/>
            <a:chOff x="3707175" y="1322350"/>
            <a:chExt cx="226625" cy="292200"/>
          </a:xfrm>
        </p:grpSpPr>
        <p:sp>
          <p:nvSpPr>
            <p:cNvPr id="2062" name="Google Shape;2062;p53"/>
            <p:cNvSpPr/>
            <p:nvPr/>
          </p:nvSpPr>
          <p:spPr>
            <a:xfrm>
              <a:off x="3707175" y="1322350"/>
              <a:ext cx="226625" cy="292200"/>
            </a:xfrm>
            <a:custGeom>
              <a:avLst/>
              <a:gdLst/>
              <a:ahLst/>
              <a:cxnLst/>
              <a:rect l="l" t="t" r="r" b="b"/>
              <a:pathLst>
                <a:path w="9065" h="11688" extrusionOk="0">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p:cNvSpPr/>
            <p:nvPr/>
          </p:nvSpPr>
          <p:spPr>
            <a:xfrm>
              <a:off x="3880250" y="1415575"/>
              <a:ext cx="33475" cy="33050"/>
            </a:xfrm>
            <a:custGeom>
              <a:avLst/>
              <a:gdLst/>
              <a:ahLst/>
              <a:cxnLst/>
              <a:rect l="l" t="t" r="r" b="b"/>
              <a:pathLst>
                <a:path w="1339" h="1322" extrusionOk="0">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4" name="Google Shape;2064;p53"/>
          <p:cNvGrpSpPr/>
          <p:nvPr/>
        </p:nvGrpSpPr>
        <p:grpSpPr>
          <a:xfrm rot="10800000">
            <a:off x="-61100" y="16"/>
            <a:ext cx="2962945" cy="5143484"/>
            <a:chOff x="6181050" y="76116"/>
            <a:chExt cx="2962945" cy="5143484"/>
          </a:xfrm>
        </p:grpSpPr>
        <p:sp>
          <p:nvSpPr>
            <p:cNvPr id="2065" name="Google Shape;2065;p53"/>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66" name="Google Shape;2066;p53"/>
            <p:cNvSpPr/>
            <p:nvPr/>
          </p:nvSpPr>
          <p:spPr>
            <a:xfrm rot="-8072550">
              <a:off x="7803130" y="4239362"/>
              <a:ext cx="451643" cy="451643"/>
            </a:xfrm>
            <a:prstGeom prst="rect">
              <a:avLst/>
            </a:prstGeom>
            <a:noFill/>
            <a:ln w="762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067" name="Google Shape;2067;p53"/>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68" name="Google Shape;2068;p53"/>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69" name="Google Shape;2069;p53"/>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70" name="Google Shape;2070;p53"/>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71" name="Google Shape;2071;p53"/>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72" name="Google Shape;2072;p53"/>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73" name="Google Shape;2073;p53"/>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74" name="Google Shape;2074;p53"/>
            <p:cNvSpPr/>
            <p:nvPr/>
          </p:nvSpPr>
          <p:spPr>
            <a:xfrm rot="-8072550">
              <a:off x="7433872" y="4609221"/>
              <a:ext cx="451643" cy="451643"/>
            </a:xfrm>
            <a:prstGeom prst="rect">
              <a:avLst/>
            </a:prstGeom>
            <a:noFill/>
            <a:ln w="762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075" name="Google Shape;2075;p53"/>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76" name="Google Shape;2076;p53"/>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77" name="Google Shape;2077;p53"/>
            <p:cNvSpPr/>
            <p:nvPr/>
          </p:nvSpPr>
          <p:spPr>
            <a:xfrm rot="-8072550">
              <a:off x="6694557" y="4609221"/>
              <a:ext cx="451643" cy="451643"/>
            </a:xfrm>
            <a:prstGeom prst="rect">
              <a:avLst/>
            </a:prstGeom>
            <a:noFill/>
            <a:ln w="762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078" name="Google Shape;2078;p53"/>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79" name="Google Shape;2079;p53"/>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80" name="Google Shape;2080;p53"/>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81" name="Google Shape;2081;p53"/>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82" name="Google Shape;2082;p53"/>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83" name="Google Shape;2083;p53"/>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84" name="Google Shape;2084;p53"/>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85" name="Google Shape;2085;p53"/>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86" name="Google Shape;2086;p53"/>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87" name="Google Shape;2087;p53"/>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88" name="Google Shape;2088;p53"/>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89" name="Google Shape;2089;p53"/>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90" name="Google Shape;2090;p53"/>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91" name="Google Shape;2091;p53"/>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92" name="Google Shape;2092;p53"/>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93" name="Google Shape;2093;p53"/>
            <p:cNvSpPr/>
            <p:nvPr/>
          </p:nvSpPr>
          <p:spPr>
            <a:xfrm rot="-8072550">
              <a:off x="8188962" y="172194"/>
              <a:ext cx="451643" cy="451643"/>
            </a:xfrm>
            <a:prstGeom prst="rect">
              <a:avLst/>
            </a:prstGeom>
            <a:noFill/>
            <a:ln w="762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094" name="Google Shape;2094;p53"/>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95" name="Google Shape;2095;p53"/>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96" name="Google Shape;2096;p53"/>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97" name="Google Shape;2097;p53"/>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098" name="Google Shape;2098;p53"/>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02"/>
        <p:cNvGrpSpPr/>
        <p:nvPr/>
      </p:nvGrpSpPr>
      <p:grpSpPr>
        <a:xfrm>
          <a:off x="0" y="0"/>
          <a:ext cx="0" cy="0"/>
          <a:chOff x="0" y="0"/>
          <a:chExt cx="0" cy="0"/>
        </a:xfrm>
      </p:grpSpPr>
      <p:sp>
        <p:nvSpPr>
          <p:cNvPr id="2103" name="Google Shape;2103;p54"/>
          <p:cNvSpPr txBox="1"/>
          <p:nvPr/>
        </p:nvSpPr>
        <p:spPr>
          <a:xfrm>
            <a:off x="1432650" y="1446913"/>
            <a:ext cx="6278700" cy="24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3400" b="1">
                <a:latin typeface="Montserrat"/>
                <a:ea typeface="Montserrat"/>
                <a:cs typeface="Montserrat"/>
                <a:sym typeface="Montserrat"/>
              </a:rPr>
              <a:t>Presentation Template:</a:t>
            </a:r>
            <a:r>
              <a:rPr lang="en-GB" sz="3400" b="1">
                <a:uFill>
                  <a:noFill/>
                </a:uFill>
                <a:latin typeface="Montserrat"/>
                <a:ea typeface="Montserrat"/>
                <a:cs typeface="Montserrat"/>
                <a:sym typeface="Montserrat"/>
                <a:hlinkClick r:id="rId3"/>
              </a:rPr>
              <a:t> </a:t>
            </a:r>
            <a:r>
              <a:rPr lang="en-GB" sz="3400" b="1" u="sng">
                <a:latin typeface="Montserrat"/>
                <a:ea typeface="Montserrat"/>
                <a:cs typeface="Montserrat"/>
                <a:sym typeface="Montserrat"/>
                <a:hlinkClick r:id="rId3"/>
              </a:rPr>
              <a:t>SlidesMania</a:t>
            </a:r>
            <a:endParaRPr sz="3400" b="1" u="sng">
              <a:latin typeface="Montserrat"/>
              <a:ea typeface="Montserrat"/>
              <a:cs typeface="Montserrat"/>
              <a:sym typeface="Montserrat"/>
              <a:hlinkClick r:id="rId3"/>
            </a:endParaRPr>
          </a:p>
          <a:p>
            <a:pPr marL="0" lvl="0" indent="0" algn="l" rtl="0">
              <a:lnSpc>
                <a:spcPct val="115000"/>
              </a:lnSpc>
              <a:spcBef>
                <a:spcPts val="0"/>
              </a:spcBef>
              <a:spcAft>
                <a:spcPts val="0"/>
              </a:spcAft>
              <a:buNone/>
            </a:pPr>
            <a:endParaRPr sz="2400">
              <a:latin typeface="Montserrat Medium"/>
              <a:ea typeface="Montserrat Medium"/>
              <a:cs typeface="Montserrat Medium"/>
              <a:sym typeface="Montserrat Medium"/>
            </a:endParaRPr>
          </a:p>
          <a:p>
            <a:pPr marL="0" lvl="0" indent="0" algn="ctr" rtl="0">
              <a:lnSpc>
                <a:spcPct val="115000"/>
              </a:lnSpc>
              <a:spcBef>
                <a:spcPts val="0"/>
              </a:spcBef>
              <a:spcAft>
                <a:spcPts val="0"/>
              </a:spcAft>
              <a:buNone/>
            </a:pPr>
            <a:r>
              <a:rPr lang="en-GB" sz="2400">
                <a:latin typeface="Montserrat Medium"/>
                <a:ea typeface="Montserrat Medium"/>
                <a:cs typeface="Montserrat Medium"/>
                <a:sym typeface="Montserrat Medium"/>
              </a:rPr>
              <a:t>Images: Unsplash</a:t>
            </a:r>
            <a:endParaRPr sz="2400">
              <a:latin typeface="Montserrat Medium"/>
              <a:ea typeface="Montserrat Medium"/>
              <a:cs typeface="Montserrat Medium"/>
              <a:sym typeface="Montserrat Medium"/>
            </a:endParaRPr>
          </a:p>
          <a:p>
            <a:pPr marL="0" lvl="0" indent="0" algn="ctr" rtl="0">
              <a:lnSpc>
                <a:spcPct val="115000"/>
              </a:lnSpc>
              <a:spcBef>
                <a:spcPts val="0"/>
              </a:spcBef>
              <a:spcAft>
                <a:spcPts val="0"/>
              </a:spcAft>
              <a:buNone/>
            </a:pPr>
            <a:r>
              <a:rPr lang="en-GB">
                <a:latin typeface="Montserrat Medium"/>
                <a:ea typeface="Montserrat Medium"/>
                <a:cs typeface="Montserrat Medium"/>
                <a:sym typeface="Montserrat Medium"/>
              </a:rPr>
              <a:t>Please keep this slide or mention us and the other resources used in the footer of a slide.</a:t>
            </a:r>
            <a:endParaRPr>
              <a:latin typeface="Montserrat Medium"/>
              <a:ea typeface="Montserrat Medium"/>
              <a:cs typeface="Montserrat Medium"/>
              <a:sym typeface="Montserrat Medium"/>
            </a:endParaRPr>
          </a:p>
          <a:p>
            <a:pPr marL="0" lvl="0" indent="0" algn="ctr" rtl="0">
              <a:lnSpc>
                <a:spcPct val="115000"/>
              </a:lnSpc>
              <a:spcBef>
                <a:spcPts val="0"/>
              </a:spcBef>
              <a:spcAft>
                <a:spcPts val="0"/>
              </a:spcAft>
              <a:buNone/>
            </a:pPr>
            <a:endParaRPr sz="2400">
              <a:latin typeface="Montserrat Medium"/>
              <a:ea typeface="Montserrat Medium"/>
              <a:cs typeface="Montserrat Medium"/>
              <a:sym typeface="Montserrat Medium"/>
            </a:endParaRPr>
          </a:p>
        </p:txBody>
      </p:sp>
      <p:grpSp>
        <p:nvGrpSpPr>
          <p:cNvPr id="2104" name="Google Shape;2104;p54"/>
          <p:cNvGrpSpPr/>
          <p:nvPr/>
        </p:nvGrpSpPr>
        <p:grpSpPr>
          <a:xfrm rot="10800000">
            <a:off x="-61100" y="16"/>
            <a:ext cx="2962945" cy="5143484"/>
            <a:chOff x="6181050" y="76116"/>
            <a:chExt cx="2962945" cy="5143484"/>
          </a:xfrm>
        </p:grpSpPr>
        <p:sp>
          <p:nvSpPr>
            <p:cNvPr id="2105" name="Google Shape;2105;p54"/>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06" name="Google Shape;2106;p54"/>
            <p:cNvSpPr/>
            <p:nvPr/>
          </p:nvSpPr>
          <p:spPr>
            <a:xfrm rot="-8072550">
              <a:off x="7803130" y="4239362"/>
              <a:ext cx="451643" cy="451643"/>
            </a:xfrm>
            <a:prstGeom prst="rect">
              <a:avLst/>
            </a:prstGeom>
            <a:noFill/>
            <a:ln w="762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07" name="Google Shape;2107;p54"/>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08" name="Google Shape;2108;p54"/>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09" name="Google Shape;2109;p54"/>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10" name="Google Shape;2110;p54"/>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11" name="Google Shape;2111;p54"/>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12" name="Google Shape;2112;p54"/>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13" name="Google Shape;2113;p54"/>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14" name="Google Shape;2114;p54"/>
            <p:cNvSpPr/>
            <p:nvPr/>
          </p:nvSpPr>
          <p:spPr>
            <a:xfrm rot="-8072550">
              <a:off x="7433872" y="4609221"/>
              <a:ext cx="451643" cy="451643"/>
            </a:xfrm>
            <a:prstGeom prst="rect">
              <a:avLst/>
            </a:prstGeom>
            <a:noFill/>
            <a:ln w="762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15" name="Google Shape;2115;p54"/>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16" name="Google Shape;2116;p54"/>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17" name="Google Shape;2117;p54"/>
            <p:cNvSpPr/>
            <p:nvPr/>
          </p:nvSpPr>
          <p:spPr>
            <a:xfrm rot="-8072550">
              <a:off x="6694557" y="4609221"/>
              <a:ext cx="451643" cy="451643"/>
            </a:xfrm>
            <a:prstGeom prst="rect">
              <a:avLst/>
            </a:prstGeom>
            <a:noFill/>
            <a:ln w="762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18" name="Google Shape;2118;p54"/>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19" name="Google Shape;2119;p54"/>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20" name="Google Shape;2120;p54"/>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21" name="Google Shape;2121;p54"/>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22" name="Google Shape;2122;p54"/>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23" name="Google Shape;2123;p54"/>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24" name="Google Shape;2124;p54"/>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25" name="Google Shape;2125;p54"/>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26" name="Google Shape;2126;p54"/>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27" name="Google Shape;2127;p54"/>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28" name="Google Shape;2128;p54"/>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29" name="Google Shape;2129;p54"/>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30" name="Google Shape;2130;p54"/>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31" name="Google Shape;2131;p54"/>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32" name="Google Shape;2132;p54"/>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33" name="Google Shape;2133;p54"/>
            <p:cNvSpPr/>
            <p:nvPr/>
          </p:nvSpPr>
          <p:spPr>
            <a:xfrm rot="-8072550">
              <a:off x="8188962" y="172194"/>
              <a:ext cx="451643" cy="451643"/>
            </a:xfrm>
            <a:prstGeom prst="rect">
              <a:avLst/>
            </a:prstGeom>
            <a:noFill/>
            <a:ln w="762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34" name="Google Shape;2134;p54"/>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35" name="Google Shape;2135;p54"/>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36" name="Google Shape;2136;p54"/>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37" name="Google Shape;2137;p54"/>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38" name="Google Shape;2138;p54"/>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grpSp>
        <p:nvGrpSpPr>
          <p:cNvPr id="2139" name="Google Shape;2139;p54"/>
          <p:cNvGrpSpPr/>
          <p:nvPr/>
        </p:nvGrpSpPr>
        <p:grpSpPr>
          <a:xfrm>
            <a:off x="6181050" y="16"/>
            <a:ext cx="2962945" cy="5143484"/>
            <a:chOff x="6181050" y="76116"/>
            <a:chExt cx="2962945" cy="5143484"/>
          </a:xfrm>
        </p:grpSpPr>
        <p:sp>
          <p:nvSpPr>
            <p:cNvPr id="2140" name="Google Shape;2140;p54"/>
            <p:cNvSpPr/>
            <p:nvPr/>
          </p:nvSpPr>
          <p:spPr>
            <a:xfrm rot="-8073695">
              <a:off x="8503266" y="2712777"/>
              <a:ext cx="526739" cy="52673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41" name="Google Shape;2141;p54"/>
            <p:cNvSpPr/>
            <p:nvPr/>
          </p:nvSpPr>
          <p:spPr>
            <a:xfrm rot="-8072550">
              <a:off x="7803130" y="4239362"/>
              <a:ext cx="451643" cy="451643"/>
            </a:xfrm>
            <a:prstGeom prst="rect">
              <a:avLst/>
            </a:prstGeom>
            <a:noFill/>
            <a:ln w="76200" cap="flat" cmpd="sng">
              <a:solidFill>
                <a:schemeClr val="accent5"/>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42" name="Google Shape;2142;p54"/>
            <p:cNvSpPr/>
            <p:nvPr/>
          </p:nvSpPr>
          <p:spPr>
            <a:xfrm rot="10800000">
              <a:off x="8761328" y="4840399"/>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43" name="Google Shape;2143;p54"/>
            <p:cNvSpPr/>
            <p:nvPr/>
          </p:nvSpPr>
          <p:spPr>
            <a:xfrm flipH="1">
              <a:off x="8761328" y="4460109"/>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44" name="Google Shape;2144;p54"/>
            <p:cNvSpPr/>
            <p:nvPr/>
          </p:nvSpPr>
          <p:spPr>
            <a:xfrm rot="5400000" flipH="1">
              <a:off x="8758875" y="4843399"/>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45" name="Google Shape;2145;p54"/>
            <p:cNvSpPr/>
            <p:nvPr/>
          </p:nvSpPr>
          <p:spPr>
            <a:xfrm rot="-5400000">
              <a:off x="8384407" y="4843399"/>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46" name="Google Shape;2146;p54"/>
            <p:cNvSpPr/>
            <p:nvPr/>
          </p:nvSpPr>
          <p:spPr>
            <a:xfrm rot="5400000">
              <a:off x="8570370" y="4273520"/>
              <a:ext cx="758400" cy="373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47" name="Google Shape;2147;p54"/>
            <p:cNvSpPr/>
            <p:nvPr/>
          </p:nvSpPr>
          <p:spPr>
            <a:xfrm rot="-5400000" flipH="1">
              <a:off x="8202506" y="4273520"/>
              <a:ext cx="758400" cy="373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48" name="Google Shape;2148;p54"/>
            <p:cNvSpPr/>
            <p:nvPr/>
          </p:nvSpPr>
          <p:spPr>
            <a:xfrm rot="-8073695">
              <a:off x="8129978" y="4572195"/>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49" name="Google Shape;2149;p54"/>
            <p:cNvSpPr/>
            <p:nvPr/>
          </p:nvSpPr>
          <p:spPr>
            <a:xfrm rot="-8072550">
              <a:off x="7433872" y="4609221"/>
              <a:ext cx="451643" cy="451643"/>
            </a:xfrm>
            <a:prstGeom prst="rect">
              <a:avLst/>
            </a:prstGeom>
            <a:noFill/>
            <a:ln w="76200" cap="flat" cmpd="sng">
              <a:solidFill>
                <a:schemeClr val="lt2"/>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50" name="Google Shape;2150;p54"/>
            <p:cNvSpPr/>
            <p:nvPr/>
          </p:nvSpPr>
          <p:spPr>
            <a:xfrm rot="5400000" flipH="1">
              <a:off x="7286710" y="4834665"/>
              <a:ext cx="379200" cy="373200"/>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51" name="Google Shape;2151;p54"/>
            <p:cNvSpPr/>
            <p:nvPr/>
          </p:nvSpPr>
          <p:spPr>
            <a:xfrm rot="-5400000">
              <a:off x="6917707" y="4834665"/>
              <a:ext cx="379200" cy="373200"/>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52" name="Google Shape;2152;p54"/>
            <p:cNvSpPr/>
            <p:nvPr/>
          </p:nvSpPr>
          <p:spPr>
            <a:xfrm rot="-8072550">
              <a:off x="6694557" y="4609221"/>
              <a:ext cx="451643" cy="451643"/>
            </a:xfrm>
            <a:prstGeom prst="rect">
              <a:avLst/>
            </a:prstGeom>
            <a:noFill/>
            <a:ln w="76200" cap="flat" cmpd="sng">
              <a:solidFill>
                <a:schemeClr val="accent4"/>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53" name="Google Shape;2153;p54"/>
            <p:cNvSpPr/>
            <p:nvPr/>
          </p:nvSpPr>
          <p:spPr>
            <a:xfrm rot="5400000" flipH="1">
              <a:off x="6552519" y="4834665"/>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54" name="Google Shape;2154;p54"/>
            <p:cNvSpPr/>
            <p:nvPr/>
          </p:nvSpPr>
          <p:spPr>
            <a:xfrm rot="-5400000">
              <a:off x="6178050" y="4834665"/>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55" name="Google Shape;2155;p54"/>
            <p:cNvSpPr/>
            <p:nvPr/>
          </p:nvSpPr>
          <p:spPr>
            <a:xfrm rot="5400000">
              <a:off x="8569275" y="3522764"/>
              <a:ext cx="758400" cy="373200"/>
            </a:xfrm>
            <a:prstGeom prst="triangle">
              <a:avLst>
                <a:gd name="adj" fmla="val 5000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56" name="Google Shape;2156;p54"/>
            <p:cNvSpPr/>
            <p:nvPr/>
          </p:nvSpPr>
          <p:spPr>
            <a:xfrm rot="-5400000" flipH="1">
              <a:off x="8195902" y="3522764"/>
              <a:ext cx="758400" cy="373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57" name="Google Shape;2157;p54"/>
            <p:cNvSpPr/>
            <p:nvPr/>
          </p:nvSpPr>
          <p:spPr>
            <a:xfrm rot="10800000">
              <a:off x="8760363" y="3338889"/>
              <a:ext cx="373200" cy="379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58" name="Google Shape;2158;p54"/>
            <p:cNvSpPr/>
            <p:nvPr/>
          </p:nvSpPr>
          <p:spPr>
            <a:xfrm flipH="1">
              <a:off x="8760363" y="2963949"/>
              <a:ext cx="373200" cy="379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59" name="Google Shape;2159;p54"/>
            <p:cNvSpPr/>
            <p:nvPr/>
          </p:nvSpPr>
          <p:spPr>
            <a:xfrm rot="-5400000" flipH="1">
              <a:off x="8574035" y="2422837"/>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60" name="Google Shape;2160;p54"/>
            <p:cNvSpPr/>
            <p:nvPr/>
          </p:nvSpPr>
          <p:spPr>
            <a:xfrm rot="5400000">
              <a:off x="8578195" y="2042535"/>
              <a:ext cx="758400" cy="373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61" name="Google Shape;2161;p54"/>
            <p:cNvSpPr/>
            <p:nvPr/>
          </p:nvSpPr>
          <p:spPr>
            <a:xfrm rot="-5400000" flipH="1">
              <a:off x="8204821" y="2042535"/>
              <a:ext cx="758400" cy="373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62" name="Google Shape;2162;p54"/>
            <p:cNvSpPr/>
            <p:nvPr/>
          </p:nvSpPr>
          <p:spPr>
            <a:xfrm>
              <a:off x="8029080" y="1476098"/>
              <a:ext cx="746400" cy="379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63" name="Google Shape;2163;p54"/>
            <p:cNvSpPr/>
            <p:nvPr/>
          </p:nvSpPr>
          <p:spPr>
            <a:xfrm rot="10800000" flipH="1">
              <a:off x="8029080" y="1855275"/>
              <a:ext cx="746400" cy="379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64" name="Google Shape;2164;p54"/>
            <p:cNvSpPr/>
            <p:nvPr/>
          </p:nvSpPr>
          <p:spPr>
            <a:xfrm rot="5400000">
              <a:off x="8763723" y="1473746"/>
              <a:ext cx="379200" cy="373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65" name="Google Shape;2165;p54"/>
            <p:cNvSpPr/>
            <p:nvPr/>
          </p:nvSpPr>
          <p:spPr>
            <a:xfrm rot="-5400000" flipH="1">
              <a:off x="8389254" y="1473746"/>
              <a:ext cx="379200" cy="373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66" name="Google Shape;2166;p54"/>
            <p:cNvSpPr/>
            <p:nvPr/>
          </p:nvSpPr>
          <p:spPr>
            <a:xfrm rot="10800000">
              <a:off x="8416545" y="771143"/>
              <a:ext cx="374400" cy="3777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67" name="Google Shape;2167;p54"/>
            <p:cNvSpPr/>
            <p:nvPr/>
          </p:nvSpPr>
          <p:spPr>
            <a:xfrm flipH="1">
              <a:off x="8416545" y="396978"/>
              <a:ext cx="374400" cy="3777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68" name="Google Shape;2168;p54"/>
            <p:cNvSpPr/>
            <p:nvPr/>
          </p:nvSpPr>
          <p:spPr>
            <a:xfrm rot="-8072550">
              <a:off x="8188962" y="172194"/>
              <a:ext cx="451643" cy="451643"/>
            </a:xfrm>
            <a:prstGeom prst="rect">
              <a:avLst/>
            </a:prstGeom>
            <a:noFill/>
            <a:ln w="76200" cap="flat" cmpd="sng">
              <a:solidFill>
                <a:schemeClr val="accent5"/>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69" name="Google Shape;2169;p54"/>
            <p:cNvSpPr/>
            <p:nvPr/>
          </p:nvSpPr>
          <p:spPr>
            <a:xfrm flipH="1">
              <a:off x="8756759" y="734883"/>
              <a:ext cx="373200" cy="3792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70" name="Google Shape;2170;p54"/>
            <p:cNvSpPr/>
            <p:nvPr/>
          </p:nvSpPr>
          <p:spPr>
            <a:xfrm rot="5400000" flipH="1">
              <a:off x="8763474" y="1118174"/>
              <a:ext cx="379200" cy="373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71" name="Google Shape;2171;p54"/>
            <p:cNvSpPr/>
            <p:nvPr/>
          </p:nvSpPr>
          <p:spPr>
            <a:xfrm rot="-5400000">
              <a:off x="8389006" y="1118174"/>
              <a:ext cx="379200" cy="3732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72" name="Google Shape;2172;p54"/>
            <p:cNvSpPr/>
            <p:nvPr/>
          </p:nvSpPr>
          <p:spPr>
            <a:xfrm rot="-8073695">
              <a:off x="8134578" y="846969"/>
              <a:ext cx="526739" cy="52673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
          <p:nvSpPr>
            <p:cNvPr id="2173" name="Google Shape;2173;p54"/>
            <p:cNvSpPr/>
            <p:nvPr/>
          </p:nvSpPr>
          <p:spPr>
            <a:xfrm rot="10800000">
              <a:off x="8756759" y="1105181"/>
              <a:ext cx="373200" cy="3792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7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486" name="Google Shape;1486;p29"/>
          <p:cNvSpPr txBox="1">
            <a:spLocks noGrp="1"/>
          </p:cNvSpPr>
          <p:nvPr>
            <p:ph type="title"/>
          </p:nvPr>
        </p:nvSpPr>
        <p:spPr>
          <a:xfrm>
            <a:off x="1265775" y="555600"/>
            <a:ext cx="74742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a:solidFill>
                  <a:schemeClr val="accent3"/>
                </a:solidFill>
              </a:rPr>
              <a:t>Add your talking points here</a:t>
            </a:r>
            <a:endParaRPr sz="2800">
              <a:solidFill>
                <a:schemeClr val="accent3"/>
              </a:solidFill>
            </a:endParaRPr>
          </a:p>
        </p:txBody>
      </p:sp>
      <p:sp>
        <p:nvSpPr>
          <p:cNvPr id="1487" name="Google Shape;1487;p29"/>
          <p:cNvSpPr txBox="1">
            <a:spLocks noGrp="1"/>
          </p:cNvSpPr>
          <p:nvPr>
            <p:ph type="body" idx="1"/>
          </p:nvPr>
        </p:nvSpPr>
        <p:spPr>
          <a:xfrm>
            <a:off x="1265775" y="1542000"/>
            <a:ext cx="7002600" cy="2365800"/>
          </a:xfrm>
          <a:prstGeom prst="rect">
            <a:avLst/>
          </a:prstGeom>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SzPts val="1800"/>
              <a:buChar char="❖"/>
            </a:pPr>
            <a:r>
              <a:rPr lang="en-GB" sz="1800" dirty="0"/>
              <a:t>We will talk about this first.</a:t>
            </a:r>
            <a:endParaRPr sz="1800" dirty="0"/>
          </a:p>
          <a:p>
            <a:pPr marL="457200" lvl="0" indent="-342900" algn="l" rtl="0">
              <a:lnSpc>
                <a:spcPct val="115000"/>
              </a:lnSpc>
              <a:spcBef>
                <a:spcPts val="0"/>
              </a:spcBef>
              <a:spcAft>
                <a:spcPts val="0"/>
              </a:spcAft>
              <a:buSzPts val="1800"/>
              <a:buChar char="❖"/>
            </a:pPr>
            <a:r>
              <a:rPr lang="en-GB" sz="1800" dirty="0"/>
              <a:t>We will talk about this second.</a:t>
            </a:r>
            <a:endParaRPr sz="1800" dirty="0"/>
          </a:p>
          <a:p>
            <a:pPr marL="457200" lvl="0" indent="-342900" algn="l" rtl="0">
              <a:lnSpc>
                <a:spcPct val="115000"/>
              </a:lnSpc>
              <a:spcBef>
                <a:spcPts val="0"/>
              </a:spcBef>
              <a:spcAft>
                <a:spcPts val="0"/>
              </a:spcAft>
              <a:buSzPts val="1800"/>
              <a:buChar char="❖"/>
            </a:pPr>
            <a:r>
              <a:rPr lang="en-GB" sz="1800" dirty="0"/>
              <a:t>We will talk about this last.</a:t>
            </a:r>
            <a:endParaRPr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sp>
        <p:nvSpPr>
          <p:cNvPr id="1492" name="Google Shape;1492;p30"/>
          <p:cNvSpPr txBox="1">
            <a:spLocks noGrp="1"/>
          </p:cNvSpPr>
          <p:nvPr>
            <p:ph type="title"/>
          </p:nvPr>
        </p:nvSpPr>
        <p:spPr>
          <a:xfrm>
            <a:off x="311700" y="2150850"/>
            <a:ext cx="780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300">
                <a:solidFill>
                  <a:srgbClr val="000000"/>
                </a:solidFill>
              </a:rPr>
              <a:t>We will talk about this first</a:t>
            </a:r>
            <a:endParaRPr sz="530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31"/>
          <p:cNvSpPr txBox="1">
            <a:spLocks noGrp="1"/>
          </p:cNvSpPr>
          <p:nvPr>
            <p:ph type="title"/>
          </p:nvPr>
        </p:nvSpPr>
        <p:spPr>
          <a:xfrm>
            <a:off x="1519350" y="932975"/>
            <a:ext cx="72171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3"/>
                </a:solidFill>
              </a:rPr>
              <a:t>Add your title here</a:t>
            </a:r>
            <a:endParaRPr>
              <a:solidFill>
                <a:schemeClr val="accent3"/>
              </a:solidFill>
            </a:endParaRPr>
          </a:p>
        </p:txBody>
      </p:sp>
      <p:sp>
        <p:nvSpPr>
          <p:cNvPr id="1498" name="Google Shape;1498;p31"/>
          <p:cNvSpPr txBox="1">
            <a:spLocks noGrp="1"/>
          </p:cNvSpPr>
          <p:nvPr>
            <p:ph type="body" idx="1"/>
          </p:nvPr>
        </p:nvSpPr>
        <p:spPr>
          <a:xfrm>
            <a:off x="1519350" y="1558128"/>
            <a:ext cx="7217100" cy="30189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GB"/>
              <a:t>One of the keys to an effective presentation is keeping it simple, concentrate on your core message.</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GB"/>
              <a:t>Make it easy for your audience to understand and respond.</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32"/>
          <p:cNvSpPr txBox="1">
            <a:spLocks noGrp="1"/>
          </p:cNvSpPr>
          <p:nvPr>
            <p:ph type="title"/>
          </p:nvPr>
        </p:nvSpPr>
        <p:spPr>
          <a:xfrm>
            <a:off x="1135200" y="1145100"/>
            <a:ext cx="6864000" cy="27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Add your main point here.</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08" name="Google Shape;1508;p33"/>
          <p:cNvSpPr txBox="1">
            <a:spLocks noGrp="1"/>
          </p:cNvSpPr>
          <p:nvPr>
            <p:ph type="title"/>
          </p:nvPr>
        </p:nvSpPr>
        <p:spPr>
          <a:xfrm>
            <a:off x="991200" y="1613100"/>
            <a:ext cx="7116000" cy="14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Great idea!</a:t>
            </a:r>
            <a:endParaRPr/>
          </a:p>
        </p:txBody>
      </p:sp>
      <p:sp>
        <p:nvSpPr>
          <p:cNvPr id="1509" name="Google Shape;1509;p33"/>
          <p:cNvSpPr txBox="1">
            <a:spLocks noGrp="1"/>
          </p:cNvSpPr>
          <p:nvPr>
            <p:ph type="body" idx="1"/>
          </p:nvPr>
        </p:nvSpPr>
        <p:spPr>
          <a:xfrm>
            <a:off x="1099200" y="3152225"/>
            <a:ext cx="7212000" cy="693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t>Finish up your first set of slides.</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34"/>
          <p:cNvSpPr txBox="1">
            <a:spLocks noGrp="1"/>
          </p:cNvSpPr>
          <p:nvPr>
            <p:ph type="title"/>
          </p:nvPr>
        </p:nvSpPr>
        <p:spPr>
          <a:xfrm>
            <a:off x="1399200" y="1105500"/>
            <a:ext cx="7296000" cy="49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3"/>
                </a:solidFill>
              </a:rPr>
              <a:t>You can split your content.</a:t>
            </a:r>
            <a:endParaRPr>
              <a:solidFill>
                <a:schemeClr val="accent3"/>
              </a:solidFill>
            </a:endParaRPr>
          </a:p>
        </p:txBody>
      </p:sp>
      <p:sp>
        <p:nvSpPr>
          <p:cNvPr id="1515" name="Google Shape;1515;p34"/>
          <p:cNvSpPr txBox="1">
            <a:spLocks noGrp="1"/>
          </p:cNvSpPr>
          <p:nvPr>
            <p:ph type="body" idx="1"/>
          </p:nvPr>
        </p:nvSpPr>
        <p:spPr>
          <a:xfrm>
            <a:off x="1399200" y="1633040"/>
            <a:ext cx="3424800" cy="2935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Font typeface="Arial"/>
              <a:buNone/>
            </a:pPr>
            <a:r>
              <a:rPr lang="en-GB">
                <a:solidFill>
                  <a:schemeClr val="dk1"/>
                </a:solidFill>
              </a:rPr>
              <a:t>Remember that most of our presentation templates allow you to change the colors by going into the master – this works both in PowerPoint and Google Slides – , so you can adapt them to your needs</a:t>
            </a:r>
            <a:endParaRPr>
              <a:solidFill>
                <a:schemeClr val="dk1"/>
              </a:solidFill>
            </a:endParaRPr>
          </a:p>
        </p:txBody>
      </p:sp>
      <p:sp>
        <p:nvSpPr>
          <p:cNvPr id="1516" name="Google Shape;1516;p34"/>
          <p:cNvSpPr txBox="1">
            <a:spLocks noGrp="1"/>
          </p:cNvSpPr>
          <p:nvPr>
            <p:ph type="body" idx="2"/>
          </p:nvPr>
        </p:nvSpPr>
        <p:spPr>
          <a:xfrm>
            <a:off x="5270175" y="1633040"/>
            <a:ext cx="3424800" cy="2935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Font typeface="Arial"/>
              <a:buNone/>
            </a:pPr>
            <a:r>
              <a:rPr lang="en-GB">
                <a:solidFill>
                  <a:schemeClr val="dk1"/>
                </a:solidFill>
              </a:rPr>
              <a:t>Colors are emotional and evoke feelings. The right colors can help persuade and motivate, they can increase your audience's interest and improve learning comprehension and retention.</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35"/>
          <p:cNvSpPr txBox="1">
            <a:spLocks noGrp="1"/>
          </p:cNvSpPr>
          <p:nvPr>
            <p:ph type="title"/>
          </p:nvPr>
        </p:nvSpPr>
        <p:spPr>
          <a:xfrm>
            <a:off x="1243200" y="840900"/>
            <a:ext cx="7589100"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3"/>
                </a:solidFill>
              </a:rPr>
              <a:t>Add your title here.</a:t>
            </a:r>
            <a:endParaRPr>
              <a:solidFill>
                <a:schemeClr val="accent3"/>
              </a:solidFill>
            </a:endParaRPr>
          </a:p>
        </p:txBody>
      </p:sp>
      <p:sp>
        <p:nvSpPr>
          <p:cNvPr id="1522" name="Google Shape;1522;p35"/>
          <p:cNvSpPr txBox="1">
            <a:spLocks noGrp="1"/>
          </p:cNvSpPr>
          <p:nvPr>
            <p:ph type="body" idx="1"/>
          </p:nvPr>
        </p:nvSpPr>
        <p:spPr>
          <a:xfrm>
            <a:off x="1243200" y="1816075"/>
            <a:ext cx="2230200" cy="27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Did you know that pandas don’t hibernate?</a:t>
            </a:r>
            <a:endParaRPr/>
          </a:p>
          <a:p>
            <a:pPr marL="0" lvl="0" indent="0" algn="l" rtl="0">
              <a:spcBef>
                <a:spcPts val="1600"/>
              </a:spcBef>
              <a:spcAft>
                <a:spcPts val="1600"/>
              </a:spcAft>
              <a:buNone/>
            </a:pPr>
            <a:r>
              <a:rPr lang="en-GB"/>
              <a:t>When winter approaches, they head lower down their mountain homes to warmer temperatures, where they continue to chomp away on bamboo!</a:t>
            </a:r>
            <a:endParaRPr/>
          </a:p>
        </p:txBody>
      </p:sp>
      <p:sp>
        <p:nvSpPr>
          <p:cNvPr id="1523" name="Google Shape;1523;p35"/>
          <p:cNvSpPr txBox="1">
            <a:spLocks noGrp="1"/>
          </p:cNvSpPr>
          <p:nvPr>
            <p:ph type="body" idx="2"/>
          </p:nvPr>
        </p:nvSpPr>
        <p:spPr>
          <a:xfrm>
            <a:off x="3922576" y="1816075"/>
            <a:ext cx="2230200" cy="27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a:t>Did you know that a cat uses its whiskers as feelers to determine if a space is too small to squeeze through?</a:t>
            </a:r>
            <a:endParaRPr/>
          </a:p>
          <a:p>
            <a:pPr marL="0" lvl="0" indent="0" algn="l" rtl="0">
              <a:spcBef>
                <a:spcPts val="1600"/>
              </a:spcBef>
              <a:spcAft>
                <a:spcPts val="1600"/>
              </a:spcAft>
              <a:buNone/>
            </a:pPr>
            <a:r>
              <a:rPr lang="en-GB"/>
              <a:t>Also, cats love to sleep. A fifteen-year-old cat has probably spent ten years of its life sleeping.</a:t>
            </a:r>
            <a:endParaRPr/>
          </a:p>
        </p:txBody>
      </p:sp>
      <p:sp>
        <p:nvSpPr>
          <p:cNvPr id="1524" name="Google Shape;1524;p35"/>
          <p:cNvSpPr txBox="1">
            <a:spLocks noGrp="1"/>
          </p:cNvSpPr>
          <p:nvPr>
            <p:ph type="body" idx="3"/>
          </p:nvPr>
        </p:nvSpPr>
        <p:spPr>
          <a:xfrm>
            <a:off x="6601952" y="1816075"/>
            <a:ext cx="2230200" cy="27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a:t>Did you know that elephants can sense storms?</a:t>
            </a:r>
            <a:endParaRPr/>
          </a:p>
          <a:p>
            <a:pPr marL="0" lvl="0" indent="0" algn="l" rtl="0">
              <a:spcBef>
                <a:spcPts val="1600"/>
              </a:spcBef>
              <a:spcAft>
                <a:spcPts val="1600"/>
              </a:spcAft>
              <a:buNone/>
            </a:pPr>
            <a:r>
              <a:rPr lang="en-GB"/>
              <a:t>Elephants may be able to detect a thunderstorm from hundreds of miles away, and will head towards it, looking for water.</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0110_Chapman_Template_SlidesMania">
  <a:themeElements>
    <a:clrScheme name="Custom 3">
      <a:dk1>
        <a:srgbClr val="000000"/>
      </a:dk1>
      <a:lt1>
        <a:srgbClr val="00A083"/>
      </a:lt1>
      <a:dk2>
        <a:srgbClr val="007582"/>
      </a:dk2>
      <a:lt2>
        <a:srgbClr val="008A88"/>
      </a:lt2>
      <a:accent1>
        <a:srgbClr val="195D70"/>
      </a:accent1>
      <a:accent2>
        <a:srgbClr val="007582"/>
      </a:accent2>
      <a:accent3>
        <a:srgbClr val="008A88"/>
      </a:accent3>
      <a:accent4>
        <a:srgbClr val="00A083"/>
      </a:accent4>
      <a:accent5>
        <a:srgbClr val="22B475"/>
      </a:accent5>
      <a:accent6>
        <a:srgbClr val="22B475"/>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1240</Words>
  <Application>Microsoft Office PowerPoint</Application>
  <PresentationFormat>On-screen Show (16:9)</PresentationFormat>
  <Paragraphs>161</Paragraphs>
  <Slides>29</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Montserrat SemiBold</vt:lpstr>
      <vt:lpstr>Arial</vt:lpstr>
      <vt:lpstr>Montserrat Medium</vt:lpstr>
      <vt:lpstr>Barlow Condensed</vt:lpstr>
      <vt:lpstr>Roboto</vt:lpstr>
      <vt:lpstr>Poppins</vt:lpstr>
      <vt:lpstr>Lora</vt:lpstr>
      <vt:lpstr>Homemade Apple</vt:lpstr>
      <vt:lpstr>Calibri</vt:lpstr>
      <vt:lpstr>Montserrat</vt:lpstr>
      <vt:lpstr>Rubik Light</vt:lpstr>
      <vt:lpstr>0110_Chapman_Template_SlidesMania</vt:lpstr>
      <vt:lpstr>COMPOstation отбор Na Promociq</vt:lpstr>
      <vt:lpstr>Introduce yourself</vt:lpstr>
      <vt:lpstr>Add your talking points here</vt:lpstr>
      <vt:lpstr>We will talk about this first</vt:lpstr>
      <vt:lpstr>Add your title here</vt:lpstr>
      <vt:lpstr>Add your main point here.</vt:lpstr>
      <vt:lpstr>Great idea!</vt:lpstr>
      <vt:lpstr>You can split your content.</vt:lpstr>
      <vt:lpstr>Add your title here.</vt:lpstr>
      <vt:lpstr>Add images!</vt:lpstr>
      <vt:lpstr>You can just add them as backgrounds.</vt:lpstr>
      <vt:lpstr>Add diagrams to explain your ideas</vt:lpstr>
      <vt:lpstr>And tables to compare data</vt:lpstr>
      <vt:lpstr>Or charts.</vt:lpstr>
      <vt:lpstr>Or you can use this map</vt:lpstr>
      <vt:lpstr>You can create your own infographics</vt:lpstr>
      <vt:lpstr>Highlight some concepts</vt:lpstr>
      <vt:lpstr>You can add your services</vt:lpstr>
      <vt:lpstr>Add your title here</vt:lpstr>
      <vt:lpstr>Here goes your timeline</vt:lpstr>
      <vt:lpstr>Or this timeline</vt:lpstr>
      <vt:lpstr>Add your title here</vt:lpstr>
      <vt:lpstr>Add your title here</vt:lpstr>
      <vt:lpstr>Add your title here</vt:lpstr>
      <vt:lpstr>Add your title here</vt:lpstr>
      <vt:lpstr>Thank you!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GOES YOUR PRESENTATION TITLE</dc:title>
  <dc:creator>Andrey</dc:creator>
  <cp:lastModifiedBy>Andrey Ezhkov</cp:lastModifiedBy>
  <cp:revision>5</cp:revision>
  <dcterms:modified xsi:type="dcterms:W3CDTF">2021-03-13T09:26:06Z</dcterms:modified>
</cp:coreProperties>
</file>