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8BB1-51EF-19A0-1AAA-4877D4AAB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596B9-458B-0541-7A99-465E2513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D6B9-D7C0-9507-8C3C-DF0E17A9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D9367-5176-7CF8-D5CE-0C17C000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E115-2F30-2479-32D5-08045CF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02B-5047-0F89-9AA6-CE73797F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52C30-3086-DA90-1058-2AF03CD1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1E9F-6B5D-DFBC-BD5C-E64BE9B4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1AE4-DD41-D753-42CE-E139252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5303-7D3C-F264-EF10-F2E165A7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E5BED-03CD-F7EC-660C-3117ADA9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E9B6E-2BED-29AB-83CD-B38E90807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E837-BB71-04D7-1913-5F8169BD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456C-43DD-7655-2F59-4EA54B7B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D221-F849-D74E-956C-39461C9A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2587-D9AE-1ABC-767B-AFE4B60B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AECB-6534-0E9A-A87F-390F0291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96CD-ACDF-F944-51D3-C2A2BF0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7BA3-94ED-8412-422F-A4618512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6782-BFB8-E037-0AE8-29B6D98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FA29-7A69-FE4C-CE79-FECDF48C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61BA-8977-D1BA-646B-F26F3A95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4344-C814-2CAE-64E1-7D241416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D60F-7E2B-91FD-957F-753B460C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9417-C176-E03D-2DE6-98D9D48A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BEA-ECFA-0FE8-B801-736A5323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2D96-307A-EADF-CD56-EB1B7A7F2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4A75-E5F2-A7BE-FD17-A555F3A7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3C54-674E-7137-18BF-0080B37B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4938-645E-44AD-0757-394366B6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04B9-B4DE-CC1E-3792-67C4DF21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C931-B261-20F6-D699-D05FD966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EF52-3DEA-E297-DC70-65DCA0CE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0AF58-07B3-BA05-26B4-452491ED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074FD-8B1A-41C3-9538-CC6ADB4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D3782-55B0-C939-0D6C-3F623F102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5E9AF-1988-6834-217D-BE7F3212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0B7B0-CD5C-DF36-63D7-B8991E03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CED04-BB6F-ED94-BF49-1EB2419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6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0CAB-A9B0-950A-ADA7-B736C613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F589A-BF88-5502-9D88-54CA2315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5A9C-4C44-FC20-3DC0-DD94D2B8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1243F-393F-BD9C-DF75-E623FE50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9C468-7A19-DA1D-3A56-91747709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2A61D-F413-2C3E-6CEB-DCA38A6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559A5-E01F-97F9-C1AD-3AC65EAD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9E84-AED4-3DC7-0369-7CCB637E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B6C2-F991-DE2C-EC81-E2697FAB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44CB-D9E4-BD1E-4EE6-5834C9FE0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C4CDD-30F6-1929-603F-DAF0A7E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58B39-35D6-FACF-345A-6C6C7CF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13D4-DAF5-5390-17D4-E7A40D3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D036-3AB9-4B58-1367-4035C365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B1665-5754-8B53-D084-9F1D9698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F0B8-D2BC-36A7-7B4F-28AA1C84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BD3E-9B6A-B196-9001-60A6C9DE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1FAB-0302-C5F2-02F0-1FD236EC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7C72-AB1C-6BB1-7911-47C1854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7C5B7-666E-C551-1655-DF27428F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1EDF-5BD9-B2BA-8958-A1A13468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794B-7FA6-BE0C-D1B6-50F3A052D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D3BE-FDB2-4E6E-AF52-0FC17BD47529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58ED-0ED8-DF98-73E0-D5DCC57F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FA71-F553-B092-1797-BF0E7300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C772-AF0D-43AD-ADF6-6468DBE8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9149CB-7D1E-45A3-E7B5-B0DD202BDF9C}"/>
              </a:ext>
            </a:extLst>
          </p:cNvPr>
          <p:cNvSpPr/>
          <p:nvPr/>
        </p:nvSpPr>
        <p:spPr>
          <a:xfrm>
            <a:off x="694281" y="193431"/>
            <a:ext cx="10803437" cy="14465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9600" b="1" dirty="0">
                <a:solidFill>
                  <a:schemeClr val="bg1"/>
                </a:solidFill>
                <a:latin typeface="Trajan Pro" panose="02020502050506020301" pitchFamily="18" charset="0"/>
              </a:rPr>
              <a:t>LA MULȚI ANI</a:t>
            </a:r>
            <a:endParaRPr lang="en-US" sz="9600" b="1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FA327-EB66-2415-A3BA-5A20883AA4ED}"/>
              </a:ext>
            </a:extLst>
          </p:cNvPr>
          <p:cNvSpPr txBox="1"/>
          <p:nvPr/>
        </p:nvSpPr>
        <p:spPr>
          <a:xfrm>
            <a:off x="716096" y="1639981"/>
            <a:ext cx="10741446" cy="4868395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8000" b="1"/>
              <a:t>SUCIU IOAN</a:t>
            </a:r>
          </a:p>
          <a:p>
            <a:pPr algn="ctr"/>
            <a:r>
              <a:rPr lang="en-US" sz="8000" b="1"/>
              <a:t>ROSCA MARIA</a:t>
            </a:r>
          </a:p>
          <a:p>
            <a:pPr algn="ctr"/>
            <a:r>
              <a:rPr lang="en-US" sz="8000" b="1"/>
              <a:t>FINDEIS CRISTINA</a:t>
            </a:r>
          </a:p>
          <a:p>
            <a:pPr algn="ctr"/>
            <a:r>
              <a:rPr lang="en-US" sz="8000" b="1"/>
              <a:t>BRANDZANIC MARCEL - IVAN</a:t>
            </a:r>
          </a:p>
          <a:p>
            <a:pPr algn="ctr"/>
            <a:r>
              <a:rPr lang="en-US" sz="8000" b="1"/>
              <a:t>MUSKA MIHAELA</a:t>
            </a:r>
          </a:p>
          <a:p>
            <a:pPr algn="ctr"/>
            <a:r>
              <a:rPr lang="en-US" sz="8000" b="1"/>
              <a:t>JENTIMIR LAURA</a:t>
            </a:r>
          </a:p>
          <a:p>
            <a:pPr algn="ctr"/>
            <a:r>
              <a:rPr lang="en-US" sz="8000" b="1"/>
              <a:t>POPA NARCIS ADRIAN</a:t>
            </a:r>
          </a:p>
          <a:p>
            <a:pPr algn="ctr"/>
            <a:r>
              <a:rPr lang="en-US" sz="8000" b="1"/>
              <a:t>TATARU BEATRICE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06367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Trajan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Greavu</dc:creator>
  <cp:lastModifiedBy>Victor Greavu</cp:lastModifiedBy>
  <cp:revision>6</cp:revision>
  <dcterms:created xsi:type="dcterms:W3CDTF">2022-10-16T10:04:16Z</dcterms:created>
  <dcterms:modified xsi:type="dcterms:W3CDTF">2022-10-16T10:16:56Z</dcterms:modified>
</cp:coreProperties>
</file>