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F336-135E-4939-AF5B-25FBFCFD9C53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3746-9DFD-4DB3-A021-575C48BA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2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674A8-929B-4EEE-A629-E47A4DBDBC40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10ED9-03F5-41E6-8551-8854BF97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3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10ED9-03F5-41E6-8551-8854BF976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10ED9-03F5-41E6-8551-8854BF976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10ED9-03F5-41E6-8551-8854BF976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4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10ED9-03F5-41E6-8551-8854BF976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5EB32EA-616E-48DE-A145-DFE2271402C8}" type="datetime1">
              <a:rPr lang="en-US" smtClean="0"/>
              <a:t>8/21/2017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64FC-9631-4915-9450-AD6556E900CA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B587-4DB4-4B53-B581-C2C768B1F860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C109-1183-42A9-B534-4DA56DF0B1C7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93B5-EFF2-4182-B2F6-4F6CB34EA21A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F887-A696-4FE3-824C-006E1905ECE4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378F-2490-48C7-990F-10C9D76615CC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B4C2-2CF9-4359-9C8D-38338985CEAB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1645-405F-49E5-B99F-0A3569F81DB9}" type="datetime1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F16-43C5-4FB6-9CFB-4057A4580F8B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A421-2682-4AA1-B658-D3D8515E3FD4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0C64EB1-ABE3-46A7-9E3E-61558988EB32}" type="datetime1">
              <a:rPr lang="en-US" smtClean="0"/>
              <a:t>8/21/2017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1701800"/>
            <a:ext cx="9403715" cy="1716405"/>
          </a:xfrm>
        </p:spPr>
        <p:txBody>
          <a:bodyPr/>
          <a:lstStyle/>
          <a:p>
            <a:r>
              <a:rPr lang="en-MY" altLang="en-US" dirty="0" err="1" smtClean="0"/>
              <a:t>ProCalculator</a:t>
            </a:r>
            <a:r>
              <a:rPr lang="en-MY" altLang="en-US" dirty="0" smtClean="0"/>
              <a:t> </a:t>
            </a:r>
            <a:endParaRPr lang="en-MY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1325"/>
            <a:ext cx="10972800" cy="582613"/>
          </a:xfrm>
        </p:spPr>
        <p:txBody>
          <a:bodyPr/>
          <a:lstStyle/>
          <a:p>
            <a:r>
              <a:rPr lang="en-MY" alt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MY" alt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MY" alt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 smtClean="0"/>
              <a:t>Performing calculations and bitwise operator on various base number</a:t>
            </a:r>
            <a:endParaRPr lang="en-MY" alt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 smtClean="0"/>
              <a:t>Visualizing how the number behaves in different base number</a:t>
            </a:r>
            <a:endParaRPr lang="en-MY" alt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 smtClean="0"/>
              <a:t>User-friendly through reusing the result from the previous calculations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MY" alt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4750"/>
            <a:ext cx="10972800" cy="582613"/>
          </a:xfrm>
        </p:spPr>
        <p:txBody>
          <a:bodyPr/>
          <a:lstStyle/>
          <a:p>
            <a:r>
              <a:rPr lang="en-MY" altLang="en-US" dirty="0"/>
              <a:t>Members </a:t>
            </a:r>
            <a:r>
              <a:rPr lang="en-US" altLang="en-MY" dirty="0"/>
              <a:t>&amp; Task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altLang="en-US" dirty="0" smtClean="0"/>
          </a:p>
          <a:p>
            <a:endParaRPr lang="en-MY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 smtClean="0"/>
              <a:t>Ng </a:t>
            </a:r>
            <a:r>
              <a:rPr lang="en-MY" altLang="en-US" sz="3200" dirty="0"/>
              <a:t>En Hao </a:t>
            </a:r>
            <a:r>
              <a:rPr lang="en-US" altLang="en-MY" sz="3200" dirty="0" smtClean="0"/>
              <a:t>– Logics behind the calculator</a:t>
            </a:r>
            <a:endParaRPr lang="en-US" altLang="en-MY" sz="3200" dirty="0"/>
          </a:p>
          <a:p>
            <a:pPr>
              <a:buFont typeface="Arial" panose="020B0604020202020204" pitchFamily="34" charset="0"/>
              <a:buChar char="•"/>
            </a:pPr>
            <a:endParaRPr lang="en-MY" alt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/>
              <a:t>Lim Jet Tin </a:t>
            </a:r>
            <a:r>
              <a:rPr lang="en-US" altLang="en-MY" sz="3200" dirty="0" smtClean="0"/>
              <a:t>– Debugging and testing</a:t>
            </a:r>
            <a:endParaRPr lang="en-US" altLang="en-MY" sz="3200" dirty="0"/>
          </a:p>
          <a:p>
            <a:pPr>
              <a:buFont typeface="Arial" panose="020B0604020202020204" pitchFamily="34" charset="0"/>
              <a:buChar char="•"/>
            </a:pPr>
            <a:endParaRPr lang="en-MY" alt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altLang="en-US" sz="3200" dirty="0"/>
              <a:t>Lois Lim Gui Jin </a:t>
            </a:r>
            <a:r>
              <a:rPr lang="en-MY" altLang="en-US" sz="3200" dirty="0" smtClean="0"/>
              <a:t>– Formatting and paperwork</a:t>
            </a:r>
            <a:endParaRPr lang="en-MY" alt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5052"/>
            <a:ext cx="10972800" cy="582613"/>
          </a:xfrm>
        </p:spPr>
        <p:txBody>
          <a:bodyPr/>
          <a:lstStyle/>
          <a:p>
            <a:r>
              <a:rPr lang="en-MY" altLang="en-US" dirty="0"/>
              <a:t>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2240"/>
            <a:ext cx="8587105" cy="4953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Lack of assembly knowledge that needed to complete </a:t>
            </a:r>
            <a:r>
              <a:rPr lang="en-US" altLang="zh-CN" dirty="0" smtClean="0"/>
              <a:t>assignment </a:t>
            </a:r>
            <a:r>
              <a:rPr lang="en-US" altLang="zh-CN" dirty="0"/>
              <a:t>which are not </a:t>
            </a:r>
            <a:r>
              <a:rPr lang="en-US" altLang="zh-CN" dirty="0" smtClean="0"/>
              <a:t>taught </a:t>
            </a:r>
            <a:r>
              <a:rPr lang="en-US" altLang="zh-CN" dirty="0"/>
              <a:t>in syllabus.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Hard to obtain useful materials </a:t>
            </a:r>
            <a:r>
              <a:rPr lang="en-US" altLang="zh-CN" dirty="0"/>
              <a:t>from internet</a:t>
            </a:r>
            <a:r>
              <a:rPr lang="en-US" altLang="zh-CN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Understanding how to think with “CPU-brain” </a:t>
            </a:r>
            <a:endParaRPr lang="en-US" altLang="zh-CN" dirty="0"/>
          </a:p>
          <a:p>
            <a:endParaRPr lang="en-US" altLang="zh-CN" sz="2800" dirty="0"/>
          </a:p>
        </p:txBody>
      </p:sp>
      <p:pic>
        <p:nvPicPr>
          <p:cNvPr id="4" name="Content Placeholder 3" descr="image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33610" y="2385695"/>
            <a:ext cx="2310765" cy="23107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536"/>
            <a:ext cx="10972800" cy="582613"/>
          </a:xfrm>
        </p:spPr>
        <p:txBody>
          <a:bodyPr/>
          <a:lstStyle/>
          <a:p>
            <a:r>
              <a:rPr lang="en-MY" alt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5060"/>
            <a:ext cx="10972800" cy="4953000"/>
          </a:xfrm>
        </p:spPr>
        <p:txBody>
          <a:bodyPr/>
          <a:lstStyle/>
          <a:p>
            <a:pPr lvl="1"/>
            <a:r>
              <a:rPr lang="en-US" altLang="zh-CN" sz="3200" dirty="0" smtClean="0"/>
              <a:t>Get used </a:t>
            </a:r>
            <a:r>
              <a:rPr lang="en-MY" altLang="en-US" sz="3200" dirty="0" smtClean="0"/>
              <a:t>with </a:t>
            </a:r>
            <a:r>
              <a:rPr lang="en-MY" altLang="en-US" sz="3200" dirty="0"/>
              <a:t>dos command </a:t>
            </a:r>
          </a:p>
          <a:p>
            <a:pPr lvl="1"/>
            <a:r>
              <a:rPr lang="en-MY" altLang="en-US" sz="3200" dirty="0" smtClean="0"/>
              <a:t>Learn more assembly language knowledge </a:t>
            </a:r>
            <a:r>
              <a:rPr lang="en-MY" altLang="en-US" sz="3200" dirty="0"/>
              <a:t>which are </a:t>
            </a:r>
            <a:r>
              <a:rPr lang="en-MY" altLang="en-US" sz="3200" dirty="0" smtClean="0"/>
              <a:t>out of syllabus.</a:t>
            </a:r>
          </a:p>
          <a:p>
            <a:pPr lvl="1"/>
            <a:r>
              <a:rPr lang="en-MY" altLang="en-US" sz="3200" dirty="0" smtClean="0"/>
              <a:t>Learn how does registers compute the functions that we use everyday</a:t>
            </a:r>
            <a:endParaRPr lang="en-MY" altLang="en-US" sz="3200" dirty="0"/>
          </a:p>
          <a:p>
            <a:endParaRPr lang="en-MY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What we see: </a:t>
            </a:r>
          </a:p>
          <a:p>
            <a:pPr marL="0" indent="0">
              <a:buNone/>
            </a:pPr>
            <a:r>
              <a:rPr lang="en-US" sz="4800" dirty="0" smtClean="0"/>
              <a:t>			13EE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What the assembly actually “see”: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4800" dirty="0" smtClean="0"/>
              <a:t>‘1’, ‘3’, ‘E’, ‘E’, ‘13’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lvl="2"/>
                <a:r>
                  <a:rPr lang="en-US" sz="2800" dirty="0" smtClean="0"/>
                  <a:t>Record how many input numbers</a:t>
                </a:r>
              </a:p>
              <a:p>
                <a:pPr lvl="2"/>
                <a:r>
                  <a:rPr lang="en-US" sz="2800" dirty="0" smtClean="0"/>
                  <a:t>Start from the last number</a:t>
                </a:r>
              </a:p>
              <a:p>
                <a:pPr lvl="2"/>
                <a:r>
                  <a:rPr lang="en-US" sz="2800" dirty="0" smtClean="0"/>
                  <a:t>Use loop </a:t>
                </a:r>
                <a:r>
                  <a:rPr lang="en-US" sz="2800" smtClean="0"/>
                  <a:t>to </a:t>
                </a:r>
                <a:r>
                  <a:rPr lang="en-US" sz="2800" smtClean="0"/>
                  <a:t>compute </a:t>
                </a:r>
                <a:r>
                  <a:rPr lang="en-US" sz="2800" dirty="0" smtClean="0"/>
                  <a:t>the expansion of the number and </a:t>
                </a:r>
              </a:p>
              <a:p>
                <a:pPr marL="1371600" lvl="3" indent="0">
                  <a:buNone/>
                </a:pPr>
                <a:r>
                  <a:rPr lang="en-US" sz="2800" dirty="0" smtClean="0"/>
                  <a:t>add all the number into a single variable</a:t>
                </a:r>
              </a:p>
              <a:p>
                <a:pPr marL="914400" lvl="2" indent="0">
                  <a:buNone/>
                </a:pPr>
                <a:endParaRPr lang="en-US" sz="2600" dirty="0" smtClean="0"/>
              </a:p>
              <a:p>
                <a:pPr marL="914400" lvl="2" indent="0">
                  <a:buNone/>
                </a:pPr>
                <a:r>
                  <a:rPr lang="en-US" sz="1400" dirty="0" smtClean="0"/>
                  <a:t>                        		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 smtClean="0"/>
              </a:p>
              <a:p>
                <a:pPr marL="914400" lvl="2" indent="0">
                  <a:buNone/>
                </a:pPr>
                <a:r>
                  <a:rPr lang="en-US" sz="3200" dirty="0" smtClean="0"/>
                  <a:t>		</a:t>
                </a:r>
                <a:r>
                  <a:rPr lang="en-US" sz="3600" dirty="0" smtClean="0"/>
                  <a:t>	‘1’, ‘3’, ‘E’, ‘E’ </a:t>
                </a:r>
                <a:r>
                  <a:rPr lang="en-US" sz="3600" dirty="0"/>
                  <a:t>	</a:t>
                </a:r>
                <a:r>
                  <a:rPr lang="en-US" sz="2800" dirty="0" smtClean="0"/>
                  <a:t>			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H="1">
            <a:off x="6581104" y="4378816"/>
            <a:ext cx="360607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5872767" y="4378816"/>
            <a:ext cx="347731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074277" y="4378816"/>
            <a:ext cx="347729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sz="2800" dirty="0" smtClean="0"/>
              <a:t>Numeric value in register: 13EE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 smtClean="0"/>
              <a:t>Use division to convert the numeric value to string</a:t>
            </a:r>
          </a:p>
          <a:p>
            <a:pPr lvl="2"/>
            <a:r>
              <a:rPr lang="en-US" sz="2800" dirty="0" smtClean="0"/>
              <a:t>Store quotient in output array, and store the remainder to be used in next loop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463639"/>
                <a:ext cx="10972800" cy="56641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800" dirty="0" smtClean="0"/>
                  <a:t>    divide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en-US" sz="2800" dirty="0"/>
                  <a:t>	</a:t>
                </a:r>
                <a:r>
                  <a:rPr lang="en-US" sz="2800" dirty="0" smtClean="0"/>
                  <a:t>Quotient: 1      			Remainder: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			array: ‘1’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800" dirty="0" smtClean="0"/>
                  <a:t>	 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		 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800" dirty="0" smtClean="0"/>
                  <a:t>    divide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:r>
                  <a:rPr lang="en-US" sz="2800" dirty="0"/>
                  <a:t>	</a:t>
                </a:r>
                <a:r>
                  <a:rPr lang="en-US" sz="2800" dirty="0" smtClean="0"/>
                  <a:t>Quotient: 3				Remainder: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		array: ‘1’, ‘3’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			             	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63639"/>
                <a:ext cx="10972800" cy="566411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190</Words>
  <Application>Microsoft Office PowerPoint</Application>
  <PresentationFormat>Widescreen</PresentationFormat>
  <Paragraphs>65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SimSun</vt:lpstr>
      <vt:lpstr>Arial</vt:lpstr>
      <vt:lpstr>Calibri</vt:lpstr>
      <vt:lpstr>Cambria Math</vt:lpstr>
      <vt:lpstr>Wingdings</vt:lpstr>
      <vt:lpstr>Gear Drives</vt:lpstr>
      <vt:lpstr>ProCalculator </vt:lpstr>
      <vt:lpstr>Objectives </vt:lpstr>
      <vt:lpstr>Members &amp; Task Allocation</vt:lpstr>
      <vt:lpstr>Problems </vt:lpstr>
      <vt:lpstr>Conclusion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 Doi Calculator</dc:title>
  <dc:creator>Lim Soon Chye</dc:creator>
  <cp:lastModifiedBy>Ng En Hao</cp:lastModifiedBy>
  <cp:revision>19</cp:revision>
  <dcterms:created xsi:type="dcterms:W3CDTF">2017-08-14T07:35:34Z</dcterms:created>
  <dcterms:modified xsi:type="dcterms:W3CDTF">2017-08-20T17:00:26Z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