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65" r:id="rId8"/>
    <p:sldId id="266" r:id="rId9"/>
    <p:sldId id="258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2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Современные информационные технологии и противодействие терроризму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4509120"/>
            <a:ext cx="6400800" cy="1473200"/>
          </a:xfrm>
        </p:spPr>
        <p:txBody>
          <a:bodyPr>
            <a:normAutofit/>
          </a:bodyPr>
          <a:lstStyle/>
          <a:p>
            <a:pPr algn="r"/>
            <a:r>
              <a:rPr lang="ru-RU" dirty="0" err="1" smtClean="0"/>
              <a:t>Демидюк</a:t>
            </a:r>
            <a:r>
              <a:rPr lang="ru-RU" dirty="0" smtClean="0"/>
              <a:t> В.Д.</a:t>
            </a:r>
          </a:p>
          <a:p>
            <a:pPr algn="r"/>
            <a:r>
              <a:rPr lang="ru-RU" dirty="0" err="1" smtClean="0"/>
              <a:t>Магистрантка</a:t>
            </a:r>
            <a:r>
              <a:rPr lang="ru-RU" dirty="0" smtClean="0"/>
              <a:t> кафедры </a:t>
            </a:r>
          </a:p>
          <a:p>
            <a:pPr algn="r"/>
            <a:r>
              <a:rPr lang="ru-RU" dirty="0" smtClean="0"/>
              <a:t>международных отношений, </a:t>
            </a:r>
            <a:br>
              <a:rPr lang="ru-RU" dirty="0" smtClean="0"/>
            </a:br>
            <a:r>
              <a:rPr lang="ru-RU" dirty="0" smtClean="0"/>
              <a:t>БГУ ФМО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3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996952"/>
            <a:ext cx="8229600" cy="1252728"/>
          </a:xfrm>
        </p:spPr>
        <p:txBody>
          <a:bodyPr/>
          <a:lstStyle/>
          <a:p>
            <a:r>
              <a:rPr lang="ru-RU" b="1" i="1" dirty="0" smtClean="0">
                <a:solidFill>
                  <a:schemeClr val="tx1"/>
                </a:solidFill>
              </a:rPr>
              <a:t>СПАСИБО ЗА ВНИМАНИЕ!</a:t>
            </a:r>
            <a:endParaRPr lang="ru-RU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8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Объект исследования – современные информационные технологии.</a:t>
            </a:r>
          </a:p>
          <a:p>
            <a:endParaRPr lang="ru-RU" sz="2800" dirty="0"/>
          </a:p>
          <a:p>
            <a:r>
              <a:rPr lang="ru-RU" sz="2800" dirty="0" smtClean="0"/>
              <a:t>Предмет исследования – противодействие терроризму в информационных технологиях.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 и предмет исследования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0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Цель: Изучение существующих методов противодействия терроризму в рамках информационных технологий.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pPr>
              <a:buFontTx/>
              <a:buChar char="-"/>
            </a:pPr>
            <a:r>
              <a:rPr lang="ru-RU" dirty="0" smtClean="0"/>
              <a:t>Рассмотреть информационные технологии как объект терроризма;</a:t>
            </a:r>
          </a:p>
          <a:p>
            <a:pPr>
              <a:buFontTx/>
              <a:buChar char="-"/>
            </a:pPr>
            <a:r>
              <a:rPr lang="ru-RU" dirty="0" smtClean="0"/>
              <a:t>Изучить тактику и стратегию защиты информации от несанкционированного доступа.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18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2564904"/>
            <a:ext cx="8424936" cy="4293096"/>
          </a:xfrm>
        </p:spPr>
        <p:txBody>
          <a:bodyPr>
            <a:normAutofit/>
          </a:bodyPr>
          <a:lstStyle/>
          <a:p>
            <a:r>
              <a:rPr lang="ru-RU" dirty="0" smtClean="0">
                <a:hlinkClick r:id="rId2" action="ppaction://hlinksldjump"/>
              </a:rPr>
              <a:t>АКТУАЛЬНОСТЬ</a:t>
            </a:r>
            <a:endParaRPr lang="ru-RU" dirty="0" smtClean="0"/>
          </a:p>
          <a:p>
            <a:r>
              <a:rPr lang="ru-RU" dirty="0" smtClean="0">
                <a:hlinkClick r:id="rId3" action="ppaction://hlinksldjump"/>
              </a:rPr>
              <a:t>ПОЛОЖЕНИЯ, ВЫНОСИМЫЕ НА ЗАЩИТУ</a:t>
            </a:r>
            <a:endParaRPr lang="ru-RU" dirty="0" smtClean="0"/>
          </a:p>
          <a:p>
            <a:r>
              <a:rPr lang="ru-RU" dirty="0" smtClean="0">
                <a:hlinkClick r:id="rId4" action="ppaction://hlinksldjump"/>
              </a:rPr>
              <a:t>ОСНОВНЫЕ РЕЗУЛЬТАТЫ</a:t>
            </a:r>
            <a:endParaRPr lang="ru-RU" dirty="0"/>
          </a:p>
          <a:p>
            <a:r>
              <a:rPr lang="ru-RU" dirty="0" smtClean="0">
                <a:hlinkClick r:id="rId5" action="ppaction://hlinksldjump"/>
              </a:rPr>
              <a:t>ЗАКЛЮЧЕНИЕ</a:t>
            </a:r>
            <a:r>
              <a:rPr lang="ru-RU" dirty="0"/>
              <a:t>	</a:t>
            </a:r>
            <a:endParaRPr lang="ru-RU" dirty="0" smtClean="0"/>
          </a:p>
          <a:p>
            <a:r>
              <a:rPr lang="ru-RU" dirty="0">
                <a:hlinkClick r:id="rId6" action="ppaction://hlinksldjump"/>
              </a:rPr>
              <a:t>ИСТОЧНИКИ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8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Информационные технологии составляют сущность управления всеми критическими элементами инфраструктуры современной </a:t>
            </a:r>
            <a:r>
              <a:rPr lang="ru-RU" dirty="0" smtClean="0"/>
              <a:t>цивилизации,</a:t>
            </a:r>
          </a:p>
          <a:p>
            <a:r>
              <a:rPr lang="ru-RU" dirty="0" smtClean="0"/>
              <a:t>Эти </a:t>
            </a:r>
            <a:r>
              <a:rPr lang="ru-RU" dirty="0"/>
              <a:t>элементы инфраструктуры уязвимы с учетом возможности террористических воздействий на компьютерные и телекоммуникационные сети внутрифирменного государственного и даже глобального </a:t>
            </a:r>
            <a:r>
              <a:rPr lang="ru-RU" dirty="0" smtClean="0"/>
              <a:t>масштаба, </a:t>
            </a:r>
          </a:p>
          <a:p>
            <a:r>
              <a:rPr lang="ru-RU" dirty="0" smtClean="0"/>
              <a:t>Информационные </a:t>
            </a:r>
            <a:r>
              <a:rPr lang="ru-RU" dirty="0"/>
              <a:t>технологии играют критическую роль в управлении атомными электростанциями, гидроузлами, энергосетями, системами контроля и обеспечения безопасности полетов и финансовыми институтами всех видов (биржа, страховой бизнес и т. п.).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Необходимо информационное обеспечение взаимодействия на всех уровнях. </a:t>
            </a:r>
            <a:endParaRPr lang="ru-RU" dirty="0" smtClean="0"/>
          </a:p>
          <a:p>
            <a:r>
              <a:rPr lang="ru-RU" dirty="0" smtClean="0"/>
              <a:t>Важным </a:t>
            </a:r>
            <a:r>
              <a:rPr lang="ru-RU" dirty="0"/>
              <a:t>фактором успешности борьбы с терроризмом являются совместные спецоперации и учения, совершенствование их тактики, плотное взаимодействие, в том числе в области информационно-аналитической деятельности и создания интегрированных информационных систем органов безопасности с органами внутренних дел и с вооруженными силами.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ПОЛОЖЕНИЯ, ВЫНОСИМЫЕ НА ЗАЩИТУ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22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</a:t>
            </a:r>
            <a:r>
              <a:rPr lang="ru-RU" dirty="0" smtClean="0"/>
              <a:t>аиболее </a:t>
            </a:r>
            <a:r>
              <a:rPr lang="ru-RU" dirty="0"/>
              <a:t>эффективной формой международного сотрудничества в борьбе с терроризмом становится координация деятельности национальных спецслужб и правоохранительных органов в рамках региональных антитеррористических структур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Существует </a:t>
            </a:r>
            <a:r>
              <a:rPr lang="ru-RU" dirty="0"/>
              <a:t>техническая возможность интеграции в подобную информационную среду компьютерных систем опознания и цифровых видеокамер, предоставляющих биометрические данные о гражданах, пересекающих пункты въезда-выезда из страны и другие пункты персонального контроля.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РЕЗУЛЬТАТЫ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22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Создание единой информационной среды в области противодействия терроризму — насущная необходимость для всего международного антитеррористического сообщества. </a:t>
            </a:r>
            <a:endParaRPr lang="ru-RU" dirty="0" smtClean="0"/>
          </a:p>
          <a:p>
            <a:r>
              <a:rPr lang="ru-RU" dirty="0"/>
              <a:t>И</a:t>
            </a:r>
            <a:r>
              <a:rPr lang="ru-RU" dirty="0" smtClean="0"/>
              <a:t>нформационные </a:t>
            </a:r>
            <a:r>
              <a:rPr lang="ru-RU" dirty="0"/>
              <a:t>технологии на современном этапе развития международных отношений способствуют формированию единой информационной среды в области противодействия терроризму как новой угрозе международной безопасности.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5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2132856"/>
            <a:ext cx="8568951" cy="4608512"/>
          </a:xfrm>
        </p:spPr>
        <p:txBody>
          <a:bodyPr>
            <a:normAutofit fontScale="55000" lnSpcReduction="20000"/>
          </a:bodyPr>
          <a:lstStyle/>
          <a:p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Heydemann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G.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Zwischen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Konsens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Krise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und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Konflikt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/ Hildebrand K., Moller H. (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Hrsg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.).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Geschichtswissenschaft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und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Zeiterkenntniss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Von der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Aufklarung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zur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Gegenwart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—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Miinchen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R. Oldenburg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Verlag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2008. S. 437 — 451.</a:t>
            </a:r>
          </a:p>
          <a:p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Hildebrandt 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 Krieg der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Religionen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 11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Aus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und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Zeitgeschichte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.- № 6 / 2007. — S. 39.</a:t>
            </a:r>
          </a:p>
          <a:p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Miiller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K.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Globalisierung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— Bonn: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Bundeszentrale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fur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politische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Bildung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2002.- 177 S.</a:t>
            </a:r>
          </a:p>
          <a:p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Miiller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T. Der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Kampf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gegen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den Terror.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Eine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Herausforderung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fur Europa//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Internationale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№12/2001. - S. 47 - 52.</a:t>
            </a:r>
          </a:p>
          <a:p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Miinkler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H.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Neuer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Terrorismus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und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asymmetrische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Kriegsfiihrung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Politische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Studien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Zeitgesprach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mit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Prof. Dr.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Herfried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Miinkler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//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Politische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Studien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409. - September/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Oktober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2006. - S. 46 - 56.</a:t>
            </a:r>
          </a:p>
          <a:p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Nach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11. September.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MaBnahmen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gegen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den Terror.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Dokumentation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aus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Bundesministerium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des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Inneren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— Berlin: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Bundesministerium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des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Inneren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2004. 254 S.</a:t>
            </a:r>
          </a:p>
          <a:p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Ulfkotte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U.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Heiliger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Krieg in Europa.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die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radikale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Muslimbruderschaft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unsere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Gesellschaft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bedroht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Frankfurt am Main: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Eichborn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Verlag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2007 - 303 S.</a:t>
            </a:r>
          </a:p>
          <a:p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Дипломатический </a:t>
            </a:r>
            <a:r>
              <a:rPr lang="ru-RU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словарь. М.: «Наука». Т. 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I, 1984. - 422 </a:t>
            </a:r>
            <a:r>
              <a:rPr lang="ru-RU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е.; 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T.II, 1986. — 499 </a:t>
            </a:r>
            <a:r>
              <a:rPr lang="ru-RU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е.; Т. 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III, 1986.-750 </a:t>
            </a:r>
            <a:r>
              <a:rPr lang="ru-RU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с.</a:t>
            </a:r>
          </a:p>
          <a:p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Журавель </a:t>
            </a:r>
            <a:r>
              <a:rPr lang="ru-RU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В., Шевченко В./ В. Журавель О терроризме, </a:t>
            </a:r>
            <a:r>
              <a:rPr lang="ru-RU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террорологии</a:t>
            </a:r>
            <a:r>
              <a:rPr lang="ru-RU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 антитеррористической деятельности (энциклопедический словарь). — Москва: «Том», 2007. 488 с.</a:t>
            </a:r>
          </a:p>
          <a:p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Международный </a:t>
            </a:r>
            <a:r>
              <a:rPr lang="ru-RU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терроризм: Глоссарий, аналитические материалы, документы: Научно-справочное издание/ Под общ. Ред. Акад. Колобова О. А. М.; Нижний Новгород: ИСИ ННГУ, АВН России, 2003. - 471 с.</a:t>
            </a:r>
          </a:p>
          <a:p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Потемкина </a:t>
            </a:r>
            <a:r>
              <a:rPr lang="ru-RU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О./ О. Потемкина Безопасность и правопорядок в расширяющемся Евросоюзе // </a:t>
            </a:r>
            <a:r>
              <a:rPr lang="ru-RU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Космополис</a:t>
            </a:r>
            <a:r>
              <a:rPr lang="ru-RU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2004/2005. № 4. С. 65 - 77.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5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</TotalTime>
  <Words>645</Words>
  <Application>Microsoft Office PowerPoint</Application>
  <PresentationFormat>Экран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Candara</vt:lpstr>
      <vt:lpstr>Symbol</vt:lpstr>
      <vt:lpstr>Times New Roman</vt:lpstr>
      <vt:lpstr>Волна</vt:lpstr>
      <vt:lpstr>Современные информационные технологии и противодействие терроризму </vt:lpstr>
      <vt:lpstr>Объект и предмет исследования</vt:lpstr>
      <vt:lpstr>Цели и задачи</vt:lpstr>
      <vt:lpstr>Содержание</vt:lpstr>
      <vt:lpstr>АКТУАЛЬНОСТЬ</vt:lpstr>
      <vt:lpstr>ПОЛОЖЕНИЯ, ВЫНОСИМЫЕ НА ЗАЩИТУ</vt:lpstr>
      <vt:lpstr>ОСНОВНЫЕ РЕЗУЛЬТАТЫ</vt:lpstr>
      <vt:lpstr>ЗАКЛЮЧЕНИЕ</vt:lpstr>
      <vt:lpstr>Источники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информационные технологии и противодействие терроризму</dc:title>
  <dc:creator>EGOR</dc:creator>
  <cp:lastModifiedBy>Егор</cp:lastModifiedBy>
  <cp:revision>4</cp:revision>
  <dcterms:modified xsi:type="dcterms:W3CDTF">2017-12-05T14:58:28Z</dcterms:modified>
</cp:coreProperties>
</file>