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12AC94-F847-4915-ADBA-2B43B1084A81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0E2C23B-CC9A-4A90-8DB6-94BDE899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11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C94-F847-4915-ADBA-2B43B1084A81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C23B-CC9A-4A90-8DB6-94BDE899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31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C94-F847-4915-ADBA-2B43B1084A81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C23B-CC9A-4A90-8DB6-94BDE899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743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C94-F847-4915-ADBA-2B43B1084A81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C23B-CC9A-4A90-8DB6-94BDE899999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362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C94-F847-4915-ADBA-2B43B1084A81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C23B-CC9A-4A90-8DB6-94BDE899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762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C94-F847-4915-ADBA-2B43B1084A81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C23B-CC9A-4A90-8DB6-94BDE899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8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C94-F847-4915-ADBA-2B43B1084A81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C23B-CC9A-4A90-8DB6-94BDE899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550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C94-F847-4915-ADBA-2B43B1084A81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C23B-CC9A-4A90-8DB6-94BDE899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13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C94-F847-4915-ADBA-2B43B1084A81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C23B-CC9A-4A90-8DB6-94BDE899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5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C94-F847-4915-ADBA-2B43B1084A81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C23B-CC9A-4A90-8DB6-94BDE899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62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C94-F847-4915-ADBA-2B43B1084A81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C23B-CC9A-4A90-8DB6-94BDE899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9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C94-F847-4915-ADBA-2B43B1084A81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C23B-CC9A-4A90-8DB6-94BDE899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884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C94-F847-4915-ADBA-2B43B1084A81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C23B-CC9A-4A90-8DB6-94BDE899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00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C94-F847-4915-ADBA-2B43B1084A81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C23B-CC9A-4A90-8DB6-94BDE899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89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C94-F847-4915-ADBA-2B43B1084A81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C23B-CC9A-4A90-8DB6-94BDE899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7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C94-F847-4915-ADBA-2B43B1084A81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C23B-CC9A-4A90-8DB6-94BDE899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6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C94-F847-4915-ADBA-2B43B1084A81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C23B-CC9A-4A90-8DB6-94BDE899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15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2AC94-F847-4915-ADBA-2B43B1084A81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C23B-CC9A-4A90-8DB6-94BDE899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06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D385F-F874-4AA9-B940-D6D818F03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833239-5CB3-41EC-AFA6-4898EF199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 Морозова В.А.</a:t>
            </a:r>
          </a:p>
          <a:p>
            <a:pPr algn="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ИС-32</a:t>
            </a:r>
          </a:p>
        </p:txBody>
      </p:sp>
    </p:spTree>
    <p:extLst>
      <p:ext uri="{BB962C8B-B14F-4D97-AF65-F5344CB8AC3E}">
        <p14:creationId xmlns:p14="http://schemas.microsoft.com/office/powerpoint/2010/main" val="371752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EB73E7-0B98-4D0F-93E1-4930479454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1317" y="570865"/>
            <a:ext cx="4933315" cy="285813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441591-459D-49C5-898C-BDDC82EBE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08" y="742893"/>
            <a:ext cx="6086475" cy="8192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433642-059A-48A8-BA5F-895252F7B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45" y="1999932"/>
            <a:ext cx="6358255" cy="5525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1723A6-1F37-4164-B040-D1EEE3537A6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7" y="3762375"/>
            <a:ext cx="4005580" cy="25247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049E15A-358D-488B-B567-7CF05906CA9D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4"/>
          <a:stretch/>
        </p:blipFill>
        <p:spPr bwMode="auto">
          <a:xfrm>
            <a:off x="4900295" y="3755707"/>
            <a:ext cx="2701925" cy="2322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F0094E2-0C60-44F4-886B-30F494C5A4CE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926705" y="3048895"/>
            <a:ext cx="3998595" cy="19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5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92C3828-2477-4DC8-9296-3728152564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" y="302577"/>
            <a:ext cx="6118860" cy="144049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961D35-7651-49D5-AB0F-F4B13624C2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537" y="419100"/>
            <a:ext cx="4714875" cy="22669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6DA710-6ABC-4D3E-9CA4-3FBFD70FCB7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" y="1971357"/>
            <a:ext cx="5347970" cy="25914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C4A942-AB1D-451A-A0DA-415EA993DDB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40" y="3904297"/>
            <a:ext cx="5373370" cy="148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C214196-9BA4-4535-BAB4-7AA4EA9F82C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54330" y="293370"/>
            <a:ext cx="6149340" cy="1965960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2F824A4-ECEB-4691-9832-A4B143D8273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374255" y="455295"/>
            <a:ext cx="3825240" cy="2004060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275E0A69-9AF2-4D1F-9E5C-D1D9D365E1C9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43000" y="2758440"/>
            <a:ext cx="3840480" cy="1493520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828E1EB0-B91C-4890-8F7F-B699A854A7D6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244590" y="2586990"/>
            <a:ext cx="3855720" cy="2598420"/>
          </a:xfrm>
          <a:prstGeom prst="rect">
            <a:avLst/>
          </a:prstGeom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D17FFD33-4E07-4F96-A751-7851558D3B9C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556260" y="4941570"/>
            <a:ext cx="5013960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8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12D09670-AA83-42B9-90D9-F77AD5981FB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94335" y="361950"/>
            <a:ext cx="5059680" cy="1981200"/>
          </a:xfrm>
          <a:prstGeom prst="rect">
            <a:avLst/>
          </a:prstGeom>
        </p:spPr>
      </p:pic>
      <p:pic>
        <p:nvPicPr>
          <p:cNvPr id="3" name="Picture 16">
            <a:extLst>
              <a:ext uri="{FF2B5EF4-FFF2-40B4-BE49-F238E27FC236}">
                <a16:creationId xmlns:a16="http://schemas.microsoft.com/office/drawing/2014/main" id="{6445C050-0E82-450F-A337-BA8ECCEAC5B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737987" y="241935"/>
            <a:ext cx="4076700" cy="2811780"/>
          </a:xfrm>
          <a:prstGeom prst="rect">
            <a:avLst/>
          </a:prstGeom>
        </p:spPr>
      </p:pic>
      <p:pic>
        <p:nvPicPr>
          <p:cNvPr id="4" name="Picture 18">
            <a:extLst>
              <a:ext uri="{FF2B5EF4-FFF2-40B4-BE49-F238E27FC236}">
                <a16:creationId xmlns:a16="http://schemas.microsoft.com/office/drawing/2014/main" id="{D7062A9D-1F0D-4865-9A1C-E933821CEBD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94335" y="2632710"/>
            <a:ext cx="1988820" cy="1592580"/>
          </a:xfrm>
          <a:prstGeom prst="rect">
            <a:avLst/>
          </a:prstGeom>
        </p:spPr>
      </p:pic>
      <p:pic>
        <p:nvPicPr>
          <p:cNvPr id="5" name="Picture 20">
            <a:extLst>
              <a:ext uri="{FF2B5EF4-FFF2-40B4-BE49-F238E27FC236}">
                <a16:creationId xmlns:a16="http://schemas.microsoft.com/office/drawing/2014/main" id="{C9234F35-E294-4EBC-B00E-D11AB1F0EE51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2729865" y="3510915"/>
            <a:ext cx="3855720" cy="2857500"/>
          </a:xfrm>
          <a:prstGeom prst="rect">
            <a:avLst/>
          </a:prstGeom>
        </p:spPr>
      </p:pic>
      <p:pic>
        <p:nvPicPr>
          <p:cNvPr id="6" name="Picture 22">
            <a:extLst>
              <a:ext uri="{FF2B5EF4-FFF2-40B4-BE49-F238E27FC236}">
                <a16:creationId xmlns:a16="http://schemas.microsoft.com/office/drawing/2014/main" id="{30C9C3E3-268D-4C7B-850A-6B97ED6BE5A2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288530" y="3667125"/>
            <a:ext cx="3444240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7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4">
            <a:extLst>
              <a:ext uri="{FF2B5EF4-FFF2-40B4-BE49-F238E27FC236}">
                <a16:creationId xmlns:a16="http://schemas.microsoft.com/office/drawing/2014/main" id="{E01FD567-57AB-4448-824D-6DCDDAEE4D2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39115" y="381000"/>
            <a:ext cx="3817620" cy="2705100"/>
          </a:xfrm>
          <a:prstGeom prst="rect">
            <a:avLst/>
          </a:prstGeom>
        </p:spPr>
      </p:pic>
      <p:pic>
        <p:nvPicPr>
          <p:cNvPr id="3" name="Picture 26">
            <a:extLst>
              <a:ext uri="{FF2B5EF4-FFF2-40B4-BE49-F238E27FC236}">
                <a16:creationId xmlns:a16="http://schemas.microsoft.com/office/drawing/2014/main" id="{626F431A-59CF-4470-B6C3-96C79F8C42B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154930" y="478155"/>
            <a:ext cx="5768340" cy="853440"/>
          </a:xfrm>
          <a:prstGeom prst="rect">
            <a:avLst/>
          </a:prstGeom>
        </p:spPr>
      </p:pic>
      <p:pic>
        <p:nvPicPr>
          <p:cNvPr id="4" name="Picture 28">
            <a:extLst>
              <a:ext uri="{FF2B5EF4-FFF2-40B4-BE49-F238E27FC236}">
                <a16:creationId xmlns:a16="http://schemas.microsoft.com/office/drawing/2014/main" id="{958725CE-D95B-4E03-AFF1-997DF1570CB8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692015" y="1710690"/>
            <a:ext cx="3017520" cy="220980"/>
          </a:xfrm>
          <a:prstGeom prst="rect">
            <a:avLst/>
          </a:prstGeom>
        </p:spPr>
      </p:pic>
      <p:pic>
        <p:nvPicPr>
          <p:cNvPr id="5" name="Picture 30">
            <a:extLst>
              <a:ext uri="{FF2B5EF4-FFF2-40B4-BE49-F238E27FC236}">
                <a16:creationId xmlns:a16="http://schemas.microsoft.com/office/drawing/2014/main" id="{B59D4310-66D9-4A91-8C38-29F05E65D6F8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145780" y="1524000"/>
            <a:ext cx="3749040" cy="1905000"/>
          </a:xfrm>
          <a:prstGeom prst="rect">
            <a:avLst/>
          </a:prstGeom>
        </p:spPr>
      </p:pic>
      <p:pic>
        <p:nvPicPr>
          <p:cNvPr id="6" name="Picture 32">
            <a:extLst>
              <a:ext uri="{FF2B5EF4-FFF2-40B4-BE49-F238E27FC236}">
                <a16:creationId xmlns:a16="http://schemas.microsoft.com/office/drawing/2014/main" id="{8E690239-294F-4BAC-A5C8-D37ED7A38045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486275" y="2179320"/>
            <a:ext cx="3223260" cy="906780"/>
          </a:xfrm>
          <a:prstGeom prst="rect">
            <a:avLst/>
          </a:prstGeom>
        </p:spPr>
      </p:pic>
      <p:pic>
        <p:nvPicPr>
          <p:cNvPr id="8" name="Picture 34">
            <a:extLst>
              <a:ext uri="{FF2B5EF4-FFF2-40B4-BE49-F238E27FC236}">
                <a16:creationId xmlns:a16="http://schemas.microsoft.com/office/drawing/2014/main" id="{22C0DFF0-81E2-4C44-BB4F-322B49BB5E1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11505" y="3545205"/>
            <a:ext cx="5768340" cy="853440"/>
          </a:xfrm>
          <a:prstGeom prst="rect">
            <a:avLst/>
          </a:prstGeom>
        </p:spPr>
      </p:pic>
      <p:pic>
        <p:nvPicPr>
          <p:cNvPr id="9" name="Picture 36">
            <a:extLst>
              <a:ext uri="{FF2B5EF4-FFF2-40B4-BE49-F238E27FC236}">
                <a16:creationId xmlns:a16="http://schemas.microsoft.com/office/drawing/2014/main" id="{DC22DB20-EBB1-499E-B7D5-55FAF1050367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6964680" y="3686175"/>
            <a:ext cx="4610100" cy="571500"/>
          </a:xfrm>
          <a:prstGeom prst="rect">
            <a:avLst/>
          </a:prstGeom>
        </p:spPr>
      </p:pic>
      <p:pic>
        <p:nvPicPr>
          <p:cNvPr id="11" name="Picture 38">
            <a:extLst>
              <a:ext uri="{FF2B5EF4-FFF2-40B4-BE49-F238E27FC236}">
                <a16:creationId xmlns:a16="http://schemas.microsoft.com/office/drawing/2014/main" id="{79A4E57B-AA1F-4BC5-843F-F607F5E1BF67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611505" y="4674870"/>
            <a:ext cx="5181600" cy="1127760"/>
          </a:xfrm>
          <a:prstGeom prst="rect">
            <a:avLst/>
          </a:prstGeom>
        </p:spPr>
      </p:pic>
      <p:pic>
        <p:nvPicPr>
          <p:cNvPr id="13" name="Picture 40">
            <a:extLst>
              <a:ext uri="{FF2B5EF4-FFF2-40B4-BE49-F238E27FC236}">
                <a16:creationId xmlns:a16="http://schemas.microsoft.com/office/drawing/2014/main" id="{750F63A6-DFDD-4FBB-8332-23051F02CD9B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6096000" y="4674870"/>
            <a:ext cx="3467100" cy="160020"/>
          </a:xfrm>
          <a:prstGeom prst="rect">
            <a:avLst/>
          </a:prstGeom>
        </p:spPr>
      </p:pic>
      <p:pic>
        <p:nvPicPr>
          <p:cNvPr id="14" name="Picture 42">
            <a:extLst>
              <a:ext uri="{FF2B5EF4-FFF2-40B4-BE49-F238E27FC236}">
                <a16:creationId xmlns:a16="http://schemas.microsoft.com/office/drawing/2014/main" id="{AA8FC3F6-1454-41C8-9EF9-8403290BBF9C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6096000" y="5074920"/>
            <a:ext cx="574548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1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4">
            <a:extLst>
              <a:ext uri="{FF2B5EF4-FFF2-40B4-BE49-F238E27FC236}">
                <a16:creationId xmlns:a16="http://schemas.microsoft.com/office/drawing/2014/main" id="{E63D0B63-3946-454B-8D12-F0DB170345F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30505" y="302895"/>
            <a:ext cx="3634740" cy="289560"/>
          </a:xfrm>
          <a:prstGeom prst="rect">
            <a:avLst/>
          </a:prstGeom>
        </p:spPr>
      </p:pic>
      <p:pic>
        <p:nvPicPr>
          <p:cNvPr id="3" name="Picture 46">
            <a:extLst>
              <a:ext uri="{FF2B5EF4-FFF2-40B4-BE49-F238E27FC236}">
                <a16:creationId xmlns:a16="http://schemas.microsoft.com/office/drawing/2014/main" id="{0D903FB1-F94D-4975-B418-14CB4AF7593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30505" y="929640"/>
            <a:ext cx="4145280" cy="312420"/>
          </a:xfrm>
          <a:prstGeom prst="rect">
            <a:avLst/>
          </a:prstGeom>
        </p:spPr>
      </p:pic>
      <p:pic>
        <p:nvPicPr>
          <p:cNvPr id="4" name="Picture 48">
            <a:extLst>
              <a:ext uri="{FF2B5EF4-FFF2-40B4-BE49-F238E27FC236}">
                <a16:creationId xmlns:a16="http://schemas.microsoft.com/office/drawing/2014/main" id="{F6422CA8-C95E-465D-8BA2-5ECA0CB55D4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547711" y="207645"/>
            <a:ext cx="3444240" cy="2926080"/>
          </a:xfrm>
          <a:prstGeom prst="rect">
            <a:avLst/>
          </a:prstGeom>
        </p:spPr>
      </p:pic>
      <p:pic>
        <p:nvPicPr>
          <p:cNvPr id="5" name="Picture 50">
            <a:extLst>
              <a:ext uri="{FF2B5EF4-FFF2-40B4-BE49-F238E27FC236}">
                <a16:creationId xmlns:a16="http://schemas.microsoft.com/office/drawing/2014/main" id="{25CCEE8A-ABBC-45EB-BDE1-D16D06707B1F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230505" y="1579245"/>
            <a:ext cx="3303270" cy="4695825"/>
          </a:xfrm>
          <a:prstGeom prst="rect">
            <a:avLst/>
          </a:prstGeom>
        </p:spPr>
      </p:pic>
      <p:pic>
        <p:nvPicPr>
          <p:cNvPr id="6" name="Picture 52">
            <a:extLst>
              <a:ext uri="{FF2B5EF4-FFF2-40B4-BE49-F238E27FC236}">
                <a16:creationId xmlns:a16="http://schemas.microsoft.com/office/drawing/2014/main" id="{CBE7F6FB-DF32-407E-86D0-6741F147EF8B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8163877" y="302895"/>
            <a:ext cx="3519487" cy="3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7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4">
            <a:extLst>
              <a:ext uri="{FF2B5EF4-FFF2-40B4-BE49-F238E27FC236}">
                <a16:creationId xmlns:a16="http://schemas.microsoft.com/office/drawing/2014/main" id="{F85D01E5-88E5-4BBF-A453-DF1AFB32C0A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61010" y="352425"/>
            <a:ext cx="4335780" cy="3261360"/>
          </a:xfrm>
          <a:prstGeom prst="rect">
            <a:avLst/>
          </a:prstGeom>
        </p:spPr>
      </p:pic>
      <p:pic>
        <p:nvPicPr>
          <p:cNvPr id="4" name="Picture 56">
            <a:extLst>
              <a:ext uri="{FF2B5EF4-FFF2-40B4-BE49-F238E27FC236}">
                <a16:creationId xmlns:a16="http://schemas.microsoft.com/office/drawing/2014/main" id="{62ADC8C0-FD7F-4D77-AE34-F4EDB56AAC1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181600" y="352425"/>
            <a:ext cx="3771900" cy="3368040"/>
          </a:xfrm>
          <a:prstGeom prst="rect">
            <a:avLst/>
          </a:prstGeom>
        </p:spPr>
      </p:pic>
      <p:pic>
        <p:nvPicPr>
          <p:cNvPr id="6" name="Picture 58">
            <a:extLst>
              <a:ext uri="{FF2B5EF4-FFF2-40B4-BE49-F238E27FC236}">
                <a16:creationId xmlns:a16="http://schemas.microsoft.com/office/drawing/2014/main" id="{19800994-242A-4ADC-9A11-3F8C32D81F4B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98195" y="4122420"/>
            <a:ext cx="3147060" cy="1584960"/>
          </a:xfrm>
          <a:prstGeom prst="rect">
            <a:avLst/>
          </a:prstGeom>
        </p:spPr>
      </p:pic>
      <p:pic>
        <p:nvPicPr>
          <p:cNvPr id="7" name="Picture 60">
            <a:extLst>
              <a:ext uri="{FF2B5EF4-FFF2-40B4-BE49-F238E27FC236}">
                <a16:creationId xmlns:a16="http://schemas.microsoft.com/office/drawing/2014/main" id="{6FA3A0F5-85D9-44B4-AEC2-3569D11404C1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4562475" y="4218940"/>
            <a:ext cx="1885315" cy="1584960"/>
          </a:xfrm>
          <a:prstGeom prst="rect">
            <a:avLst/>
          </a:prstGeom>
        </p:spPr>
      </p:pic>
      <p:pic>
        <p:nvPicPr>
          <p:cNvPr id="8" name="Picture 62">
            <a:extLst>
              <a:ext uri="{FF2B5EF4-FFF2-40B4-BE49-F238E27FC236}">
                <a16:creationId xmlns:a16="http://schemas.microsoft.com/office/drawing/2014/main" id="{BCF26C98-D9C4-4B58-AF08-1E7606D7E5FB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753350" y="4328160"/>
            <a:ext cx="2705100" cy="16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4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</TotalTime>
  <Words>10</Words>
  <Application>Microsoft Office PowerPoint</Application>
  <PresentationFormat>Широкоэкранный</PresentationFormat>
  <Paragraphs>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Tw Cen MT</vt:lpstr>
      <vt:lpstr>Контур</vt:lpstr>
      <vt:lpstr>Практика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Практика</dc:title>
  <dc:creator>Виктория Морозова</dc:creator>
  <cp:lastModifiedBy>Виктория Морозова</cp:lastModifiedBy>
  <cp:revision>1</cp:revision>
  <dcterms:created xsi:type="dcterms:W3CDTF">2021-12-03T14:31:57Z</dcterms:created>
  <dcterms:modified xsi:type="dcterms:W3CDTF">2021-12-03T15:49:00Z</dcterms:modified>
</cp:coreProperties>
</file>