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Regular" charset="1" panose="020B0503030202020304"/>
      <p:regular r:id="rId10"/>
    </p:embeddedFont>
    <p:embeddedFont>
      <p:font typeface="Clear Sans Regular Bold" charset="1" panose="020B0603030202020304"/>
      <p:regular r:id="rId11"/>
    </p:embeddedFont>
    <p:embeddedFont>
      <p:font typeface="Clear Sans Regular Italics" charset="1" panose="020B0503030202090304"/>
      <p:regular r:id="rId12"/>
    </p:embeddedFont>
    <p:embeddedFont>
      <p:font typeface="Clear Sans Regular Bold Italics" charset="1" panose="020B06030302020903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D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23285" y="4286977"/>
            <a:ext cx="10241430" cy="409657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04289" y="3351706"/>
            <a:ext cx="490204" cy="49020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25939" y="7256338"/>
            <a:ext cx="908489" cy="90848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72448" y="3547446"/>
            <a:ext cx="1886204" cy="189654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66451" y="5232129"/>
            <a:ext cx="1263097" cy="88187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4464058" y="5143500"/>
            <a:ext cx="2662611" cy="172071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831959">
            <a:off x="10145966" y="3781810"/>
            <a:ext cx="1687008" cy="1176688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-92179" y="9210675"/>
            <a:ext cx="18472359" cy="1131066"/>
            <a:chOff x="0" y="0"/>
            <a:chExt cx="130824775" cy="8010423"/>
          </a:xfrm>
        </p:grpSpPr>
        <p:sp>
          <p:nvSpPr>
            <p:cNvPr name="Freeform 10" id="10"/>
            <p:cNvSpPr/>
            <p:nvPr/>
          </p:nvSpPr>
          <p:spPr>
            <a:xfrm>
              <a:off x="72390" y="72390"/>
              <a:ext cx="130680001" cy="7865643"/>
            </a:xfrm>
            <a:custGeom>
              <a:avLst/>
              <a:gdLst/>
              <a:ahLst/>
              <a:cxnLst/>
              <a:rect r="r" b="b" t="t" l="l"/>
              <a:pathLst>
                <a:path h="7865643" w="130680001">
                  <a:moveTo>
                    <a:pt x="0" y="0"/>
                  </a:moveTo>
                  <a:lnTo>
                    <a:pt x="130680001" y="0"/>
                  </a:lnTo>
                  <a:lnTo>
                    <a:pt x="130680001" y="7865643"/>
                  </a:lnTo>
                  <a:lnTo>
                    <a:pt x="0" y="7865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30824771" cy="8010423"/>
            </a:xfrm>
            <a:custGeom>
              <a:avLst/>
              <a:gdLst/>
              <a:ahLst/>
              <a:cxnLst/>
              <a:rect r="r" b="b" t="t" l="l"/>
              <a:pathLst>
                <a:path h="8010423" w="130824771">
                  <a:moveTo>
                    <a:pt x="130679999" y="7865643"/>
                  </a:moveTo>
                  <a:lnTo>
                    <a:pt x="130824771" y="7865643"/>
                  </a:lnTo>
                  <a:lnTo>
                    <a:pt x="130824771" y="8010423"/>
                  </a:lnTo>
                  <a:lnTo>
                    <a:pt x="130679999" y="8010423"/>
                  </a:lnTo>
                  <a:lnTo>
                    <a:pt x="130679999" y="786564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865643"/>
                  </a:lnTo>
                  <a:lnTo>
                    <a:pt x="0" y="7865643"/>
                  </a:lnTo>
                  <a:lnTo>
                    <a:pt x="0" y="144780"/>
                  </a:lnTo>
                  <a:close/>
                  <a:moveTo>
                    <a:pt x="0" y="7865643"/>
                  </a:moveTo>
                  <a:lnTo>
                    <a:pt x="144780" y="7865643"/>
                  </a:lnTo>
                  <a:lnTo>
                    <a:pt x="144780" y="8010423"/>
                  </a:lnTo>
                  <a:lnTo>
                    <a:pt x="0" y="8010423"/>
                  </a:lnTo>
                  <a:lnTo>
                    <a:pt x="0" y="7865643"/>
                  </a:lnTo>
                  <a:close/>
                  <a:moveTo>
                    <a:pt x="130679999" y="144780"/>
                  </a:moveTo>
                  <a:lnTo>
                    <a:pt x="130824771" y="144780"/>
                  </a:lnTo>
                  <a:lnTo>
                    <a:pt x="130824771" y="7865643"/>
                  </a:lnTo>
                  <a:lnTo>
                    <a:pt x="130679999" y="7865643"/>
                  </a:lnTo>
                  <a:lnTo>
                    <a:pt x="130679999" y="144780"/>
                  </a:lnTo>
                  <a:close/>
                  <a:moveTo>
                    <a:pt x="144780" y="7865643"/>
                  </a:moveTo>
                  <a:lnTo>
                    <a:pt x="130679999" y="7865643"/>
                  </a:lnTo>
                  <a:lnTo>
                    <a:pt x="130679999" y="8010423"/>
                  </a:lnTo>
                  <a:lnTo>
                    <a:pt x="144780" y="8010423"/>
                  </a:lnTo>
                  <a:lnTo>
                    <a:pt x="144780" y="7865643"/>
                  </a:lnTo>
                  <a:close/>
                  <a:moveTo>
                    <a:pt x="130679999" y="0"/>
                  </a:moveTo>
                  <a:lnTo>
                    <a:pt x="130824771" y="0"/>
                  </a:lnTo>
                  <a:lnTo>
                    <a:pt x="130824771" y="144780"/>
                  </a:lnTo>
                  <a:lnTo>
                    <a:pt x="130679999" y="144780"/>
                  </a:lnTo>
                  <a:lnTo>
                    <a:pt x="1306799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0679999" y="0"/>
                  </a:lnTo>
                  <a:lnTo>
                    <a:pt x="1306799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21212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9793840" y="6423277"/>
            <a:ext cx="4032903" cy="311541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-1213187">
            <a:off x="1095204" y="5875707"/>
            <a:ext cx="2193077" cy="103348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14963282" y="6660337"/>
            <a:ext cx="1561623" cy="102286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13136659" y="4189289"/>
            <a:ext cx="1380168" cy="112311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60044" y="4959945"/>
            <a:ext cx="968099" cy="968099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929194" y="1168400"/>
            <a:ext cx="14595711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11000">
                <a:solidFill>
                  <a:srgbClr val="121212"/>
                </a:solidFill>
                <a:latin typeface="Clear Sans Regular Bold"/>
              </a:rPr>
              <a:t>Проект "Платформер"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D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087100" y="1441450"/>
            <a:ext cx="6172200" cy="6172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61413" y="1028700"/>
            <a:ext cx="1564953" cy="174235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903510" y="1028700"/>
            <a:ext cx="7400858" cy="1512337"/>
            <a:chOff x="0" y="0"/>
            <a:chExt cx="9867811" cy="201644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594337" cy="2016449"/>
              <a:chOff x="0" y="0"/>
              <a:chExt cx="38113881" cy="8010423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72390" y="72390"/>
                <a:ext cx="37969102" cy="7865643"/>
              </a:xfrm>
              <a:custGeom>
                <a:avLst/>
                <a:gdLst/>
                <a:ahLst/>
                <a:cxnLst/>
                <a:rect r="r" b="b" t="t" l="l"/>
                <a:pathLst>
                  <a:path h="7865643" w="37969102">
                    <a:moveTo>
                      <a:pt x="0" y="0"/>
                    </a:moveTo>
                    <a:lnTo>
                      <a:pt x="37969102" y="0"/>
                    </a:lnTo>
                    <a:lnTo>
                      <a:pt x="37969102" y="7865643"/>
                    </a:lnTo>
                    <a:lnTo>
                      <a:pt x="0" y="78656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38113881" cy="8010423"/>
              </a:xfrm>
              <a:custGeom>
                <a:avLst/>
                <a:gdLst/>
                <a:ahLst/>
                <a:cxnLst/>
                <a:rect r="r" b="b" t="t" l="l"/>
                <a:pathLst>
                  <a:path h="8010423" w="38113881">
                    <a:moveTo>
                      <a:pt x="37969103" y="7865643"/>
                    </a:moveTo>
                    <a:lnTo>
                      <a:pt x="38113881" y="7865643"/>
                    </a:lnTo>
                    <a:lnTo>
                      <a:pt x="38113881" y="8010423"/>
                    </a:lnTo>
                    <a:lnTo>
                      <a:pt x="37969103" y="8010423"/>
                    </a:lnTo>
                    <a:lnTo>
                      <a:pt x="37969103" y="7865643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7865643"/>
                    </a:lnTo>
                    <a:lnTo>
                      <a:pt x="0" y="7865643"/>
                    </a:lnTo>
                    <a:lnTo>
                      <a:pt x="0" y="144780"/>
                    </a:lnTo>
                    <a:close/>
                    <a:moveTo>
                      <a:pt x="0" y="7865643"/>
                    </a:moveTo>
                    <a:lnTo>
                      <a:pt x="144780" y="7865643"/>
                    </a:lnTo>
                    <a:lnTo>
                      <a:pt x="144780" y="8010423"/>
                    </a:lnTo>
                    <a:lnTo>
                      <a:pt x="0" y="8010423"/>
                    </a:lnTo>
                    <a:lnTo>
                      <a:pt x="0" y="7865643"/>
                    </a:lnTo>
                    <a:close/>
                    <a:moveTo>
                      <a:pt x="37969103" y="144780"/>
                    </a:moveTo>
                    <a:lnTo>
                      <a:pt x="38113881" y="144780"/>
                    </a:lnTo>
                    <a:lnTo>
                      <a:pt x="38113881" y="7865643"/>
                    </a:lnTo>
                    <a:lnTo>
                      <a:pt x="37969103" y="7865643"/>
                    </a:lnTo>
                    <a:lnTo>
                      <a:pt x="37969103" y="144780"/>
                    </a:lnTo>
                    <a:close/>
                    <a:moveTo>
                      <a:pt x="144780" y="7865643"/>
                    </a:moveTo>
                    <a:lnTo>
                      <a:pt x="37969103" y="7865643"/>
                    </a:lnTo>
                    <a:lnTo>
                      <a:pt x="37969103" y="8010423"/>
                    </a:lnTo>
                    <a:lnTo>
                      <a:pt x="144780" y="8010423"/>
                    </a:lnTo>
                    <a:lnTo>
                      <a:pt x="144780" y="7865643"/>
                    </a:lnTo>
                    <a:close/>
                    <a:moveTo>
                      <a:pt x="37969103" y="0"/>
                    </a:moveTo>
                    <a:lnTo>
                      <a:pt x="38113881" y="0"/>
                    </a:lnTo>
                    <a:lnTo>
                      <a:pt x="38113881" y="144780"/>
                    </a:lnTo>
                    <a:lnTo>
                      <a:pt x="37969103" y="144780"/>
                    </a:lnTo>
                    <a:lnTo>
                      <a:pt x="37969103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7969103" y="0"/>
                    </a:lnTo>
                    <a:lnTo>
                      <a:pt x="37969103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121212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598460"/>
              <a:ext cx="9867811" cy="819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27"/>
                </a:lnSpc>
              </a:pPr>
              <a:r>
                <a:rPr lang="en-US" sz="4106">
                  <a:solidFill>
                    <a:srgbClr val="121212"/>
                  </a:solidFill>
                  <a:latin typeface="Clear Sans Regular"/>
                </a:rPr>
                <a:t>Идея проекта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20519" y="3405213"/>
            <a:ext cx="8166840" cy="454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8"/>
              </a:lnSpc>
            </a:pPr>
            <a:r>
              <a:rPr lang="en-US" sz="3798">
                <a:solidFill>
                  <a:srgbClr val="121212"/>
                </a:solidFill>
                <a:latin typeface="Clear Sans Regular"/>
              </a:rPr>
              <a:t>В этой игре пользователь управляет главным героем, который двигается по полю, с помощью кнопок управления. Задача - дойти до конца, в случае падения игра начинается заново. Главный герой в течение игры собирает монетки. Всего в игре пять уровней.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499962" y="3405213"/>
            <a:ext cx="3761452" cy="5363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DF1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33245" y="1654895"/>
            <a:ext cx="7026055" cy="702605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20469" y="2503551"/>
            <a:ext cx="1707048" cy="17070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84537">
            <a:off x="15625371" y="437624"/>
            <a:ext cx="1897042" cy="189704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3347550"/>
            <a:ext cx="8115300" cy="243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17"/>
              </a:lnSpc>
            </a:pPr>
            <a:r>
              <a:rPr lang="en-US" sz="5347">
                <a:solidFill>
                  <a:srgbClr val="121212"/>
                </a:solidFill>
                <a:latin typeface="Clear Sans Regular"/>
              </a:rPr>
              <a:t>Игра выполнена PyGame. Некоторые детали фона анмированы.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0233245" y="4614244"/>
            <a:ext cx="4848286" cy="3381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DAE1YBCVHPE</dc:identifier>
  <dcterms:modified xsi:type="dcterms:W3CDTF">2011-08-01T06:04:30Z</dcterms:modified>
  <cp:revision>1</cp:revision>
  <dc:title>Платформер</dc:title>
</cp:coreProperties>
</file>