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9B6D"/>
    <a:srgbClr val="F6EEDB"/>
    <a:srgbClr val="967E54"/>
    <a:srgbClr val="7C6845"/>
    <a:srgbClr val="E7D9BE"/>
    <a:srgbClr val="765F3C"/>
    <a:srgbClr val="B7A79A"/>
    <a:srgbClr val="D9B997"/>
    <a:srgbClr val="2C4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DEEEEC-0FC2-4519-BCEF-E14AF0435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459673-E920-462B-B1E1-15904067F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3AB40A-D5E1-40C5-A532-AE4B048F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F3F5-0484-474C-ADCB-7CA55AA52F60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8CD72F-AFA9-494E-A9CC-663C0B24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C87896-8A94-444F-AD8A-C8C52161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6FE5-04AA-4E42-B594-4ABEFCE0F0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18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BCA59-7FED-4335-829C-7118BDA7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F9E5CF-D851-4835-86B8-93563717A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E6269A-3165-4BB5-9231-D3B75399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F3F5-0484-474C-ADCB-7CA55AA52F60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955192-E008-41D9-B0CD-483A7657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36BB97-A1F2-48E2-BD41-2304F942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6FE5-04AA-4E42-B594-4ABEFCE0F0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08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ECF57F-99D3-42D8-8327-4951B4E4F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5D804F-76E1-4FAB-857A-DA9C828A8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BE4E07-8AD0-445D-A425-9C60E14B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F3F5-0484-474C-ADCB-7CA55AA52F60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3E96AF-68B6-4B90-A315-0472A6B4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B26120-BCAB-46D3-894C-25086201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6FE5-04AA-4E42-B594-4ABEFCE0F0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82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22D1C9-CC1F-45D8-9642-E8E2F5C41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EF6541-491D-45E3-9306-9BAE3B4F4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84E4DD-49E7-45A9-BF66-D0F319F6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F3F5-0484-474C-ADCB-7CA55AA52F60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367267-B024-4A0B-8E09-12A4E1BD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389466-2C07-4439-98D2-79D787AB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6FE5-04AA-4E42-B594-4ABEFCE0F0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28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1C112C-AF6B-452D-AB10-EDC2BCCE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A694E6-144A-4B63-8597-3E2EB134C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1E60CF-C4DF-4390-B678-BB7A09AD8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F3F5-0484-474C-ADCB-7CA55AA52F60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40D358-6E49-481B-8546-795D58BD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169AA3-1AC1-4C11-A2D3-A4B83714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6FE5-04AA-4E42-B594-4ABEFCE0F0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88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57275-CC3E-4F43-B851-AB3372E7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FACB6F-237B-4C5D-8F7A-19A725E52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557C7F-F6B9-473B-AB4E-73C74F42C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8ABC9F-6D28-4499-915A-3EF8E105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F3F5-0484-474C-ADCB-7CA55AA52F60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70E792-9750-4E37-8474-F71DC0E6C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A420F3-ECF4-4635-A486-6956EBD81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6FE5-04AA-4E42-B594-4ABEFCE0F0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88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B7AC53-4B88-48E5-B723-37C34E813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A02AD2-C1D8-4F53-9737-91E5FF395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E52BE5-FB00-49E6-B527-2D1D4FDD4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909CC15-6E07-4065-8AA0-D57A5453E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18557F7-E5F3-4EC7-BD33-126B258C1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5F7AE40-91EF-4BF2-A0A0-B93F8EB9F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F3F5-0484-474C-ADCB-7CA55AA52F60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FC287D-3475-40B7-9076-B25E8ECB0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6EF129F-560A-4440-9B75-95BD6442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6FE5-04AA-4E42-B594-4ABEFCE0F0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04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D611B-DC14-4860-9FE1-FD40140D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42121E3-768E-4D02-B059-20904C865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F3F5-0484-474C-ADCB-7CA55AA52F60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A7DA630-5B5D-4F3E-B9D5-27B511373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A1C2F2-CCE0-42A7-8D91-96E8F064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6FE5-04AA-4E42-B594-4ABEFCE0F0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3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4904037-62AC-4290-82EC-DA08C9BEE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F3F5-0484-474C-ADCB-7CA55AA52F60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7238825-6C2B-4698-98CA-9F3C891F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681468-2B9D-4774-9ECE-C0CB2CD9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6FE5-04AA-4E42-B594-4ABEFCE0F0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12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18DD05-FD53-4B1A-8288-94A186C05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EC9306-2166-4792-93B2-266E0DCC4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E9E0D9-820E-43E1-9AD9-3EAA34C5C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5D5725-A3DB-4F53-BD4B-FDAFB7DE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F3F5-0484-474C-ADCB-7CA55AA52F60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24E419-08EB-49E0-AC3C-C77114D72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02C937-61AF-4539-B21F-D08AEB13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6FE5-04AA-4E42-B594-4ABEFCE0F0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78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68EC25-8439-44C4-9E86-64AFA5B8A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C1339AA-15ED-41FE-AE70-406B71C68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F01D43-EDAC-4070-9471-DE3B5BD4F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1A978E-1303-4ADF-9932-3FDE5157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EF3F5-0484-474C-ADCB-7CA55AA52F60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7FB9A5-A41B-412F-BEE9-E2E2CB12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B67969-200E-4491-BBCF-2350E79C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6FE5-04AA-4E42-B594-4ABEFCE0F0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53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656DB-2AD8-457B-90F7-3BB9219B1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01805F-FEE4-4881-90B9-700551ED0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84E240-E6F5-4AED-8FB8-5A71540D2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EF3F5-0484-474C-ADCB-7CA55AA52F60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D04A38-7E93-44AD-8DCB-68AB48285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59183C-802B-4486-BA85-CD00C3EF6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96FE5-04AA-4E42-B594-4ABEFCE0F0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62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0" name="Picture 36">
            <a:extLst>
              <a:ext uri="{FF2B5EF4-FFF2-40B4-BE49-F238E27FC236}">
                <a16:creationId xmlns:a16="http://schemas.microsoft.com/office/drawing/2014/main" id="{78C3B43E-2C6A-4267-8591-77F703C2C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131" y="0"/>
            <a:ext cx="5149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E4EBC28D-D132-4130-B52F-977B5CA22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743" y="-1"/>
            <a:ext cx="51419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31D74BC9-85A2-4973-BEEE-8D9F809D6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3429000"/>
            <a:ext cx="26860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Пин содержит это изображение: Hwasa Twit wallpaper">
            <a:extLst>
              <a:ext uri="{FF2B5EF4-FFF2-40B4-BE49-F238E27FC236}">
                <a16:creationId xmlns:a16="http://schemas.microsoft.com/office/drawing/2014/main" id="{65A83643-AD88-4120-9ACA-7DBF24DB9C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86"/>
          <a:stretch/>
        </p:blipFill>
        <p:spPr bwMode="auto">
          <a:xfrm>
            <a:off x="9949736" y="2544388"/>
            <a:ext cx="2247900" cy="201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938C98F-472A-4D48-A0B1-6E7861F620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5" b="5308"/>
          <a:stretch/>
        </p:blipFill>
        <p:spPr bwMode="auto">
          <a:xfrm rot="16200000">
            <a:off x="2002367" y="-2002367"/>
            <a:ext cx="2489200" cy="649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A165201-2727-48B4-9AEB-F31DB0D35E10}"/>
              </a:ext>
            </a:extLst>
          </p:cNvPr>
          <p:cNvSpPr/>
          <p:nvPr/>
        </p:nvSpPr>
        <p:spPr>
          <a:xfrm>
            <a:off x="9892656" y="301925"/>
            <a:ext cx="2299345" cy="301926"/>
          </a:xfrm>
          <a:prstGeom prst="rect">
            <a:avLst/>
          </a:prstGeom>
          <a:solidFill>
            <a:srgbClr val="2C4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2978A49-330D-4C5F-94EF-5F4A3A7988BA}"/>
              </a:ext>
            </a:extLst>
          </p:cNvPr>
          <p:cNvSpPr/>
          <p:nvPr/>
        </p:nvSpPr>
        <p:spPr>
          <a:xfrm>
            <a:off x="9892656" y="905777"/>
            <a:ext cx="2299344" cy="301926"/>
          </a:xfrm>
          <a:prstGeom prst="rect">
            <a:avLst/>
          </a:prstGeom>
          <a:solidFill>
            <a:srgbClr val="967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6F018AD-683F-40E7-92CE-5943C8A87A64}"/>
              </a:ext>
            </a:extLst>
          </p:cNvPr>
          <p:cNvSpPr/>
          <p:nvPr/>
        </p:nvSpPr>
        <p:spPr>
          <a:xfrm>
            <a:off x="9892656" y="603851"/>
            <a:ext cx="2299344" cy="301926"/>
          </a:xfrm>
          <a:prstGeom prst="rect">
            <a:avLst/>
          </a:prstGeom>
          <a:solidFill>
            <a:srgbClr val="F6EE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7D14674-D8A7-4A6B-B697-76D1625719B9}"/>
              </a:ext>
            </a:extLst>
          </p:cNvPr>
          <p:cNvSpPr/>
          <p:nvPr/>
        </p:nvSpPr>
        <p:spPr>
          <a:xfrm>
            <a:off x="9892655" y="-1"/>
            <a:ext cx="2299345" cy="301926"/>
          </a:xfrm>
          <a:prstGeom prst="rect">
            <a:avLst/>
          </a:prstGeom>
          <a:solidFill>
            <a:srgbClr val="8E9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31F33DAA-67B4-4E2C-98B7-240D2B1B0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634" y="2242867"/>
            <a:ext cx="2238475" cy="327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2ACE47C9-3C5E-44C0-B1E2-1B3311604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426" y="4398347"/>
            <a:ext cx="2459652" cy="245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1A29C032-E25F-46E7-B4D1-96AB5E908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527" y="783613"/>
            <a:ext cx="2459652" cy="436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0B87F02-820C-4BB6-899C-CC1835C11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393" y="1416049"/>
            <a:ext cx="2184789" cy="344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2B9C295-1E9B-43A8-85D6-D9EB12F28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0" t="28056" r="11020" b="28056"/>
          <a:stretch>
            <a:fillRect/>
          </a:stretch>
        </p:blipFill>
        <p:spPr bwMode="auto">
          <a:xfrm>
            <a:off x="6816691" y="2122696"/>
            <a:ext cx="1690952" cy="1690952"/>
          </a:xfrm>
          <a:custGeom>
            <a:avLst/>
            <a:gdLst>
              <a:gd name="connsiteX0" fmla="*/ 1504950 w 3009900"/>
              <a:gd name="connsiteY0" fmla="*/ 0 h 3009900"/>
              <a:gd name="connsiteX1" fmla="*/ 3009900 w 3009900"/>
              <a:gd name="connsiteY1" fmla="*/ 1504950 h 3009900"/>
              <a:gd name="connsiteX2" fmla="*/ 1504950 w 3009900"/>
              <a:gd name="connsiteY2" fmla="*/ 3009900 h 3009900"/>
              <a:gd name="connsiteX3" fmla="*/ 0 w 3009900"/>
              <a:gd name="connsiteY3" fmla="*/ 1504950 h 3009900"/>
              <a:gd name="connsiteX4" fmla="*/ 1504950 w 3009900"/>
              <a:gd name="connsiteY4" fmla="*/ 0 h 30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9900" h="3009900">
                <a:moveTo>
                  <a:pt x="1504950" y="0"/>
                </a:moveTo>
                <a:cubicBezTo>
                  <a:pt x="2336111" y="0"/>
                  <a:pt x="3009900" y="673789"/>
                  <a:pt x="3009900" y="1504950"/>
                </a:cubicBezTo>
                <a:cubicBezTo>
                  <a:pt x="3009900" y="2336111"/>
                  <a:pt x="2336111" y="3009900"/>
                  <a:pt x="1504950" y="3009900"/>
                </a:cubicBezTo>
                <a:cubicBezTo>
                  <a:pt x="673789" y="3009900"/>
                  <a:pt x="0" y="2336111"/>
                  <a:pt x="0" y="1504950"/>
                </a:cubicBezTo>
                <a:cubicBezTo>
                  <a:pt x="0" y="673789"/>
                  <a:pt x="673789" y="0"/>
                  <a:pt x="150495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D69CE9BE-51E0-471B-BD9C-6017E68CD9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65" b="18333"/>
          <a:stretch/>
        </p:blipFill>
        <p:spPr bwMode="auto">
          <a:xfrm>
            <a:off x="10302737" y="1196517"/>
            <a:ext cx="1896341" cy="191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047D16D7-0BF7-4C96-B453-FFD02FA7B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30346" y="5755316"/>
            <a:ext cx="943488" cy="126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32FB9BD5-6E17-43AF-A535-154FB8C8F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689" y="3276600"/>
            <a:ext cx="23876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1601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201</dc:creator>
  <cp:lastModifiedBy>201</cp:lastModifiedBy>
  <cp:revision>1</cp:revision>
  <dcterms:created xsi:type="dcterms:W3CDTF">2023-11-14T09:23:28Z</dcterms:created>
  <dcterms:modified xsi:type="dcterms:W3CDTF">2023-11-14T10:04:36Z</dcterms:modified>
</cp:coreProperties>
</file>