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tags" Target="../tags/tag12.xml"/><Relationship Id="rId4" Type="http://schemas.openxmlformats.org/officeDocument/2006/relationships/image" Target="../media/image11.png"/><Relationship Id="rId3" Type="http://schemas.openxmlformats.org/officeDocument/2006/relationships/tags" Target="../tags/tag11.xml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tags" Target="../tags/tag14.xml"/><Relationship Id="rId2" Type="http://schemas.openxmlformats.org/officeDocument/2006/relationships/image" Target="../media/image13.png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tags" Target="../tags/tag6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/>
              <a:t>FCT</a:t>
            </a:r>
            <a:br>
              <a:rPr lang="en-US"/>
            </a:br>
            <a:r>
              <a:rPr lang="en-US"/>
              <a:t>Fitness Challenge Tracker App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Made by Viktoria Cholakova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Personal Profile page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691005"/>
            <a:ext cx="2916555" cy="207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298315" y="1444625"/>
            <a:ext cx="2896870" cy="4949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195185" y="2251710"/>
            <a:ext cx="4528820" cy="23545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Login and Register Pages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20445" y="1691005"/>
            <a:ext cx="4300855" cy="320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18225" y="1456690"/>
            <a:ext cx="4763770" cy="43694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Thank you for listening!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GitHub Link: https://github.com/Viktoria75/FCT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Fitness Challenge Tracker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Fitness Challenge Tracker (FCT) is a web application designed to facilitate fitness challenges among users. It encourages a healthy lifestyle by allowing users to create, join, and participate in fitness challenges.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Main</a:t>
            </a:r>
            <a:br>
              <a:rPr lang="en-US"/>
            </a:br>
            <a:r>
              <a:rPr lang="en-US"/>
              <a:t>Page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90800" y="0"/>
            <a:ext cx="6870065" cy="3500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90800" y="3728720"/>
            <a:ext cx="6870065" cy="3129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Leaderboard that ranks the users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85215" y="1494790"/>
            <a:ext cx="9975215" cy="53638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challenges tab that displays them all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6525" y="1825625"/>
            <a:ext cx="93783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actual Challenge Details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548130"/>
            <a:ext cx="4829175" cy="3117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44615" y="2288540"/>
            <a:ext cx="4447540" cy="40360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40500" y="1740535"/>
            <a:ext cx="419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admin version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Creating a Challenge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70275" y="1592580"/>
            <a:ext cx="5008880" cy="4781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Challenges a user is a participant of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93190" y="1814195"/>
            <a:ext cx="9128125" cy="4889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6681470" y="2004060"/>
            <a:ext cx="609600" cy="825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7384415" y="1814195"/>
            <a:ext cx="902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admin only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A page to manage all users</a:t>
            </a:r>
            <a:br>
              <a:rPr lang="en-US"/>
            </a:br>
            <a:r>
              <a:rPr lang="en-US"/>
              <a:t>accessible only by the admin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74520" y="1825625"/>
            <a:ext cx="8441690" cy="43516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WPS Presentation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FCT Fitness Challenge Tracker App</dc:title>
  <dc:creator>Viki</dc:creator>
  <cp:lastModifiedBy>Viki</cp:lastModifiedBy>
  <cp:revision>2</cp:revision>
  <dcterms:created xsi:type="dcterms:W3CDTF">2024-07-02T20:35:40Z</dcterms:created>
  <dcterms:modified xsi:type="dcterms:W3CDTF">2024-07-02T20:43:30Z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D187A4FB6D6A4DA4B64B32F28EBE732C_11</vt:lpwstr>
  </property>
  <property fmtid="{D5CDD505-2E9C-101B-9397-08002B2CF9AE}" pid="3" name="KSOProductBuildVer">
    <vt:lpwstr>1033-12.2.0.17119</vt:lpwstr>
  </property>
</Properties>
</file>