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906000" cy="6858000" type="A4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IBM Plex Sans" panose="020B0503050203000203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62">
          <p15:clr>
            <a:srgbClr val="A4A3A4"/>
          </p15:clr>
        </p15:guide>
        <p15:guide id="2" pos="5976">
          <p15:clr>
            <a:srgbClr val="A4A3A4"/>
          </p15:clr>
        </p15:guide>
        <p15:guide id="3" orient="horz" pos="640">
          <p15:clr>
            <a:srgbClr val="A4A3A4"/>
          </p15:clr>
        </p15:guide>
        <p15:guide id="4" orient="horz" pos="4156">
          <p15:clr>
            <a:srgbClr val="A4A3A4"/>
          </p15:clr>
        </p15:guide>
        <p15:guide id="5" pos="3120">
          <p15:clr>
            <a:srgbClr val="A4A3A4"/>
          </p15:clr>
        </p15:guide>
        <p15:guide id="6" orient="horz" pos="391">
          <p15:clr>
            <a:srgbClr val="A4A3A4"/>
          </p15:clr>
        </p15:guide>
        <p15:guide id="7" pos="3778">
          <p15:clr>
            <a:srgbClr val="A4A3A4"/>
          </p15:clr>
        </p15:guide>
        <p15:guide id="8" orient="horz" pos="913">
          <p15:clr>
            <a:srgbClr val="A4A3A4"/>
          </p15:clr>
        </p15:guide>
        <p15:guide id="9" pos="557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h0hhfg76xzTBeBITiPKpjIfHBb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768" y="12"/>
      </p:cViewPr>
      <p:guideLst>
        <p:guide pos="262"/>
        <p:guide pos="5976"/>
        <p:guide orient="horz" pos="640"/>
        <p:guide orient="horz" pos="4156"/>
        <p:guide pos="3120"/>
        <p:guide orient="horz" pos="391"/>
        <p:guide pos="3778"/>
        <p:guide orient="horz" pos="913"/>
        <p:guide pos="5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body" idx="1"/>
          </p:nvPr>
        </p:nvSpPr>
        <p:spPr>
          <a:xfrm rot="5400000">
            <a:off x="2777332" y="-270668"/>
            <a:ext cx="4351338" cy="854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 rot="5400000">
            <a:off x="5251054" y="2203054"/>
            <a:ext cx="5811838" cy="2135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 rot="5400000">
            <a:off x="917179" y="128984"/>
            <a:ext cx="5811838" cy="6284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3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4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>
            <a:spLocks noGrp="1"/>
          </p:cNvSpPr>
          <p:nvPr>
            <p:ph type="pic" idx="2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2"/>
          <p:cNvSpPr txBox="1">
            <a:spLocks noGrp="1"/>
          </p:cNvSpPr>
          <p:nvPr>
            <p:ph type="body" idx="1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jp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9504597" y="0"/>
            <a:ext cx="405166" cy="6858000"/>
          </a:xfrm>
          <a:prstGeom prst="rect">
            <a:avLst/>
          </a:prstGeom>
          <a:solidFill>
            <a:srgbClr val="1B365D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8549811" y="0"/>
            <a:ext cx="1359951" cy="3228109"/>
          </a:xfrm>
          <a:prstGeom prst="rect">
            <a:avLst/>
          </a:prstGeom>
          <a:solidFill>
            <a:srgbClr val="A3F699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" name="Google Shape;90;p1"/>
          <p:cNvGrpSpPr/>
          <p:nvPr/>
        </p:nvGrpSpPr>
        <p:grpSpPr>
          <a:xfrm>
            <a:off x="436637" y="585343"/>
            <a:ext cx="9185998" cy="553400"/>
            <a:chOff x="436637" y="585343"/>
            <a:chExt cx="9185998" cy="553400"/>
          </a:xfrm>
        </p:grpSpPr>
        <p:pic>
          <p:nvPicPr>
            <p:cNvPr id="91" name="Google Shape;91;p1"/>
            <p:cNvPicPr preferRelativeResize="0"/>
            <p:nvPr/>
          </p:nvPicPr>
          <p:blipFill rotWithShape="1">
            <a:blip r:embed="rId3">
              <a:alphaModFix/>
            </a:blip>
            <a:srcRect t="57619"/>
            <a:stretch/>
          </p:blipFill>
          <p:spPr>
            <a:xfrm>
              <a:off x="9007091" y="585343"/>
              <a:ext cx="615544" cy="55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36637" y="610211"/>
              <a:ext cx="917368" cy="1985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3" name="Google Shape;93;p1"/>
          <p:cNvGrpSpPr/>
          <p:nvPr/>
        </p:nvGrpSpPr>
        <p:grpSpPr>
          <a:xfrm>
            <a:off x="0" y="3379801"/>
            <a:ext cx="6149262" cy="3827606"/>
            <a:chOff x="5971309" y="734291"/>
            <a:chExt cx="5920654" cy="3685309"/>
          </a:xfrm>
        </p:grpSpPr>
        <p:cxnSp>
          <p:nvCxnSpPr>
            <p:cNvPr id="94" name="Google Shape;94;p1"/>
            <p:cNvCxnSpPr/>
            <p:nvPr/>
          </p:nvCxnSpPr>
          <p:spPr>
            <a:xfrm>
              <a:off x="6442364" y="734291"/>
              <a:ext cx="0" cy="3685309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" name="Google Shape;95;p1"/>
            <p:cNvCxnSpPr/>
            <p:nvPr/>
          </p:nvCxnSpPr>
          <p:spPr>
            <a:xfrm>
              <a:off x="7620000" y="734291"/>
              <a:ext cx="0" cy="3685309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" name="Google Shape;96;p1"/>
            <p:cNvCxnSpPr/>
            <p:nvPr/>
          </p:nvCxnSpPr>
          <p:spPr>
            <a:xfrm>
              <a:off x="8797636" y="734291"/>
              <a:ext cx="0" cy="3685309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7" name="Google Shape;97;p1"/>
            <p:cNvCxnSpPr/>
            <p:nvPr/>
          </p:nvCxnSpPr>
          <p:spPr>
            <a:xfrm>
              <a:off x="9975272" y="734291"/>
              <a:ext cx="0" cy="3685309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8" name="Google Shape;98;p1"/>
            <p:cNvCxnSpPr/>
            <p:nvPr/>
          </p:nvCxnSpPr>
          <p:spPr>
            <a:xfrm>
              <a:off x="11152910" y="734291"/>
              <a:ext cx="0" cy="3685309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9" name="Google Shape;99;p1"/>
            <p:cNvCxnSpPr/>
            <p:nvPr/>
          </p:nvCxnSpPr>
          <p:spPr>
            <a:xfrm rot="10800000">
              <a:off x="5971309" y="1233055"/>
              <a:ext cx="5920654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0" name="Google Shape;100;p1"/>
            <p:cNvCxnSpPr/>
            <p:nvPr/>
          </p:nvCxnSpPr>
          <p:spPr>
            <a:xfrm rot="10800000">
              <a:off x="5971309" y="2256804"/>
              <a:ext cx="5920654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1" name="Google Shape;101;p1"/>
            <p:cNvCxnSpPr/>
            <p:nvPr/>
          </p:nvCxnSpPr>
          <p:spPr>
            <a:xfrm rot="10800000">
              <a:off x="5971309" y="3280553"/>
              <a:ext cx="5920654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2" name="Google Shape;102;p1"/>
            <p:cNvCxnSpPr/>
            <p:nvPr/>
          </p:nvCxnSpPr>
          <p:spPr>
            <a:xfrm rot="10800000">
              <a:off x="5971309" y="4304302"/>
              <a:ext cx="5920654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03" name="Google Shape;103;p1"/>
          <p:cNvGrpSpPr/>
          <p:nvPr/>
        </p:nvGrpSpPr>
        <p:grpSpPr>
          <a:xfrm>
            <a:off x="1025704" y="1389423"/>
            <a:ext cx="8206220" cy="4184900"/>
            <a:chOff x="1025703" y="1389423"/>
            <a:chExt cx="10140595" cy="4962920"/>
          </a:xfrm>
        </p:grpSpPr>
        <p:grpSp>
          <p:nvGrpSpPr>
            <p:cNvPr id="104" name="Google Shape;104;p1"/>
            <p:cNvGrpSpPr/>
            <p:nvPr/>
          </p:nvGrpSpPr>
          <p:grpSpPr>
            <a:xfrm>
              <a:off x="1025703" y="1389423"/>
              <a:ext cx="10140595" cy="4962920"/>
              <a:chOff x="1500543" y="1239097"/>
              <a:chExt cx="10140595" cy="4962920"/>
            </a:xfrm>
          </p:grpSpPr>
          <p:sp>
            <p:nvSpPr>
              <p:cNvPr id="105" name="Google Shape;105;p1"/>
              <p:cNvSpPr/>
              <p:nvPr/>
            </p:nvSpPr>
            <p:spPr>
              <a:xfrm>
                <a:off x="1500543" y="1948070"/>
                <a:ext cx="10140595" cy="4253947"/>
              </a:xfrm>
              <a:prstGeom prst="rect">
                <a:avLst/>
              </a:prstGeom>
              <a:solidFill>
                <a:srgbClr val="F4F8FB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1"/>
              <p:cNvSpPr/>
              <p:nvPr/>
            </p:nvSpPr>
            <p:spPr>
              <a:xfrm>
                <a:off x="1500543" y="1239097"/>
                <a:ext cx="10140595" cy="543339"/>
              </a:xfrm>
              <a:prstGeom prst="rect">
                <a:avLst/>
              </a:prstGeom>
              <a:solidFill>
                <a:srgbClr val="FCD84A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7" name="Google Shape;107;p1"/>
            <p:cNvGrpSpPr/>
            <p:nvPr/>
          </p:nvGrpSpPr>
          <p:grpSpPr>
            <a:xfrm>
              <a:off x="1544262" y="2820070"/>
              <a:ext cx="9276820" cy="3166561"/>
              <a:chOff x="705661" y="3388725"/>
              <a:chExt cx="9276820" cy="3166561"/>
            </a:xfrm>
          </p:grpSpPr>
          <p:sp>
            <p:nvSpPr>
              <p:cNvPr id="108" name="Google Shape;108;p1"/>
              <p:cNvSpPr txBox="1"/>
              <p:nvPr/>
            </p:nvSpPr>
            <p:spPr>
              <a:xfrm>
                <a:off x="712073" y="3388725"/>
                <a:ext cx="9270408" cy="9854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4800" b="1" i="0" u="none" strike="noStrike" cap="none">
                    <a:solidFill>
                      <a:schemeClr val="dk1"/>
                    </a:solidFill>
                    <a:latin typeface="IBM Plex Sans"/>
                    <a:ea typeface="IBM Plex Sans"/>
                    <a:cs typeface="IBM Plex Sans"/>
                    <a:sym typeface="IBM Plex Sans"/>
                  </a:rPr>
                  <a:t>АЛЬБОМ ПРОЕКТОВ</a:t>
                </a:r>
                <a:endParaRPr/>
              </a:p>
            </p:txBody>
          </p:sp>
          <p:cxnSp>
            <p:nvCxnSpPr>
              <p:cNvPr id="109" name="Google Shape;109;p1"/>
              <p:cNvCxnSpPr/>
              <p:nvPr/>
            </p:nvCxnSpPr>
            <p:spPr>
              <a:xfrm>
                <a:off x="775435" y="4478904"/>
                <a:ext cx="7429996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10" name="Google Shape;110;p1"/>
              <p:cNvSpPr txBox="1"/>
              <p:nvPr/>
            </p:nvSpPr>
            <p:spPr>
              <a:xfrm>
                <a:off x="705661" y="4583594"/>
                <a:ext cx="9110481" cy="11314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2800">
                    <a:solidFill>
                      <a:schemeClr val="dk1"/>
                    </a:solidFill>
                    <a:latin typeface="IBM Plex Sans"/>
                    <a:ea typeface="IBM Plex Sans"/>
                    <a:cs typeface="IBM Plex Sans"/>
                    <a:sym typeface="IBM Plex Sans"/>
                  </a:rPr>
                  <a:t>студентов Высшей инженерной школы </a:t>
                </a:r>
                <a:br>
                  <a:rPr lang="ru-RU" sz="2800">
                    <a:solidFill>
                      <a:schemeClr val="dk1"/>
                    </a:solidFill>
                    <a:latin typeface="IBM Plex Sans"/>
                    <a:ea typeface="IBM Plex Sans"/>
                    <a:cs typeface="IBM Plex Sans"/>
                    <a:sym typeface="IBM Plex Sans"/>
                  </a:rPr>
                </a:br>
                <a:r>
                  <a:rPr lang="ru-RU" sz="2800">
                    <a:solidFill>
                      <a:schemeClr val="dk1"/>
                    </a:solidFill>
                    <a:latin typeface="IBM Plex Sans"/>
                    <a:ea typeface="IBM Plex Sans"/>
                    <a:cs typeface="IBM Plex Sans"/>
                    <a:sym typeface="IBM Plex Sans"/>
                  </a:rPr>
                  <a:t>РУТ (МИИТ)</a:t>
                </a:r>
                <a:endParaRPr/>
              </a:p>
            </p:txBody>
          </p:sp>
          <p:sp>
            <p:nvSpPr>
              <p:cNvPr id="111" name="Google Shape;111;p1"/>
              <p:cNvSpPr txBox="1"/>
              <p:nvPr/>
            </p:nvSpPr>
            <p:spPr>
              <a:xfrm>
                <a:off x="705661" y="6080791"/>
                <a:ext cx="9276820" cy="4744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2000" i="1">
                    <a:solidFill>
                      <a:schemeClr val="dk1"/>
                    </a:solidFill>
                    <a:latin typeface="IBM Plex Sans"/>
                    <a:ea typeface="IBM Plex Sans"/>
                    <a:cs typeface="IBM Plex Sans"/>
                    <a:sym typeface="IBM Plex Sans"/>
                  </a:rPr>
                  <a:t>Декабрь 2023</a:t>
                </a:r>
                <a:endParaRPr/>
              </a:p>
            </p:txBody>
          </p:sp>
        </p:grpSp>
        <p:sp>
          <p:nvSpPr>
            <p:cNvPr id="112" name="Google Shape;112;p1"/>
            <p:cNvSpPr txBox="1"/>
            <p:nvPr/>
          </p:nvSpPr>
          <p:spPr>
            <a:xfrm>
              <a:off x="1550674" y="1442095"/>
              <a:ext cx="5370518" cy="437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Академия Высшая инженерная школа</a:t>
              </a:r>
              <a:endParaRPr/>
            </a:p>
          </p:txBody>
        </p:sp>
      </p:grpSp>
      <p:grpSp>
        <p:nvGrpSpPr>
          <p:cNvPr id="113" name="Google Shape;113;p1"/>
          <p:cNvGrpSpPr/>
          <p:nvPr/>
        </p:nvGrpSpPr>
        <p:grpSpPr>
          <a:xfrm rot="5400000">
            <a:off x="7970025" y="5200249"/>
            <a:ext cx="748145" cy="748145"/>
            <a:chOff x="10792224" y="4918039"/>
            <a:chExt cx="748145" cy="748145"/>
          </a:xfrm>
        </p:grpSpPr>
        <p:sp>
          <p:nvSpPr>
            <p:cNvPr id="114" name="Google Shape;114;p1"/>
            <p:cNvSpPr/>
            <p:nvPr/>
          </p:nvSpPr>
          <p:spPr>
            <a:xfrm>
              <a:off x="10792224" y="4918039"/>
              <a:ext cx="748145" cy="748145"/>
            </a:xfrm>
            <a:prstGeom prst="ellipse">
              <a:avLst/>
            </a:prstGeom>
            <a:solidFill>
              <a:srgbClr val="1B365D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5" name="Google Shape;115;p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960582" y="5086397"/>
              <a:ext cx="411428" cy="41142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6" name="Google Shape;116;p1"/>
          <p:cNvSpPr/>
          <p:nvPr/>
        </p:nvSpPr>
        <p:spPr>
          <a:xfrm>
            <a:off x="8714644" y="1453485"/>
            <a:ext cx="331304" cy="331304"/>
          </a:xfrm>
          <a:prstGeom prst="rect">
            <a:avLst/>
          </a:prstGeom>
          <a:solidFill>
            <a:srgbClr val="EE4F4E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Х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2"/>
          <p:cNvGrpSpPr/>
          <p:nvPr/>
        </p:nvGrpSpPr>
        <p:grpSpPr>
          <a:xfrm>
            <a:off x="5685244" y="0"/>
            <a:ext cx="4245671" cy="2642716"/>
            <a:chOff x="5971309" y="734291"/>
            <a:chExt cx="5920654" cy="3685309"/>
          </a:xfrm>
        </p:grpSpPr>
        <p:cxnSp>
          <p:nvCxnSpPr>
            <p:cNvPr id="122" name="Google Shape;122;p2"/>
            <p:cNvCxnSpPr/>
            <p:nvPr/>
          </p:nvCxnSpPr>
          <p:spPr>
            <a:xfrm>
              <a:off x="6442364" y="734291"/>
              <a:ext cx="0" cy="3685309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" name="Google Shape;123;p2"/>
            <p:cNvCxnSpPr/>
            <p:nvPr/>
          </p:nvCxnSpPr>
          <p:spPr>
            <a:xfrm>
              <a:off x="7620000" y="734291"/>
              <a:ext cx="0" cy="3685309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4" name="Google Shape;124;p2"/>
            <p:cNvCxnSpPr/>
            <p:nvPr/>
          </p:nvCxnSpPr>
          <p:spPr>
            <a:xfrm>
              <a:off x="8797636" y="734291"/>
              <a:ext cx="0" cy="3685309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5" name="Google Shape;125;p2"/>
            <p:cNvCxnSpPr/>
            <p:nvPr/>
          </p:nvCxnSpPr>
          <p:spPr>
            <a:xfrm>
              <a:off x="9975272" y="734291"/>
              <a:ext cx="0" cy="3685309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6" name="Google Shape;126;p2"/>
            <p:cNvCxnSpPr/>
            <p:nvPr/>
          </p:nvCxnSpPr>
          <p:spPr>
            <a:xfrm>
              <a:off x="11152910" y="734291"/>
              <a:ext cx="0" cy="3685309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7" name="Google Shape;127;p2"/>
            <p:cNvCxnSpPr/>
            <p:nvPr/>
          </p:nvCxnSpPr>
          <p:spPr>
            <a:xfrm rot="10800000">
              <a:off x="5971309" y="1233055"/>
              <a:ext cx="5920654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8" name="Google Shape;128;p2"/>
            <p:cNvCxnSpPr/>
            <p:nvPr/>
          </p:nvCxnSpPr>
          <p:spPr>
            <a:xfrm rot="10800000">
              <a:off x="5971309" y="2256804"/>
              <a:ext cx="5920654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9" name="Google Shape;129;p2"/>
            <p:cNvCxnSpPr/>
            <p:nvPr/>
          </p:nvCxnSpPr>
          <p:spPr>
            <a:xfrm rot="10800000">
              <a:off x="5971309" y="3280553"/>
              <a:ext cx="5920654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0" name="Google Shape;130;p2"/>
            <p:cNvCxnSpPr/>
            <p:nvPr/>
          </p:nvCxnSpPr>
          <p:spPr>
            <a:xfrm rot="10800000">
              <a:off x="5971309" y="4304302"/>
              <a:ext cx="5920654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31" name="Google Shape;131;p2"/>
          <p:cNvGrpSpPr/>
          <p:nvPr/>
        </p:nvGrpSpPr>
        <p:grpSpPr>
          <a:xfrm>
            <a:off x="488560" y="1439256"/>
            <a:ext cx="4567853" cy="5144358"/>
            <a:chOff x="5444836" y="1814945"/>
            <a:chExt cx="6447127" cy="4180304"/>
          </a:xfrm>
        </p:grpSpPr>
        <p:sp>
          <p:nvSpPr>
            <p:cNvPr id="132" name="Google Shape;132;p2"/>
            <p:cNvSpPr/>
            <p:nvPr/>
          </p:nvSpPr>
          <p:spPr>
            <a:xfrm>
              <a:off x="5615387" y="1948911"/>
              <a:ext cx="6276576" cy="404633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5444836" y="1814945"/>
              <a:ext cx="6276578" cy="4100946"/>
            </a:xfrm>
            <a:prstGeom prst="rect">
              <a:avLst/>
            </a:prstGeom>
            <a:solidFill>
              <a:srgbClr val="F4F8FB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" name="Google Shape;134;p2"/>
          <p:cNvGrpSpPr/>
          <p:nvPr/>
        </p:nvGrpSpPr>
        <p:grpSpPr>
          <a:xfrm>
            <a:off x="9358901" y="4006734"/>
            <a:ext cx="550862" cy="2851265"/>
            <a:chOff x="9358901" y="0"/>
            <a:chExt cx="550862" cy="6858000"/>
          </a:xfrm>
        </p:grpSpPr>
        <p:sp>
          <p:nvSpPr>
            <p:cNvPr id="135" name="Google Shape;135;p2"/>
            <p:cNvSpPr/>
            <p:nvPr/>
          </p:nvSpPr>
          <p:spPr>
            <a:xfrm>
              <a:off x="9358901" y="0"/>
              <a:ext cx="550862" cy="6858000"/>
            </a:xfrm>
            <a:prstGeom prst="rect">
              <a:avLst/>
            </a:prstGeom>
            <a:solidFill>
              <a:srgbClr val="1B365D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"/>
            <p:cNvSpPr txBox="1"/>
            <p:nvPr/>
          </p:nvSpPr>
          <p:spPr>
            <a:xfrm>
              <a:off x="9499519" y="6532592"/>
              <a:ext cx="269626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ru-RU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fld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" name="Google Shape;137;p2"/>
          <p:cNvSpPr/>
          <p:nvPr/>
        </p:nvSpPr>
        <p:spPr>
          <a:xfrm>
            <a:off x="440661" y="1039187"/>
            <a:ext cx="344597" cy="344597"/>
          </a:xfrm>
          <a:prstGeom prst="ellipse">
            <a:avLst/>
          </a:prstGeom>
          <a:solidFill>
            <a:srgbClr val="A3F699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endParaRPr/>
          </a:p>
        </p:txBody>
      </p:sp>
      <p:grpSp>
        <p:nvGrpSpPr>
          <p:cNvPr id="138" name="Google Shape;138;p2"/>
          <p:cNvGrpSpPr/>
          <p:nvPr/>
        </p:nvGrpSpPr>
        <p:grpSpPr>
          <a:xfrm>
            <a:off x="436637" y="461254"/>
            <a:ext cx="8877663" cy="553400"/>
            <a:chOff x="436637" y="461254"/>
            <a:chExt cx="8877663" cy="553400"/>
          </a:xfrm>
        </p:grpSpPr>
        <p:pic>
          <p:nvPicPr>
            <p:cNvPr id="139" name="Google Shape;139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36637" y="610211"/>
              <a:ext cx="917368" cy="198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2"/>
            <p:cNvPicPr preferRelativeResize="0"/>
            <p:nvPr/>
          </p:nvPicPr>
          <p:blipFill rotWithShape="1">
            <a:blip r:embed="rId4">
              <a:alphaModFix/>
            </a:blip>
            <a:srcRect t="57619"/>
            <a:stretch/>
          </p:blipFill>
          <p:spPr>
            <a:xfrm>
              <a:off x="8698756" y="461254"/>
              <a:ext cx="615544" cy="553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1" name="Google Shape;141;p2"/>
          <p:cNvSpPr txBox="1"/>
          <p:nvPr/>
        </p:nvSpPr>
        <p:spPr>
          <a:xfrm>
            <a:off x="785258" y="1026819"/>
            <a:ext cx="444701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latin typeface="IBM Plex Sans" panose="020B0503050203000203" pitchFamily="34" charset="0"/>
              </a:rPr>
              <a:t>Виртуальный помощник юриста</a:t>
            </a:r>
            <a:endParaRPr sz="2000" b="1" dirty="0">
              <a:latin typeface="IBM Plex Sans" panose="020B0503050203000203" pitchFamily="34" charset="0"/>
            </a:endParaRPr>
          </a:p>
        </p:txBody>
      </p:sp>
      <p:grpSp>
        <p:nvGrpSpPr>
          <p:cNvPr id="142" name="Google Shape;142;p2"/>
          <p:cNvGrpSpPr/>
          <p:nvPr/>
        </p:nvGrpSpPr>
        <p:grpSpPr>
          <a:xfrm>
            <a:off x="895321" y="1711881"/>
            <a:ext cx="4582859" cy="675735"/>
            <a:chOff x="442376" y="1552277"/>
            <a:chExt cx="4582859" cy="675735"/>
          </a:xfrm>
        </p:grpSpPr>
        <p:grpSp>
          <p:nvGrpSpPr>
            <p:cNvPr id="143" name="Google Shape;143;p2"/>
            <p:cNvGrpSpPr/>
            <p:nvPr/>
          </p:nvGrpSpPr>
          <p:grpSpPr>
            <a:xfrm>
              <a:off x="771026" y="1552277"/>
              <a:ext cx="4254209" cy="675735"/>
              <a:chOff x="761596" y="1495358"/>
              <a:chExt cx="4254209" cy="675735"/>
            </a:xfrm>
          </p:grpSpPr>
          <p:sp>
            <p:nvSpPr>
              <p:cNvPr id="144" name="Google Shape;144;p2"/>
              <p:cNvSpPr/>
              <p:nvPr/>
            </p:nvSpPr>
            <p:spPr>
              <a:xfrm>
                <a:off x="771804" y="1495358"/>
                <a:ext cx="3859538" cy="3250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4275" tIns="37125" rIns="74275" bIns="37125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625" b="1">
                    <a:solidFill>
                      <a:schemeClr val="dk1"/>
                    </a:solidFill>
                    <a:latin typeface="IBM Plex Sans"/>
                    <a:ea typeface="IBM Plex Sans"/>
                    <a:cs typeface="IBM Plex Sans"/>
                    <a:sym typeface="IBM Plex Sans"/>
                  </a:rPr>
                  <a:t>Заказчик</a:t>
                </a:r>
                <a:endParaRPr sz="1625" b="1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761596" y="1892472"/>
                <a:ext cx="4254209" cy="2786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4275" tIns="37125" rIns="74275" bIns="37125" anchor="t" anchorCtr="0">
                <a:sp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400"/>
                  </a:spcBef>
                  <a:spcAft>
                    <a:spcPts val="0"/>
                  </a:spcAft>
                  <a:buNone/>
                </a:pPr>
                <a:r>
                  <a:rPr lang="ru-RU" sz="1100" b="0" i="0" dirty="0">
                    <a:solidFill>
                      <a:srgbClr val="000000"/>
                    </a:solidFill>
                    <a:effectLst/>
                    <a:latin typeface="IBM Plex Sans" panose="020B0503050203000203" pitchFamily="34" charset="0"/>
                  </a:rPr>
                  <a:t>АО «РЖД Логистика» </a:t>
                </a:r>
                <a:endParaRPr sz="1100" dirty="0">
                  <a:latin typeface="IBM Plex Sans" panose="020B0503050203000203" pitchFamily="34" charset="0"/>
                </a:endParaRPr>
              </a:p>
            </p:txBody>
          </p:sp>
        </p:grpSp>
        <p:pic>
          <p:nvPicPr>
            <p:cNvPr id="146" name="Google Shape;146;p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42376" y="1570805"/>
              <a:ext cx="288000" cy="288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7" name="Google Shape;147;p2"/>
          <p:cNvGrpSpPr/>
          <p:nvPr/>
        </p:nvGrpSpPr>
        <p:grpSpPr>
          <a:xfrm>
            <a:off x="891527" y="2451302"/>
            <a:ext cx="4198396" cy="893151"/>
            <a:chOff x="895321" y="2413937"/>
            <a:chExt cx="4198396" cy="893151"/>
          </a:xfrm>
        </p:grpSpPr>
        <p:grpSp>
          <p:nvGrpSpPr>
            <p:cNvPr id="148" name="Google Shape;148;p2"/>
            <p:cNvGrpSpPr/>
            <p:nvPr/>
          </p:nvGrpSpPr>
          <p:grpSpPr>
            <a:xfrm>
              <a:off x="1234179" y="2413937"/>
              <a:ext cx="3859538" cy="893151"/>
              <a:chOff x="771804" y="1495358"/>
              <a:chExt cx="3859538" cy="893151"/>
            </a:xfrm>
          </p:grpSpPr>
          <p:sp>
            <p:nvSpPr>
              <p:cNvPr id="149" name="Google Shape;149;p2"/>
              <p:cNvSpPr/>
              <p:nvPr/>
            </p:nvSpPr>
            <p:spPr>
              <a:xfrm>
                <a:off x="771804" y="1495358"/>
                <a:ext cx="3859538" cy="3250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4275" tIns="37125" rIns="74275" bIns="37125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625" b="1" dirty="0">
                    <a:solidFill>
                      <a:schemeClr val="dk1"/>
                    </a:solidFill>
                    <a:latin typeface="IBM Plex Sans"/>
                    <a:ea typeface="IBM Plex Sans"/>
                    <a:cs typeface="IBM Plex Sans"/>
                    <a:sym typeface="IBM Plex Sans"/>
                  </a:rPr>
                  <a:t>Цель</a:t>
                </a:r>
                <a:endParaRPr dirty="0"/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777870" y="1763640"/>
                <a:ext cx="3381762" cy="6248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4275" tIns="37125" rIns="74275" bIns="37125" anchor="t" anchorCtr="0">
                <a:sp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400"/>
                  </a:spcBef>
                  <a:spcAft>
                    <a:spcPts val="0"/>
                  </a:spcAft>
                  <a:buNone/>
                </a:pPr>
                <a:r>
                  <a:rPr lang="ru-RU" sz="1200" dirty="0">
                    <a:solidFill>
                      <a:schemeClr val="dk1"/>
                    </a:solidFill>
                    <a:latin typeface="IBM Plex Sans"/>
                    <a:ea typeface="IBM Plex Sans"/>
                    <a:cs typeface="IBM Plex Sans"/>
                    <a:sym typeface="IBM Plex Sans"/>
                  </a:rPr>
                  <a:t>Создание виртуального инструмента для помощи работникам АО «РЖД Логистика» в сфере юриспруденции </a:t>
                </a:r>
                <a:endParaRPr sz="1200" dirty="0"/>
              </a:p>
            </p:txBody>
          </p:sp>
        </p:grpSp>
        <p:pic>
          <p:nvPicPr>
            <p:cNvPr id="151" name="Google Shape;151;p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95321" y="2432465"/>
              <a:ext cx="288000" cy="288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2" name="Google Shape;152;p2"/>
          <p:cNvGrpSpPr/>
          <p:nvPr/>
        </p:nvGrpSpPr>
        <p:grpSpPr>
          <a:xfrm>
            <a:off x="910677" y="3367894"/>
            <a:ext cx="4588379" cy="1135420"/>
            <a:chOff x="906075" y="2923929"/>
            <a:chExt cx="4588379" cy="1135420"/>
          </a:xfrm>
        </p:grpSpPr>
        <p:grpSp>
          <p:nvGrpSpPr>
            <p:cNvPr id="153" name="Google Shape;153;p2"/>
            <p:cNvGrpSpPr/>
            <p:nvPr/>
          </p:nvGrpSpPr>
          <p:grpSpPr>
            <a:xfrm>
              <a:off x="1219369" y="2923929"/>
              <a:ext cx="4275085" cy="1135420"/>
              <a:chOff x="756994" y="1402376"/>
              <a:chExt cx="4275085" cy="1135420"/>
            </a:xfrm>
          </p:grpSpPr>
          <p:sp>
            <p:nvSpPr>
              <p:cNvPr id="154" name="Google Shape;154;p2"/>
              <p:cNvSpPr/>
              <p:nvPr/>
            </p:nvSpPr>
            <p:spPr>
              <a:xfrm>
                <a:off x="756994" y="1402376"/>
                <a:ext cx="3859538" cy="3250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4275" tIns="37125" rIns="74275" bIns="37125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625" b="1" dirty="0">
                    <a:solidFill>
                      <a:schemeClr val="dk1"/>
                    </a:solidFill>
                    <a:latin typeface="IBM Plex Sans"/>
                    <a:ea typeface="IBM Plex Sans"/>
                    <a:cs typeface="IBM Plex Sans"/>
                    <a:sym typeface="IBM Plex Sans"/>
                  </a:rPr>
                  <a:t>Проблема</a:t>
                </a:r>
                <a:endParaRPr dirty="0"/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756995" y="1663628"/>
                <a:ext cx="4275084" cy="8741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4275" tIns="37125" rIns="74275" bIns="37125" anchor="t" anchorCtr="0">
                <a:spAutoFit/>
              </a:bodyPr>
              <a:lstStyle/>
              <a:p>
                <a:r>
                  <a:rPr lang="ru-RU" sz="1200" dirty="0">
                    <a:latin typeface="IBM Plex Sans" panose="020B0503050203000203" pitchFamily="34" charset="0"/>
                  </a:rPr>
                  <a:t>Н</a:t>
                </a:r>
                <a:r>
                  <a:rPr lang="ru-RU" sz="1200" dirty="0">
                    <a:solidFill>
                      <a:srgbClr val="000000"/>
                    </a:solidFill>
                    <a:latin typeface="IBM Plex Sans" panose="020B0503050203000203" pitchFamily="34" charset="0"/>
                  </a:rPr>
                  <a:t>едостаточная систематизация и </a:t>
                </a:r>
              </a:p>
              <a:p>
                <a:r>
                  <a:rPr lang="ru-RU" sz="1200" dirty="0">
                    <a:solidFill>
                      <a:srgbClr val="000000"/>
                    </a:solidFill>
                    <a:latin typeface="IBM Plex Sans" panose="020B0503050203000203" pitchFamily="34" charset="0"/>
                  </a:rPr>
                  <a:t>структурирование информации </a:t>
                </a:r>
              </a:p>
              <a:p>
                <a:r>
                  <a:rPr lang="ru-RU" sz="1200" dirty="0">
                    <a:solidFill>
                      <a:srgbClr val="000000"/>
                    </a:solidFill>
                    <a:latin typeface="IBM Plex Sans" panose="020B0503050203000203" pitchFamily="34" charset="0"/>
                  </a:rPr>
                  <a:t>о бизнес процессах и документах компании</a:t>
                </a:r>
                <a:endParaRPr lang="ru-RU" sz="1200" dirty="0">
                  <a:latin typeface="IBM Plex Sans" panose="020B0503050203000203" pitchFamily="34" charset="0"/>
                </a:endParaRPr>
              </a:p>
              <a:p>
                <a:pPr marL="0" marR="0" lvl="0" indent="0" algn="l" rtl="0">
                  <a:lnSpc>
                    <a:spcPct val="90000"/>
                  </a:lnSpc>
                  <a:spcBef>
                    <a:spcPts val="40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pic>
          <p:nvPicPr>
            <p:cNvPr id="156" name="Google Shape;156;p2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06075" y="2942457"/>
              <a:ext cx="288000" cy="288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7" name="Google Shape;157;p2"/>
          <p:cNvGrpSpPr/>
          <p:nvPr/>
        </p:nvGrpSpPr>
        <p:grpSpPr>
          <a:xfrm>
            <a:off x="899093" y="4284486"/>
            <a:ext cx="4581237" cy="560753"/>
            <a:chOff x="913216" y="3704490"/>
            <a:chExt cx="4581237" cy="560753"/>
          </a:xfrm>
        </p:grpSpPr>
        <p:grpSp>
          <p:nvGrpSpPr>
            <p:cNvPr id="158" name="Google Shape;158;p2"/>
            <p:cNvGrpSpPr/>
            <p:nvPr/>
          </p:nvGrpSpPr>
          <p:grpSpPr>
            <a:xfrm>
              <a:off x="1234179" y="3704490"/>
              <a:ext cx="4260274" cy="560753"/>
              <a:chOff x="771804" y="1495358"/>
              <a:chExt cx="4260274" cy="560753"/>
            </a:xfrm>
          </p:grpSpPr>
          <p:sp>
            <p:nvSpPr>
              <p:cNvPr id="159" name="Google Shape;159;p2"/>
              <p:cNvSpPr/>
              <p:nvPr/>
            </p:nvSpPr>
            <p:spPr>
              <a:xfrm>
                <a:off x="771804" y="1495358"/>
                <a:ext cx="3859538" cy="3250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4275" tIns="37125" rIns="74275" bIns="37125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625" b="1" dirty="0">
                    <a:solidFill>
                      <a:schemeClr val="dk1"/>
                    </a:solidFill>
                    <a:latin typeface="IBM Plex Sans"/>
                    <a:ea typeface="IBM Plex Sans"/>
                    <a:cs typeface="IBM Plex Sans"/>
                    <a:sym typeface="IBM Plex Sans"/>
                  </a:rPr>
                  <a:t>Для кого</a:t>
                </a:r>
                <a:endParaRPr dirty="0"/>
              </a:p>
            </p:txBody>
          </p:sp>
          <p:sp>
            <p:nvSpPr>
              <p:cNvPr id="160" name="Google Shape;160;p2"/>
              <p:cNvSpPr/>
              <p:nvPr/>
            </p:nvSpPr>
            <p:spPr>
              <a:xfrm>
                <a:off x="777869" y="1763640"/>
                <a:ext cx="4254209" cy="292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4275" tIns="37125" rIns="74275" bIns="37125" anchor="t" anchorCtr="0">
                <a:sp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400"/>
                  </a:spcBef>
                  <a:spcAft>
                    <a:spcPts val="0"/>
                  </a:spcAft>
                  <a:buNone/>
                </a:pPr>
                <a:r>
                  <a:rPr lang="ru-RU" sz="1200" dirty="0">
                    <a:solidFill>
                      <a:schemeClr val="dk1"/>
                    </a:solidFill>
                    <a:latin typeface="IBM Plex Sans"/>
                    <a:sym typeface="IBM Plex Sans"/>
                  </a:rPr>
                  <a:t>Сотрудники АО «РЖД Логистика»</a:t>
                </a:r>
                <a:endParaRPr sz="1200" dirty="0"/>
              </a:p>
            </p:txBody>
          </p:sp>
        </p:grpSp>
        <p:pic>
          <p:nvPicPr>
            <p:cNvPr id="161" name="Google Shape;161;p2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13216" y="3743049"/>
              <a:ext cx="288000" cy="288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2" name="Google Shape;162;p2"/>
          <p:cNvGrpSpPr/>
          <p:nvPr/>
        </p:nvGrpSpPr>
        <p:grpSpPr>
          <a:xfrm>
            <a:off x="895321" y="4951949"/>
            <a:ext cx="4599132" cy="750548"/>
            <a:chOff x="895321" y="4468563"/>
            <a:chExt cx="4599132" cy="750548"/>
          </a:xfrm>
        </p:grpSpPr>
        <p:grpSp>
          <p:nvGrpSpPr>
            <p:cNvPr id="163" name="Google Shape;163;p2"/>
            <p:cNvGrpSpPr/>
            <p:nvPr/>
          </p:nvGrpSpPr>
          <p:grpSpPr>
            <a:xfrm>
              <a:off x="1234179" y="4468563"/>
              <a:ext cx="4260274" cy="750548"/>
              <a:chOff x="771804" y="1495358"/>
              <a:chExt cx="4260274" cy="750548"/>
            </a:xfrm>
          </p:grpSpPr>
          <p:sp>
            <p:nvSpPr>
              <p:cNvPr id="164" name="Google Shape;164;p2"/>
              <p:cNvSpPr/>
              <p:nvPr/>
            </p:nvSpPr>
            <p:spPr>
              <a:xfrm>
                <a:off x="771804" y="1495358"/>
                <a:ext cx="3859538" cy="3250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4275" tIns="37125" rIns="74275" bIns="37125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625" b="1">
                    <a:solidFill>
                      <a:schemeClr val="dk1"/>
                    </a:solidFill>
                    <a:latin typeface="IBM Plex Sans"/>
                    <a:ea typeface="IBM Plex Sans"/>
                    <a:cs typeface="IBM Plex Sans"/>
                    <a:sym typeface="IBM Plex Sans"/>
                  </a:rPr>
                  <a:t>Технологии</a:t>
                </a:r>
                <a:endParaRPr/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777869" y="1763640"/>
                <a:ext cx="4254209" cy="4822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4275" tIns="37125" rIns="74275" bIns="37125" anchor="t" anchorCtr="0">
                <a:sp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400"/>
                  </a:spcBef>
                  <a:spcAft>
                    <a:spcPts val="0"/>
                  </a:spcAft>
                  <a:buNone/>
                </a:pPr>
                <a:r>
                  <a:rPr lang="ru-RU" sz="1100" dirty="0">
                    <a:solidFill>
                      <a:schemeClr val="dk1"/>
                    </a:solidFill>
                    <a:latin typeface="IBM Plex Sans"/>
                    <a:sym typeface="IBM Plex Sans"/>
                  </a:rPr>
                  <a:t>Язык программирования: </a:t>
                </a:r>
                <a:r>
                  <a:rPr lang="en-US" sz="1100" dirty="0">
                    <a:solidFill>
                      <a:schemeClr val="dk1"/>
                    </a:solidFill>
                    <a:latin typeface="IBM Plex Sans"/>
                    <a:sym typeface="IBM Plex Sans"/>
                  </a:rPr>
                  <a:t>Python3</a:t>
                </a:r>
              </a:p>
              <a:p>
                <a:pPr marL="0" marR="0" lvl="0" indent="0" algn="l" rtl="0">
                  <a:lnSpc>
                    <a:spcPct val="90000"/>
                  </a:lnSpc>
                  <a:spcBef>
                    <a:spcPts val="400"/>
                  </a:spcBef>
                  <a:spcAft>
                    <a:spcPts val="0"/>
                  </a:spcAft>
                  <a:buNone/>
                </a:pPr>
                <a:r>
                  <a:rPr lang="ru-RU" sz="1100" dirty="0">
                    <a:solidFill>
                      <a:schemeClr val="dk1"/>
                    </a:solidFill>
                    <a:latin typeface="IBM Plex Sans"/>
                    <a:sym typeface="IBM Plex Sans"/>
                  </a:rPr>
                  <a:t>Библиотека: </a:t>
                </a:r>
                <a:r>
                  <a:rPr lang="en-US" sz="1100" dirty="0" err="1">
                    <a:solidFill>
                      <a:schemeClr val="dk1"/>
                    </a:solidFill>
                    <a:latin typeface="IBM Plex Sans"/>
                    <a:sym typeface="IBM Plex Sans"/>
                  </a:rPr>
                  <a:t>Telebot</a:t>
                </a:r>
                <a:endParaRPr dirty="0"/>
              </a:p>
            </p:txBody>
          </p:sp>
        </p:grpSp>
        <p:pic>
          <p:nvPicPr>
            <p:cNvPr id="166" name="Google Shape;166;p2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95321" y="4487091"/>
              <a:ext cx="288000" cy="288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7" name="Google Shape;167;p2"/>
          <p:cNvGrpSpPr/>
          <p:nvPr/>
        </p:nvGrpSpPr>
        <p:grpSpPr>
          <a:xfrm>
            <a:off x="895321" y="5761968"/>
            <a:ext cx="4599132" cy="726952"/>
            <a:chOff x="895321" y="5494888"/>
            <a:chExt cx="4599132" cy="726952"/>
          </a:xfrm>
        </p:grpSpPr>
        <p:grpSp>
          <p:nvGrpSpPr>
            <p:cNvPr id="168" name="Google Shape;168;p2"/>
            <p:cNvGrpSpPr/>
            <p:nvPr/>
          </p:nvGrpSpPr>
          <p:grpSpPr>
            <a:xfrm>
              <a:off x="1234179" y="5494888"/>
              <a:ext cx="4260274" cy="726952"/>
              <a:chOff x="771804" y="1495358"/>
              <a:chExt cx="4260274" cy="726952"/>
            </a:xfrm>
          </p:grpSpPr>
          <p:sp>
            <p:nvSpPr>
              <p:cNvPr id="169" name="Google Shape;169;p2"/>
              <p:cNvSpPr/>
              <p:nvPr/>
            </p:nvSpPr>
            <p:spPr>
              <a:xfrm>
                <a:off x="771804" y="1495358"/>
                <a:ext cx="3859538" cy="3250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4275" tIns="37125" rIns="74275" bIns="37125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625" b="1">
                    <a:solidFill>
                      <a:schemeClr val="dk1"/>
                    </a:solidFill>
                    <a:latin typeface="IBM Plex Sans"/>
                    <a:ea typeface="IBM Plex Sans"/>
                    <a:cs typeface="IBM Plex Sans"/>
                    <a:sym typeface="IBM Plex Sans"/>
                  </a:rPr>
                  <a:t>Авторы</a:t>
                </a:r>
                <a:endParaRPr/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>
                <a:off x="777869" y="1763640"/>
                <a:ext cx="4254209" cy="4586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4275" tIns="37125" rIns="74275" bIns="37125" anchor="t" anchorCtr="0">
                <a:sp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400"/>
                  </a:spcBef>
                  <a:spcAft>
                    <a:spcPts val="0"/>
                  </a:spcAft>
                  <a:buNone/>
                </a:pPr>
                <a:r>
                  <a:rPr lang="ru-RU" sz="1200" dirty="0">
                    <a:solidFill>
                      <a:schemeClr val="dk1"/>
                    </a:solidFill>
                    <a:latin typeface="IBM Plex Sans"/>
                    <a:ea typeface="IBM Plex Sans"/>
                    <a:cs typeface="IBM Plex Sans"/>
                    <a:sym typeface="IBM Plex Sans"/>
                  </a:rPr>
                  <a:t>Силюкова А. А.,  Першикова В. Б., Круглова М. П., </a:t>
                </a:r>
                <a:r>
                  <a:rPr lang="ru-RU" sz="1200" dirty="0" err="1">
                    <a:solidFill>
                      <a:schemeClr val="dk1"/>
                    </a:solidFill>
                    <a:latin typeface="IBM Plex Sans"/>
                    <a:ea typeface="IBM Plex Sans"/>
                    <a:cs typeface="IBM Plex Sans"/>
                    <a:sym typeface="IBM Plex Sans"/>
                  </a:rPr>
                  <a:t>Абдугофирова</a:t>
                </a:r>
                <a:r>
                  <a:rPr lang="ru-RU" sz="1200" dirty="0">
                    <a:solidFill>
                      <a:schemeClr val="dk1"/>
                    </a:solidFill>
                    <a:latin typeface="IBM Plex Sans"/>
                    <a:ea typeface="IBM Plex Sans"/>
                    <a:cs typeface="IBM Plex Sans"/>
                    <a:sym typeface="IBM Plex Sans"/>
                  </a:rPr>
                  <a:t> А. Л. :  ШАД-212</a:t>
                </a:r>
                <a:endParaRPr sz="1200" dirty="0"/>
              </a:p>
            </p:txBody>
          </p:sp>
        </p:grpSp>
        <p:pic>
          <p:nvPicPr>
            <p:cNvPr id="171" name="Google Shape;171;p2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895321" y="5518632"/>
              <a:ext cx="288000" cy="288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2" name="Google Shape;172;p2"/>
          <p:cNvGrpSpPr/>
          <p:nvPr/>
        </p:nvGrpSpPr>
        <p:grpSpPr>
          <a:xfrm>
            <a:off x="5217707" y="1317057"/>
            <a:ext cx="4554838" cy="4981407"/>
            <a:chOff x="5206051" y="1551185"/>
            <a:chExt cx="4245670" cy="4981407"/>
          </a:xfrm>
        </p:grpSpPr>
        <p:sp>
          <p:nvSpPr>
            <p:cNvPr id="173" name="Google Shape;173;p2"/>
            <p:cNvSpPr/>
            <p:nvPr/>
          </p:nvSpPr>
          <p:spPr>
            <a:xfrm>
              <a:off x="5206051" y="1835878"/>
              <a:ext cx="4245670" cy="4696714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5399117" y="1551185"/>
              <a:ext cx="3859538" cy="706519"/>
            </a:xfrm>
            <a:prstGeom prst="rect">
              <a:avLst/>
            </a:prstGeom>
            <a:solidFill>
              <a:srgbClr val="FCD84A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 b="1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Результат проекта</a:t>
              </a:r>
              <a:endParaRPr/>
            </a:p>
          </p:txBody>
        </p:sp>
      </p:grpSp>
      <p:pic>
        <p:nvPicPr>
          <p:cNvPr id="26" name="Рисунок 25" descr="Изображение выглядит как текст, электроника, снимок экра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BB428C85-CC6F-F876-B09E-927D5BC6EAA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24832" y="2105233"/>
            <a:ext cx="2004392" cy="4111574"/>
          </a:xfrm>
          <a:prstGeom prst="rect">
            <a:avLst/>
          </a:prstGeom>
        </p:spPr>
      </p:pic>
      <p:pic>
        <p:nvPicPr>
          <p:cNvPr id="31" name="Рисунок 30" descr="Изображение выглядит как Графика, символ, графический дизайн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749092A5-F1E0-97DF-B894-27CB852F639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95127" y="2966316"/>
            <a:ext cx="2181354" cy="218135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Лист A4 (210x297 мм)</PresentationFormat>
  <Paragraphs>24</Paragraphs>
  <Slides>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IBM Plex Sans</vt:lpstr>
      <vt:lpstr>Arial</vt:lpstr>
      <vt:lpstr>Calibri</vt:lpstr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Валерия Радченко</dc:creator>
  <cp:lastModifiedBy>Мария Круглова</cp:lastModifiedBy>
  <cp:revision>1</cp:revision>
  <dcterms:created xsi:type="dcterms:W3CDTF">2022-11-25T15:19:09Z</dcterms:created>
  <dcterms:modified xsi:type="dcterms:W3CDTF">2023-12-18T16:26:11Z</dcterms:modified>
</cp:coreProperties>
</file>