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63" r:id="rId4"/>
    <p:sldId id="268" r:id="rId5"/>
    <p:sldId id="267" r:id="rId6"/>
    <p:sldId id="285" r:id="rId7"/>
    <p:sldId id="271" r:id="rId8"/>
    <p:sldId id="259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Manrope Medium" panose="020B0604020202020204" charset="0"/>
      <p:regular r:id="rId15"/>
      <p:bold r:id="rId16"/>
    </p:embeddedFont>
    <p:embeddedFont>
      <p:font typeface="Manrope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9048D-05AA-4AA5-8F5F-E80BEE5A99DF}">
  <a:tblStyle styleId="{F2D9048D-05AA-4AA5-8F5F-E80BEE5A9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 rot="10800000" flipH="1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9" r:id="rId10"/>
    <p:sldLayoutId id="2147483680" r:id="rId11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4" name="Google Shape;1624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6" name="Google Shape;1626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0" name="Google Shape;1640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779764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Week 6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SpendSense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1" name="Google Shape;1641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Viktoria Todorova</a:t>
            </a:r>
            <a:endParaRPr dirty="0"/>
          </a:p>
        </p:txBody>
      </p:sp>
      <p:cxnSp>
        <p:nvCxnSpPr>
          <p:cNvPr id="1642" name="Google Shape;1642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Description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842156" y="3224098"/>
            <a:ext cx="2019513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Of Work</a:t>
            </a:r>
            <a:endParaRPr dirty="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901615" y="3224098"/>
            <a:ext cx="1630561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Next Sprint</a:t>
            </a:r>
            <a:endParaRPr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3224098"/>
            <a:ext cx="928626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5"/>
          <p:cNvSpPr txBox="1">
            <a:spLocks noGrp="1"/>
          </p:cNvSpPr>
          <p:nvPr>
            <p:ph type="body" idx="1"/>
          </p:nvPr>
        </p:nvSpPr>
        <p:spPr>
          <a:xfrm>
            <a:off x="1031450" y="1644903"/>
            <a:ext cx="4045353" cy="2515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Financial management system designed to help businesses and individuals track, manage, and analyze their finances.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Expense Tracking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Budget Creation and Management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Reports and Dashboards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err="1"/>
              <a:t>SpendSence</a:t>
            </a:r>
            <a:r>
              <a:rPr lang="en-US" sz="1400" dirty="0"/>
              <a:t> helps make managing finances easier in today's complicated financial world.</a:t>
            </a:r>
            <a:endParaRPr sz="1400" dirty="0"/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grpSp>
        <p:nvGrpSpPr>
          <p:cNvPr id="1964" name="Google Shape;1964;p45"/>
          <p:cNvGrpSpPr/>
          <p:nvPr/>
        </p:nvGrpSpPr>
        <p:grpSpPr>
          <a:xfrm>
            <a:off x="5529421" y="1565592"/>
            <a:ext cx="2518161" cy="2711662"/>
            <a:chOff x="5463052" y="1820750"/>
            <a:chExt cx="2650975" cy="2854681"/>
          </a:xfrm>
        </p:grpSpPr>
        <p:sp>
          <p:nvSpPr>
            <p:cNvPr id="1965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0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1971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1981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1991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5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4572B-1DE9-A933-2532-DFECB3D4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60" y="1339400"/>
            <a:ext cx="4528094" cy="3283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D1E98-6E07-397D-7B2A-1CE955037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547" y="1339399"/>
            <a:ext cx="4518907" cy="3283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163165-161E-8A61-3975-D21D162BBEAC}"/>
              </a:ext>
            </a:extLst>
          </p:cNvPr>
          <p:cNvSpPr txBox="1"/>
          <p:nvPr/>
        </p:nvSpPr>
        <p:spPr>
          <a:xfrm>
            <a:off x="245806" y="1422974"/>
            <a:ext cx="175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>
                <a:solidFill>
                  <a:schemeClr val="bg1">
                    <a:lumMod val="25000"/>
                  </a:schemeClr>
                </a:solidFill>
              </a:rPr>
              <a:t>Traefik</a:t>
            </a:r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 - Routes requests to the correct MS and provides a unified API layer, optimized for K8s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DEBC41-9B72-48A7-4EA0-75F028454C4B}"/>
              </a:ext>
            </a:extLst>
          </p:cNvPr>
          <p:cNvCxnSpPr>
            <a:cxnSpLocks/>
          </p:cNvCxnSpPr>
          <p:nvPr/>
        </p:nvCxnSpPr>
        <p:spPr>
          <a:xfrm>
            <a:off x="1966452" y="1592251"/>
            <a:ext cx="1887793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568D1A-C7DA-FF0C-7E9F-6857FED14952}"/>
              </a:ext>
            </a:extLst>
          </p:cNvPr>
          <p:cNvSpPr txBox="1"/>
          <p:nvPr/>
        </p:nvSpPr>
        <p:spPr>
          <a:xfrm>
            <a:off x="227447" y="3330433"/>
            <a:ext cx="153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AWS RDS – handles scaling, backups and fault tolerance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FBE3C8-E0EF-84DF-1DA1-8B1D261A3A8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61280" y="349971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1A6848-3071-4C78-EE7B-01B4FE1F1776}"/>
              </a:ext>
            </a:extLst>
          </p:cNvPr>
          <p:cNvSpPr txBox="1"/>
          <p:nvPr/>
        </p:nvSpPr>
        <p:spPr>
          <a:xfrm>
            <a:off x="7114304" y="3099600"/>
            <a:ext cx="165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PostgreSQL for its advanced SQL features (complex queries, windows functions, etc.)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53FA95-8F98-3C13-11DB-25B5C50F1277}"/>
              </a:ext>
            </a:extLst>
          </p:cNvPr>
          <p:cNvCxnSpPr>
            <a:cxnSpLocks/>
          </p:cNvCxnSpPr>
          <p:nvPr/>
        </p:nvCxnSpPr>
        <p:spPr>
          <a:xfrm>
            <a:off x="6245456" y="3473556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3B0178-D278-7D0E-6D4F-9EEAD286461E}"/>
              </a:ext>
            </a:extLst>
          </p:cNvPr>
          <p:cNvSpPr txBox="1"/>
          <p:nvPr/>
        </p:nvSpPr>
        <p:spPr>
          <a:xfrm>
            <a:off x="272345" y="2376703"/>
            <a:ext cx="175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Always on, frequent API calls and need for stable DB connection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6CCB5-2177-F39F-352F-AD0096346A7A}"/>
              </a:ext>
            </a:extLst>
          </p:cNvPr>
          <p:cNvCxnSpPr>
            <a:cxnSpLocks/>
          </p:cNvCxnSpPr>
          <p:nvPr/>
        </p:nvCxnSpPr>
        <p:spPr>
          <a:xfrm>
            <a:off x="1966452" y="2563353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E9246-15C5-08FA-08D0-1D5BDB123A1A}"/>
              </a:ext>
            </a:extLst>
          </p:cNvPr>
          <p:cNvCxnSpPr>
            <a:cxnSpLocks/>
          </p:cNvCxnSpPr>
          <p:nvPr/>
        </p:nvCxnSpPr>
        <p:spPr>
          <a:xfrm>
            <a:off x="6433303" y="257175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D8A7B9-5434-CAC3-60E1-439FF01C0B51}"/>
              </a:ext>
            </a:extLst>
          </p:cNvPr>
          <p:cNvSpPr txBox="1"/>
          <p:nvPr/>
        </p:nvSpPr>
        <p:spPr>
          <a:xfrm>
            <a:off x="7302151" y="2203724"/>
            <a:ext cx="15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Runs only when needed, AWS Lambda works well with PostgreSQL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DE13F-BD92-C7D0-8F3E-2D96258E857A}"/>
              </a:ext>
            </a:extLst>
          </p:cNvPr>
          <p:cNvSpPr txBox="1"/>
          <p:nvPr/>
        </p:nvSpPr>
        <p:spPr>
          <a:xfrm>
            <a:off x="7123223" y="3897739"/>
            <a:ext cx="18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Reliable transactions of messages, instead of broadcasting data – short-lived, simpler to set up,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167BA2-CB73-5F56-C8FB-7B762DBB7359}"/>
              </a:ext>
            </a:extLst>
          </p:cNvPr>
          <p:cNvCxnSpPr>
            <a:cxnSpLocks/>
          </p:cNvCxnSpPr>
          <p:nvPr/>
        </p:nvCxnSpPr>
        <p:spPr>
          <a:xfrm>
            <a:off x="5734373" y="4255376"/>
            <a:ext cx="1302191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4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OF WORK</a:t>
            </a:r>
            <a:endParaRPr dirty="0"/>
          </a:p>
        </p:txBody>
      </p:sp>
      <p:sp>
        <p:nvSpPr>
          <p:cNvPr id="2097" name="Google Shape;2097;p49"/>
          <p:cNvSpPr txBox="1">
            <a:spLocks noGrp="1"/>
          </p:cNvSpPr>
          <p:nvPr>
            <p:ph type="subTitle" idx="1"/>
          </p:nvPr>
        </p:nvSpPr>
        <p:spPr>
          <a:xfrm>
            <a:off x="1870224" y="1925466"/>
            <a:ext cx="236325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gives insights into its users’ financial habits and promotes responsibility </a:t>
            </a:r>
          </a:p>
        </p:txBody>
      </p:sp>
      <p:sp>
        <p:nvSpPr>
          <p:cNvPr id="2098" name="Google Shape;2098;p49"/>
          <p:cNvSpPr txBox="1">
            <a:spLocks noGrp="1"/>
          </p:cNvSpPr>
          <p:nvPr>
            <p:ph type="subTitle" idx="2"/>
          </p:nvPr>
        </p:nvSpPr>
        <p:spPr>
          <a:xfrm>
            <a:off x="1841740" y="1447744"/>
            <a:ext cx="295714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FINANCIAL LITERACY</a:t>
            </a:r>
            <a:endParaRPr sz="1800" dirty="0"/>
          </a:p>
        </p:txBody>
      </p:sp>
      <p:sp>
        <p:nvSpPr>
          <p:cNvPr id="2099" name="Google Shape;2099;p49"/>
          <p:cNvSpPr txBox="1">
            <a:spLocks noGrp="1"/>
          </p:cNvSpPr>
          <p:nvPr>
            <p:ph type="subTitle" idx="3"/>
          </p:nvPr>
        </p:nvSpPr>
        <p:spPr>
          <a:xfrm>
            <a:off x="1931671" y="3475607"/>
            <a:ext cx="228031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ensures users' financial data is safe and structured while providing </a:t>
            </a:r>
            <a:r>
              <a:rPr lang="en-US" dirty="0" err="1"/>
              <a:t>seemless</a:t>
            </a:r>
            <a:r>
              <a:rPr lang="en-US" dirty="0"/>
              <a:t> UX</a:t>
            </a:r>
          </a:p>
        </p:txBody>
      </p:sp>
      <p:sp>
        <p:nvSpPr>
          <p:cNvPr id="2100" name="Google Shape;2100;p49"/>
          <p:cNvSpPr txBox="1">
            <a:spLocks noGrp="1"/>
          </p:cNvSpPr>
          <p:nvPr>
            <p:ph type="subTitle" idx="4"/>
          </p:nvPr>
        </p:nvSpPr>
        <p:spPr>
          <a:xfrm>
            <a:off x="1969592" y="3054669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RELIABLE</a:t>
            </a:r>
            <a:endParaRPr sz="1800" dirty="0"/>
          </a:p>
        </p:txBody>
      </p:sp>
      <p:sp>
        <p:nvSpPr>
          <p:cNvPr id="2101" name="Google Shape;2101;p49"/>
          <p:cNvSpPr txBox="1">
            <a:spLocks noGrp="1"/>
          </p:cNvSpPr>
          <p:nvPr>
            <p:ph type="subTitle" idx="5"/>
          </p:nvPr>
        </p:nvSpPr>
        <p:spPr>
          <a:xfrm>
            <a:off x="5860213" y="1902219"/>
            <a:ext cx="2436843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expand to an application that predicts financial habits and detects fraud</a:t>
            </a:r>
            <a:endParaRPr dirty="0"/>
          </a:p>
        </p:txBody>
      </p:sp>
      <p:sp>
        <p:nvSpPr>
          <p:cNvPr id="2102" name="Google Shape;2102;p49"/>
          <p:cNvSpPr txBox="1">
            <a:spLocks noGrp="1"/>
          </p:cNvSpPr>
          <p:nvPr>
            <p:ph type="subTitle" idx="6"/>
          </p:nvPr>
        </p:nvSpPr>
        <p:spPr>
          <a:xfrm>
            <a:off x="5847964" y="1447732"/>
            <a:ext cx="2635227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BUSINESS POTENTIAL</a:t>
            </a:r>
            <a:endParaRPr sz="1800" dirty="0"/>
          </a:p>
        </p:txBody>
      </p:sp>
      <p:sp>
        <p:nvSpPr>
          <p:cNvPr id="2103" name="Google Shape;2103;p49"/>
          <p:cNvSpPr txBox="1">
            <a:spLocks noGrp="1"/>
          </p:cNvSpPr>
          <p:nvPr>
            <p:ph type="subTitle" idx="7"/>
          </p:nvPr>
        </p:nvSpPr>
        <p:spPr>
          <a:xfrm>
            <a:off x="5860213" y="3462373"/>
            <a:ext cx="2436843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Ensures smooth operation during high traffic; only starts some fragments when needed</a:t>
            </a:r>
            <a:endParaRPr dirty="0"/>
          </a:p>
        </p:txBody>
      </p:sp>
      <p:sp>
        <p:nvSpPr>
          <p:cNvPr id="2104" name="Google Shape;2104;p49"/>
          <p:cNvSpPr txBox="1">
            <a:spLocks noGrp="1"/>
          </p:cNvSpPr>
          <p:nvPr>
            <p:ph type="subTitle" idx="8"/>
          </p:nvPr>
        </p:nvSpPr>
        <p:spPr>
          <a:xfrm>
            <a:off x="5847965" y="3054669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EFFICIENT</a:t>
            </a:r>
            <a:endParaRPr sz="1800" dirty="0"/>
          </a:p>
        </p:txBody>
      </p:sp>
      <p:cxnSp>
        <p:nvCxnSpPr>
          <p:cNvPr id="2105" name="Google Shape;2105;p49"/>
          <p:cNvCxnSpPr/>
          <p:nvPr/>
        </p:nvCxnSpPr>
        <p:spPr>
          <a:xfrm>
            <a:off x="925790" y="260975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49"/>
          <p:cNvCxnSpPr/>
          <p:nvPr/>
        </p:nvCxnSpPr>
        <p:spPr>
          <a:xfrm>
            <a:off x="4932015" y="260975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49"/>
          <p:cNvCxnSpPr/>
          <p:nvPr/>
        </p:nvCxnSpPr>
        <p:spPr>
          <a:xfrm>
            <a:off x="925790" y="4225719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49"/>
          <p:cNvCxnSpPr/>
          <p:nvPr/>
        </p:nvCxnSpPr>
        <p:spPr>
          <a:xfrm>
            <a:off x="4932015" y="4225719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9" name="Google Shape;2109;p49"/>
          <p:cNvGrpSpPr/>
          <p:nvPr/>
        </p:nvGrpSpPr>
        <p:grpSpPr>
          <a:xfrm>
            <a:off x="4977996" y="1617656"/>
            <a:ext cx="726139" cy="676892"/>
            <a:chOff x="-3080947" y="1249394"/>
            <a:chExt cx="413425" cy="388126"/>
          </a:xfrm>
        </p:grpSpPr>
        <p:sp>
          <p:nvSpPr>
            <p:cNvPr id="2110" name="Google Shape;2110;p49"/>
            <p:cNvSpPr/>
            <p:nvPr/>
          </p:nvSpPr>
          <p:spPr>
            <a:xfrm>
              <a:off x="-2935528" y="1515776"/>
              <a:ext cx="122556" cy="121744"/>
            </a:xfrm>
            <a:custGeom>
              <a:avLst/>
              <a:gdLst/>
              <a:ahLst/>
              <a:cxnLst/>
              <a:rect l="l" t="t" r="r" b="b"/>
              <a:pathLst>
                <a:path w="3924" h="3898" extrusionOk="0">
                  <a:moveTo>
                    <a:pt x="1975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3012"/>
                    <a:pt x="886" y="3897"/>
                    <a:pt x="1975" y="3897"/>
                  </a:cubicBezTo>
                  <a:cubicBezTo>
                    <a:pt x="3063" y="3897"/>
                    <a:pt x="3923" y="3012"/>
                    <a:pt x="3923" y="1949"/>
                  </a:cubicBezTo>
                  <a:cubicBezTo>
                    <a:pt x="3923" y="861"/>
                    <a:pt x="3063" y="0"/>
                    <a:pt x="1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-279720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3771" y="1"/>
                  </a:moveTo>
                  <a:cubicBezTo>
                    <a:pt x="2278" y="1"/>
                    <a:pt x="1063" y="1215"/>
                    <a:pt x="1063" y="2709"/>
                  </a:cubicBezTo>
                  <a:lnTo>
                    <a:pt x="1063" y="4101"/>
                  </a:lnTo>
                  <a:lnTo>
                    <a:pt x="557" y="3594"/>
                  </a:lnTo>
                  <a:lnTo>
                    <a:pt x="1" y="4151"/>
                  </a:lnTo>
                  <a:lnTo>
                    <a:pt x="1443" y="5594"/>
                  </a:lnTo>
                  <a:lnTo>
                    <a:pt x="2886" y="4151"/>
                  </a:lnTo>
                  <a:lnTo>
                    <a:pt x="2329" y="3594"/>
                  </a:lnTo>
                  <a:lnTo>
                    <a:pt x="1823" y="4101"/>
                  </a:lnTo>
                  <a:lnTo>
                    <a:pt x="1823" y="2709"/>
                  </a:lnTo>
                  <a:cubicBezTo>
                    <a:pt x="1823" y="1646"/>
                    <a:pt x="2708" y="760"/>
                    <a:pt x="3771" y="760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-306911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4" y="760"/>
                    <a:pt x="1949" y="1646"/>
                    <a:pt x="1949" y="2709"/>
                  </a:cubicBezTo>
                  <a:lnTo>
                    <a:pt x="1949" y="4101"/>
                  </a:lnTo>
                  <a:lnTo>
                    <a:pt x="1443" y="3594"/>
                  </a:lnTo>
                  <a:lnTo>
                    <a:pt x="886" y="4151"/>
                  </a:lnTo>
                  <a:lnTo>
                    <a:pt x="2329" y="5594"/>
                  </a:lnTo>
                  <a:lnTo>
                    <a:pt x="3772" y="4151"/>
                  </a:lnTo>
                  <a:lnTo>
                    <a:pt x="3215" y="3594"/>
                  </a:lnTo>
                  <a:lnTo>
                    <a:pt x="2709" y="4101"/>
                  </a:lnTo>
                  <a:lnTo>
                    <a:pt x="2709" y="2709"/>
                  </a:lnTo>
                  <a:cubicBezTo>
                    <a:pt x="2709" y="1215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-3080947" y="1249394"/>
              <a:ext cx="413425" cy="64058"/>
            </a:xfrm>
            <a:custGeom>
              <a:avLst/>
              <a:gdLst/>
              <a:ahLst/>
              <a:cxnLst/>
              <a:rect l="l" t="t" r="r" b="b"/>
              <a:pathLst>
                <a:path w="13237" h="2051" extrusionOk="0">
                  <a:moveTo>
                    <a:pt x="0" y="0"/>
                  </a:moveTo>
                  <a:lnTo>
                    <a:pt x="0" y="760"/>
                  </a:lnTo>
                  <a:lnTo>
                    <a:pt x="380" y="760"/>
                  </a:lnTo>
                  <a:cubicBezTo>
                    <a:pt x="1594" y="760"/>
                    <a:pt x="2657" y="1266"/>
                    <a:pt x="3442" y="2050"/>
                  </a:cubicBezTo>
                  <a:lnTo>
                    <a:pt x="9794" y="2050"/>
                  </a:lnTo>
                  <a:cubicBezTo>
                    <a:pt x="10579" y="1266"/>
                    <a:pt x="11667" y="760"/>
                    <a:pt x="12856" y="760"/>
                  </a:cubicBezTo>
                  <a:lnTo>
                    <a:pt x="13236" y="760"/>
                  </a:lnTo>
                  <a:lnTo>
                    <a:pt x="13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-2954487" y="1337907"/>
              <a:ext cx="161285" cy="64870"/>
            </a:xfrm>
            <a:custGeom>
              <a:avLst/>
              <a:gdLst/>
              <a:ahLst/>
              <a:cxnLst/>
              <a:rect l="l" t="t" r="r" b="b"/>
              <a:pathLst>
                <a:path w="5164" h="2077" extrusionOk="0">
                  <a:moveTo>
                    <a:pt x="0" y="1"/>
                  </a:moveTo>
                  <a:cubicBezTo>
                    <a:pt x="355" y="608"/>
                    <a:pt x="582" y="1317"/>
                    <a:pt x="608" y="2076"/>
                  </a:cubicBezTo>
                  <a:lnTo>
                    <a:pt x="4556" y="2076"/>
                  </a:lnTo>
                  <a:cubicBezTo>
                    <a:pt x="4581" y="1317"/>
                    <a:pt x="4783" y="608"/>
                    <a:pt x="5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-2935528" y="1427232"/>
              <a:ext cx="122556" cy="64058"/>
            </a:xfrm>
            <a:custGeom>
              <a:avLst/>
              <a:gdLst/>
              <a:ahLst/>
              <a:cxnLst/>
              <a:rect l="l" t="t" r="r" b="b"/>
              <a:pathLst>
                <a:path w="3924" h="2051" extrusionOk="0">
                  <a:moveTo>
                    <a:pt x="1" y="1"/>
                  </a:moveTo>
                  <a:lnTo>
                    <a:pt x="1" y="2051"/>
                  </a:lnTo>
                  <a:lnTo>
                    <a:pt x="3923" y="2051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9"/>
          <p:cNvGrpSpPr/>
          <p:nvPr/>
        </p:nvGrpSpPr>
        <p:grpSpPr>
          <a:xfrm>
            <a:off x="971777" y="1617656"/>
            <a:ext cx="726139" cy="722374"/>
            <a:chOff x="-4491875" y="1926796"/>
            <a:chExt cx="413425" cy="414205"/>
          </a:xfrm>
        </p:grpSpPr>
        <p:sp>
          <p:nvSpPr>
            <p:cNvPr id="2117" name="Google Shape;2117;p49"/>
            <p:cNvSpPr/>
            <p:nvPr/>
          </p:nvSpPr>
          <p:spPr>
            <a:xfrm>
              <a:off x="-4491875" y="2218445"/>
              <a:ext cx="413425" cy="49816"/>
            </a:xfrm>
            <a:custGeom>
              <a:avLst/>
              <a:gdLst/>
              <a:ahLst/>
              <a:cxnLst/>
              <a:rect l="l" t="t" r="r" b="b"/>
              <a:pathLst>
                <a:path w="13237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3237" y="1595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-4491875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-4175709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-4394648" y="2291966"/>
              <a:ext cx="218971" cy="49035"/>
            </a:xfrm>
            <a:custGeom>
              <a:avLst/>
              <a:gdLst/>
              <a:ahLst/>
              <a:cxnLst/>
              <a:rect l="l" t="t" r="r" b="b"/>
              <a:pathLst>
                <a:path w="7011" h="1570" extrusionOk="0">
                  <a:moveTo>
                    <a:pt x="1570" y="0"/>
                  </a:moveTo>
                  <a:lnTo>
                    <a:pt x="1570" y="785"/>
                  </a:lnTo>
                  <a:lnTo>
                    <a:pt x="1" y="785"/>
                  </a:lnTo>
                  <a:lnTo>
                    <a:pt x="1" y="1569"/>
                  </a:lnTo>
                  <a:lnTo>
                    <a:pt x="7011" y="1569"/>
                  </a:lnTo>
                  <a:lnTo>
                    <a:pt x="7011" y="785"/>
                  </a:lnTo>
                  <a:lnTo>
                    <a:pt x="5442" y="78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-4248418" y="1928358"/>
              <a:ext cx="46661" cy="48254"/>
            </a:xfrm>
            <a:custGeom>
              <a:avLst/>
              <a:gdLst/>
              <a:ahLst/>
              <a:cxnLst/>
              <a:rect l="l" t="t" r="r" b="b"/>
              <a:pathLst>
                <a:path w="1494" h="1545" extrusionOk="0">
                  <a:moveTo>
                    <a:pt x="0" y="1"/>
                  </a:moveTo>
                  <a:lnTo>
                    <a:pt x="0" y="1544"/>
                  </a:lnTo>
                  <a:lnTo>
                    <a:pt x="1494" y="1544"/>
                  </a:lnTo>
                  <a:cubicBezTo>
                    <a:pt x="1342" y="785"/>
                    <a:pt x="760" y="15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-4370131" y="1926796"/>
              <a:ext cx="169967" cy="267975"/>
            </a:xfrm>
            <a:custGeom>
              <a:avLst/>
              <a:gdLst/>
              <a:ahLst/>
              <a:cxnLst/>
              <a:rect l="l" t="t" r="r" b="b"/>
              <a:pathLst>
                <a:path w="5442" h="8580" extrusionOk="0">
                  <a:moveTo>
                    <a:pt x="3113" y="3138"/>
                  </a:moveTo>
                  <a:lnTo>
                    <a:pt x="3113" y="3897"/>
                  </a:lnTo>
                  <a:lnTo>
                    <a:pt x="785" y="3897"/>
                  </a:lnTo>
                  <a:lnTo>
                    <a:pt x="785" y="3138"/>
                  </a:lnTo>
                  <a:close/>
                  <a:moveTo>
                    <a:pt x="4657" y="3138"/>
                  </a:moveTo>
                  <a:lnTo>
                    <a:pt x="4657" y="3897"/>
                  </a:lnTo>
                  <a:lnTo>
                    <a:pt x="3872" y="3897"/>
                  </a:lnTo>
                  <a:lnTo>
                    <a:pt x="3872" y="3138"/>
                  </a:lnTo>
                  <a:close/>
                  <a:moveTo>
                    <a:pt x="1544" y="4682"/>
                  </a:moveTo>
                  <a:lnTo>
                    <a:pt x="1544" y="5466"/>
                  </a:lnTo>
                  <a:lnTo>
                    <a:pt x="785" y="5466"/>
                  </a:lnTo>
                  <a:lnTo>
                    <a:pt x="785" y="4682"/>
                  </a:lnTo>
                  <a:close/>
                  <a:moveTo>
                    <a:pt x="4657" y="4682"/>
                  </a:moveTo>
                  <a:lnTo>
                    <a:pt x="4657" y="5466"/>
                  </a:lnTo>
                  <a:lnTo>
                    <a:pt x="2328" y="5466"/>
                  </a:lnTo>
                  <a:lnTo>
                    <a:pt x="2328" y="4682"/>
                  </a:lnTo>
                  <a:close/>
                  <a:moveTo>
                    <a:pt x="3113" y="6251"/>
                  </a:moveTo>
                  <a:lnTo>
                    <a:pt x="3113" y="7010"/>
                  </a:lnTo>
                  <a:lnTo>
                    <a:pt x="785" y="7010"/>
                  </a:lnTo>
                  <a:lnTo>
                    <a:pt x="785" y="6251"/>
                  </a:lnTo>
                  <a:close/>
                  <a:moveTo>
                    <a:pt x="4657" y="6251"/>
                  </a:moveTo>
                  <a:lnTo>
                    <a:pt x="4657" y="7010"/>
                  </a:lnTo>
                  <a:lnTo>
                    <a:pt x="3872" y="7010"/>
                  </a:lnTo>
                  <a:lnTo>
                    <a:pt x="3872" y="6251"/>
                  </a:lnTo>
                  <a:close/>
                  <a:moveTo>
                    <a:pt x="0" y="0"/>
                  </a:moveTo>
                  <a:lnTo>
                    <a:pt x="0" y="8579"/>
                  </a:lnTo>
                  <a:lnTo>
                    <a:pt x="5441" y="8579"/>
                  </a:lnTo>
                  <a:lnTo>
                    <a:pt x="5441" y="2354"/>
                  </a:lnTo>
                  <a:lnTo>
                    <a:pt x="3113" y="235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49"/>
          <p:cNvGrpSpPr/>
          <p:nvPr/>
        </p:nvGrpSpPr>
        <p:grpSpPr>
          <a:xfrm>
            <a:off x="973640" y="3233601"/>
            <a:ext cx="722387" cy="619193"/>
            <a:chOff x="-5680678" y="2585989"/>
            <a:chExt cx="414237" cy="358081"/>
          </a:xfrm>
        </p:grpSpPr>
        <p:sp>
          <p:nvSpPr>
            <p:cNvPr id="2124" name="Google Shape;2124;p49"/>
            <p:cNvSpPr/>
            <p:nvPr/>
          </p:nvSpPr>
          <p:spPr>
            <a:xfrm>
              <a:off x="-5552625" y="2585989"/>
              <a:ext cx="64839" cy="67212"/>
            </a:xfrm>
            <a:custGeom>
              <a:avLst/>
              <a:gdLst/>
              <a:ahLst/>
              <a:cxnLst/>
              <a:rect l="l" t="t" r="r" b="b"/>
              <a:pathLst>
                <a:path w="2076" h="2152" extrusionOk="0">
                  <a:moveTo>
                    <a:pt x="1418" y="1"/>
                  </a:moveTo>
                  <a:lnTo>
                    <a:pt x="1" y="2152"/>
                  </a:lnTo>
                  <a:lnTo>
                    <a:pt x="937" y="2152"/>
                  </a:lnTo>
                  <a:lnTo>
                    <a:pt x="2076" y="45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-5459364" y="2585989"/>
              <a:ext cx="64870" cy="67212"/>
            </a:xfrm>
            <a:custGeom>
              <a:avLst/>
              <a:gdLst/>
              <a:ahLst/>
              <a:cxnLst/>
              <a:rect l="l" t="t" r="r" b="b"/>
              <a:pathLst>
                <a:path w="2077" h="2152" extrusionOk="0">
                  <a:moveTo>
                    <a:pt x="659" y="1"/>
                  </a:moveTo>
                  <a:lnTo>
                    <a:pt x="1" y="456"/>
                  </a:lnTo>
                  <a:lnTo>
                    <a:pt x="1140" y="2152"/>
                  </a:lnTo>
                  <a:lnTo>
                    <a:pt x="2076" y="2152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-5680678" y="2653170"/>
              <a:ext cx="414237" cy="72772"/>
            </a:xfrm>
            <a:custGeom>
              <a:avLst/>
              <a:gdLst/>
              <a:ahLst/>
              <a:cxnLst/>
              <a:rect l="l" t="t" r="r" b="b"/>
              <a:pathLst>
                <a:path w="13263" h="2330" extrusionOk="0">
                  <a:moveTo>
                    <a:pt x="1" y="1"/>
                  </a:moveTo>
                  <a:lnTo>
                    <a:pt x="1" y="2329"/>
                  </a:lnTo>
                  <a:lnTo>
                    <a:pt x="13262" y="2329"/>
                  </a:lnTo>
                  <a:lnTo>
                    <a:pt x="13262" y="1"/>
                  </a:lnTo>
                  <a:lnTo>
                    <a:pt x="9162" y="1"/>
                  </a:lnTo>
                  <a:lnTo>
                    <a:pt x="10073" y="1317"/>
                  </a:lnTo>
                  <a:lnTo>
                    <a:pt x="9415" y="1772"/>
                  </a:lnTo>
                  <a:lnTo>
                    <a:pt x="8226" y="1"/>
                  </a:lnTo>
                  <a:lnTo>
                    <a:pt x="5037" y="1"/>
                  </a:lnTo>
                  <a:lnTo>
                    <a:pt x="3848" y="1772"/>
                  </a:lnTo>
                  <a:lnTo>
                    <a:pt x="3190" y="1317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-5654599" y="2749616"/>
              <a:ext cx="362047" cy="194454"/>
            </a:xfrm>
            <a:custGeom>
              <a:avLst/>
              <a:gdLst/>
              <a:ahLst/>
              <a:cxnLst/>
              <a:rect l="l" t="t" r="r" b="b"/>
              <a:pathLst>
                <a:path w="11592" h="6226" extrusionOk="0">
                  <a:moveTo>
                    <a:pt x="5417" y="1164"/>
                  </a:moveTo>
                  <a:lnTo>
                    <a:pt x="5417" y="1949"/>
                  </a:lnTo>
                  <a:lnTo>
                    <a:pt x="2304" y="1949"/>
                  </a:lnTo>
                  <a:lnTo>
                    <a:pt x="2304" y="1164"/>
                  </a:lnTo>
                  <a:close/>
                  <a:moveTo>
                    <a:pt x="9289" y="1164"/>
                  </a:moveTo>
                  <a:lnTo>
                    <a:pt x="9289" y="1949"/>
                  </a:lnTo>
                  <a:lnTo>
                    <a:pt x="6176" y="1949"/>
                  </a:lnTo>
                  <a:lnTo>
                    <a:pt x="6176" y="1164"/>
                  </a:lnTo>
                  <a:close/>
                  <a:moveTo>
                    <a:pt x="5417" y="2734"/>
                  </a:moveTo>
                  <a:lnTo>
                    <a:pt x="5417" y="3493"/>
                  </a:lnTo>
                  <a:lnTo>
                    <a:pt x="2304" y="3493"/>
                  </a:lnTo>
                  <a:lnTo>
                    <a:pt x="2304" y="2734"/>
                  </a:lnTo>
                  <a:close/>
                  <a:moveTo>
                    <a:pt x="9289" y="2734"/>
                  </a:moveTo>
                  <a:lnTo>
                    <a:pt x="9289" y="3493"/>
                  </a:lnTo>
                  <a:lnTo>
                    <a:pt x="6176" y="3493"/>
                  </a:lnTo>
                  <a:lnTo>
                    <a:pt x="6176" y="2734"/>
                  </a:lnTo>
                  <a:close/>
                  <a:moveTo>
                    <a:pt x="5417" y="4277"/>
                  </a:moveTo>
                  <a:lnTo>
                    <a:pt x="5417" y="5062"/>
                  </a:lnTo>
                  <a:lnTo>
                    <a:pt x="2304" y="5062"/>
                  </a:lnTo>
                  <a:lnTo>
                    <a:pt x="2304" y="4277"/>
                  </a:lnTo>
                  <a:close/>
                  <a:moveTo>
                    <a:pt x="9289" y="4277"/>
                  </a:moveTo>
                  <a:lnTo>
                    <a:pt x="9289" y="5062"/>
                  </a:lnTo>
                  <a:lnTo>
                    <a:pt x="6176" y="5062"/>
                  </a:lnTo>
                  <a:lnTo>
                    <a:pt x="6176" y="4277"/>
                  </a:lnTo>
                  <a:close/>
                  <a:moveTo>
                    <a:pt x="1" y="0"/>
                  </a:moveTo>
                  <a:lnTo>
                    <a:pt x="760" y="6226"/>
                  </a:lnTo>
                  <a:lnTo>
                    <a:pt x="10833" y="6226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9"/>
          <p:cNvGrpSpPr/>
          <p:nvPr/>
        </p:nvGrpSpPr>
        <p:grpSpPr>
          <a:xfrm>
            <a:off x="4932015" y="3355933"/>
            <a:ext cx="722374" cy="505671"/>
            <a:chOff x="-2378278" y="2585989"/>
            <a:chExt cx="414205" cy="290900"/>
          </a:xfrm>
        </p:grpSpPr>
        <p:sp>
          <p:nvSpPr>
            <p:cNvPr id="2129" name="Google Shape;2129;p49"/>
            <p:cNvSpPr/>
            <p:nvPr/>
          </p:nvSpPr>
          <p:spPr>
            <a:xfrm>
              <a:off x="-2134821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8" y="1"/>
                    <a:pt x="0" y="178"/>
                    <a:pt x="0" y="406"/>
                  </a:cubicBezTo>
                  <a:cubicBezTo>
                    <a:pt x="0" y="608"/>
                    <a:pt x="178" y="785"/>
                    <a:pt x="405" y="785"/>
                  </a:cubicBezTo>
                  <a:lnTo>
                    <a:pt x="785" y="785"/>
                  </a:lnTo>
                  <a:lnTo>
                    <a:pt x="785" y="406"/>
                  </a:ln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-2086598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7" y="1"/>
                    <a:pt x="0" y="178"/>
                    <a:pt x="0" y="406"/>
                  </a:cubicBezTo>
                  <a:lnTo>
                    <a:pt x="0" y="785"/>
                  </a:lnTo>
                  <a:lnTo>
                    <a:pt x="405" y="785"/>
                  </a:lnTo>
                  <a:cubicBezTo>
                    <a:pt x="608" y="785"/>
                    <a:pt x="785" y="608"/>
                    <a:pt x="785" y="406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-2378278" y="2585989"/>
              <a:ext cx="153383" cy="152571"/>
            </a:xfrm>
            <a:custGeom>
              <a:avLst/>
              <a:gdLst/>
              <a:ahLst/>
              <a:cxnLst/>
              <a:rect l="l" t="t" r="r" b="b"/>
              <a:pathLst>
                <a:path w="4911" h="4885" extrusionOk="0">
                  <a:moveTo>
                    <a:pt x="1" y="1"/>
                  </a:moveTo>
                  <a:lnTo>
                    <a:pt x="1" y="4885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-2134821" y="2755925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0" y="1"/>
                  </a:moveTo>
                  <a:lnTo>
                    <a:pt x="0" y="1545"/>
                  </a:lnTo>
                  <a:lnTo>
                    <a:pt x="2329" y="154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-2378278" y="2585989"/>
              <a:ext cx="414205" cy="290900"/>
            </a:xfrm>
            <a:custGeom>
              <a:avLst/>
              <a:gdLst/>
              <a:ahLst/>
              <a:cxnLst/>
              <a:rect l="l" t="t" r="r" b="b"/>
              <a:pathLst>
                <a:path w="13262" h="9314" extrusionOk="0">
                  <a:moveTo>
                    <a:pt x="4683" y="5442"/>
                  </a:moveTo>
                  <a:lnTo>
                    <a:pt x="4683" y="6226"/>
                  </a:lnTo>
                  <a:lnTo>
                    <a:pt x="1570" y="6226"/>
                  </a:lnTo>
                  <a:lnTo>
                    <a:pt x="1570" y="5442"/>
                  </a:lnTo>
                  <a:close/>
                  <a:moveTo>
                    <a:pt x="4683" y="6986"/>
                  </a:moveTo>
                  <a:lnTo>
                    <a:pt x="4683" y="7770"/>
                  </a:lnTo>
                  <a:lnTo>
                    <a:pt x="1570" y="7770"/>
                  </a:lnTo>
                  <a:lnTo>
                    <a:pt x="1570" y="6986"/>
                  </a:lnTo>
                  <a:close/>
                  <a:moveTo>
                    <a:pt x="9744" y="1570"/>
                  </a:moveTo>
                  <a:cubicBezTo>
                    <a:pt x="10377" y="1570"/>
                    <a:pt x="10908" y="2076"/>
                    <a:pt x="10908" y="2734"/>
                  </a:cubicBezTo>
                  <a:cubicBezTo>
                    <a:pt x="10908" y="2860"/>
                    <a:pt x="10883" y="2987"/>
                    <a:pt x="10832" y="3113"/>
                  </a:cubicBezTo>
                  <a:lnTo>
                    <a:pt x="11668" y="3113"/>
                  </a:lnTo>
                  <a:lnTo>
                    <a:pt x="11668" y="5442"/>
                  </a:lnTo>
                  <a:lnTo>
                    <a:pt x="10908" y="5442"/>
                  </a:lnTo>
                  <a:lnTo>
                    <a:pt x="10908" y="7770"/>
                  </a:lnTo>
                  <a:lnTo>
                    <a:pt x="7011" y="7770"/>
                  </a:lnTo>
                  <a:lnTo>
                    <a:pt x="7011" y="5442"/>
                  </a:lnTo>
                  <a:lnTo>
                    <a:pt x="6252" y="5442"/>
                  </a:lnTo>
                  <a:lnTo>
                    <a:pt x="6252" y="3113"/>
                  </a:lnTo>
                  <a:lnTo>
                    <a:pt x="7087" y="3113"/>
                  </a:lnTo>
                  <a:cubicBezTo>
                    <a:pt x="7062" y="2987"/>
                    <a:pt x="7036" y="2860"/>
                    <a:pt x="7036" y="2734"/>
                  </a:cubicBezTo>
                  <a:cubicBezTo>
                    <a:pt x="7036" y="2076"/>
                    <a:pt x="7542" y="1570"/>
                    <a:pt x="8200" y="1570"/>
                  </a:cubicBezTo>
                  <a:cubicBezTo>
                    <a:pt x="8479" y="1570"/>
                    <a:pt x="8757" y="1671"/>
                    <a:pt x="8960" y="1873"/>
                  </a:cubicBezTo>
                  <a:cubicBezTo>
                    <a:pt x="9162" y="1671"/>
                    <a:pt x="9440" y="1570"/>
                    <a:pt x="9744" y="1570"/>
                  </a:cubicBezTo>
                  <a:close/>
                  <a:moveTo>
                    <a:pt x="5999" y="1"/>
                  </a:moveTo>
                  <a:lnTo>
                    <a:pt x="1" y="5999"/>
                  </a:lnTo>
                  <a:lnTo>
                    <a:pt x="1" y="9314"/>
                  </a:lnTo>
                  <a:lnTo>
                    <a:pt x="13262" y="9314"/>
                  </a:ln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-2158526" y="2707733"/>
              <a:ext cx="120963" cy="23737"/>
            </a:xfrm>
            <a:custGeom>
              <a:avLst/>
              <a:gdLst/>
              <a:ahLst/>
              <a:cxnLst/>
              <a:rect l="l" t="t" r="r" b="b"/>
              <a:pathLst>
                <a:path w="3873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72" y="75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SPRINT</a:t>
            </a:r>
            <a:endParaRPr dirty="0"/>
          </a:p>
        </p:txBody>
      </p:sp>
      <p:sp>
        <p:nvSpPr>
          <p:cNvPr id="2477" name="Google Shape;2477;p67"/>
          <p:cNvSpPr txBox="1"/>
          <p:nvPr/>
        </p:nvSpPr>
        <p:spPr>
          <a:xfrm>
            <a:off x="1712550" y="1160150"/>
            <a:ext cx="571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8" name="Google Shape;2478;p67"/>
          <p:cNvCxnSpPr>
            <a:cxnSpLocks/>
          </p:cNvCxnSpPr>
          <p:nvPr/>
        </p:nvCxnSpPr>
        <p:spPr>
          <a:xfrm>
            <a:off x="3519088" y="1336080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9" name="Google Shape;2479;p67"/>
          <p:cNvSpPr txBox="1"/>
          <p:nvPr/>
        </p:nvSpPr>
        <p:spPr>
          <a:xfrm>
            <a:off x="652559" y="3761263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At this stage, locally in </a:t>
            </a:r>
            <a:r>
              <a:rPr lang="en-US" sz="12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Minikube</a:t>
            </a: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0" name="Google Shape;2480;p67"/>
          <p:cNvSpPr txBox="1"/>
          <p:nvPr/>
        </p:nvSpPr>
        <p:spPr>
          <a:xfrm>
            <a:off x="441905" y="2331367"/>
            <a:ext cx="227617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DEPLOYMENT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3" name="Google Shape;2483;p67"/>
          <p:cNvSpPr txBox="1"/>
          <p:nvPr/>
        </p:nvSpPr>
        <p:spPr>
          <a:xfrm>
            <a:off x="3631537" y="3764362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Provides an extra layer of security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4" name="Google Shape;2484;p67"/>
          <p:cNvSpPr txBox="1"/>
          <p:nvPr/>
        </p:nvSpPr>
        <p:spPr>
          <a:xfrm>
            <a:off x="6335526" y="2367327"/>
            <a:ext cx="2439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CI/CD PIPELINES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5" name="Google Shape;2485;p67"/>
          <p:cNvSpPr txBox="1"/>
          <p:nvPr/>
        </p:nvSpPr>
        <p:spPr>
          <a:xfrm>
            <a:off x="6412032" y="3814594"/>
            <a:ext cx="2286075" cy="67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Automates testing, building, and future deployments</a:t>
            </a:r>
          </a:p>
        </p:txBody>
      </p:sp>
      <p:sp>
        <p:nvSpPr>
          <p:cNvPr id="2486" name="Google Shape;2486;p67"/>
          <p:cNvSpPr txBox="1"/>
          <p:nvPr/>
        </p:nvSpPr>
        <p:spPr>
          <a:xfrm>
            <a:off x="3352331" y="2343236"/>
            <a:ext cx="2439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AUTHENTICTION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87" name="Google Shape;2487;p67"/>
          <p:cNvCxnSpPr>
            <a:cxnSpLocks/>
          </p:cNvCxnSpPr>
          <p:nvPr/>
        </p:nvCxnSpPr>
        <p:spPr>
          <a:xfrm rot="5400000" flipH="1" flipV="1">
            <a:off x="2938194" y="597475"/>
            <a:ext cx="367597" cy="3100334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67"/>
          <p:cNvCxnSpPr>
            <a:cxnSpLocks/>
          </p:cNvCxnSpPr>
          <p:nvPr/>
        </p:nvCxnSpPr>
        <p:spPr>
          <a:xfrm rot="5400000" flipH="1">
            <a:off x="5705275" y="464540"/>
            <a:ext cx="733500" cy="30003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67"/>
          <p:cNvGrpSpPr/>
          <p:nvPr/>
        </p:nvGrpSpPr>
        <p:grpSpPr>
          <a:xfrm>
            <a:off x="7266318" y="2993893"/>
            <a:ext cx="612656" cy="462874"/>
            <a:chOff x="-2886525" y="2591517"/>
            <a:chExt cx="414237" cy="315417"/>
          </a:xfrm>
        </p:grpSpPr>
        <p:sp>
          <p:nvSpPr>
            <p:cNvPr id="2506" name="Google Shape;2506;p67"/>
            <p:cNvSpPr/>
            <p:nvPr/>
          </p:nvSpPr>
          <p:spPr>
            <a:xfrm>
              <a:off x="-2886525" y="2858680"/>
              <a:ext cx="414237" cy="48254"/>
            </a:xfrm>
            <a:custGeom>
              <a:avLst/>
              <a:gdLst/>
              <a:ahLst/>
              <a:cxnLst/>
              <a:rect l="l" t="t" r="r" b="b"/>
              <a:pathLst>
                <a:path w="13263" h="1545" extrusionOk="0">
                  <a:moveTo>
                    <a:pt x="1" y="1"/>
                  </a:moveTo>
                  <a:lnTo>
                    <a:pt x="1" y="760"/>
                  </a:lnTo>
                  <a:cubicBezTo>
                    <a:pt x="1" y="1190"/>
                    <a:pt x="355" y="1545"/>
                    <a:pt x="785" y="1545"/>
                  </a:cubicBezTo>
                  <a:lnTo>
                    <a:pt x="12478" y="1545"/>
                  </a:lnTo>
                  <a:cubicBezTo>
                    <a:pt x="12908" y="1545"/>
                    <a:pt x="13262" y="1190"/>
                    <a:pt x="13262" y="760"/>
                  </a:cubicBez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-2740294" y="2652389"/>
              <a:ext cx="119402" cy="108314"/>
            </a:xfrm>
            <a:custGeom>
              <a:avLst/>
              <a:gdLst/>
              <a:ahLst/>
              <a:cxnLst/>
              <a:rect l="l" t="t" r="r" b="b"/>
              <a:pathLst>
                <a:path w="3823" h="3468" extrusionOk="0">
                  <a:moveTo>
                    <a:pt x="1949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2557"/>
                    <a:pt x="304" y="3088"/>
                    <a:pt x="760" y="3468"/>
                  </a:cubicBezTo>
                  <a:cubicBezTo>
                    <a:pt x="836" y="2860"/>
                    <a:pt x="1140" y="2278"/>
                    <a:pt x="1620" y="1899"/>
                  </a:cubicBezTo>
                  <a:cubicBezTo>
                    <a:pt x="2054" y="1534"/>
                    <a:pt x="2571" y="1360"/>
                    <a:pt x="3098" y="1360"/>
                  </a:cubicBezTo>
                  <a:cubicBezTo>
                    <a:pt x="3340" y="1360"/>
                    <a:pt x="3584" y="1397"/>
                    <a:pt x="3822" y="1468"/>
                  </a:cubicBezTo>
                  <a:cubicBezTo>
                    <a:pt x="3620" y="633"/>
                    <a:pt x="2860" y="0"/>
                    <a:pt x="1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-2691290" y="2719164"/>
              <a:ext cx="57749" cy="39946"/>
            </a:xfrm>
            <a:custGeom>
              <a:avLst/>
              <a:gdLst/>
              <a:ahLst/>
              <a:cxnLst/>
              <a:rect l="l" t="t" r="r" b="b"/>
              <a:pathLst>
                <a:path w="1849" h="1279" extrusionOk="0">
                  <a:moveTo>
                    <a:pt x="1504" y="1"/>
                  </a:moveTo>
                  <a:cubicBezTo>
                    <a:pt x="1159" y="1"/>
                    <a:pt x="817" y="115"/>
                    <a:pt x="532" y="343"/>
                  </a:cubicBezTo>
                  <a:cubicBezTo>
                    <a:pt x="254" y="596"/>
                    <a:pt x="77" y="925"/>
                    <a:pt x="1" y="1279"/>
                  </a:cubicBezTo>
                  <a:lnTo>
                    <a:pt x="1848" y="39"/>
                  </a:lnTo>
                  <a:cubicBezTo>
                    <a:pt x="1734" y="14"/>
                    <a:pt x="1619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7"/>
            <p:cNvSpPr/>
            <p:nvPr/>
          </p:nvSpPr>
          <p:spPr>
            <a:xfrm>
              <a:off x="-2862007" y="2591517"/>
              <a:ext cx="365202" cy="242708"/>
            </a:xfrm>
            <a:custGeom>
              <a:avLst/>
              <a:gdLst/>
              <a:ahLst/>
              <a:cxnLst/>
              <a:rect l="l" t="t" r="r" b="b"/>
              <a:pathLst>
                <a:path w="11693" h="7771" extrusionOk="0">
                  <a:moveTo>
                    <a:pt x="5846" y="1165"/>
                  </a:moveTo>
                  <a:cubicBezTo>
                    <a:pt x="7340" y="1165"/>
                    <a:pt x="8554" y="2430"/>
                    <a:pt x="8554" y="3873"/>
                  </a:cubicBezTo>
                  <a:cubicBezTo>
                    <a:pt x="8554" y="3999"/>
                    <a:pt x="8554" y="4075"/>
                    <a:pt x="8554" y="4227"/>
                  </a:cubicBezTo>
                  <a:lnTo>
                    <a:pt x="5112" y="6505"/>
                  </a:lnTo>
                  <a:lnTo>
                    <a:pt x="4935" y="6454"/>
                  </a:lnTo>
                  <a:cubicBezTo>
                    <a:pt x="3847" y="6075"/>
                    <a:pt x="3113" y="5037"/>
                    <a:pt x="3113" y="3873"/>
                  </a:cubicBezTo>
                  <a:cubicBezTo>
                    <a:pt x="3113" y="2380"/>
                    <a:pt x="4353" y="1165"/>
                    <a:pt x="5846" y="1165"/>
                  </a:cubicBezTo>
                  <a:close/>
                  <a:moveTo>
                    <a:pt x="0" y="1"/>
                  </a:moveTo>
                  <a:lnTo>
                    <a:pt x="0" y="7770"/>
                  </a:lnTo>
                  <a:lnTo>
                    <a:pt x="11693" y="7770"/>
                  </a:lnTo>
                  <a:lnTo>
                    <a:pt x="116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7"/>
          <p:cNvGrpSpPr/>
          <p:nvPr/>
        </p:nvGrpSpPr>
        <p:grpSpPr>
          <a:xfrm>
            <a:off x="1273233" y="2934331"/>
            <a:ext cx="612654" cy="612649"/>
            <a:chOff x="-4219965" y="3208859"/>
            <a:chExt cx="413425" cy="413393"/>
          </a:xfrm>
        </p:grpSpPr>
        <p:sp>
          <p:nvSpPr>
            <p:cNvPr id="2511" name="Google Shape;2511;p67"/>
            <p:cNvSpPr/>
            <p:nvPr/>
          </p:nvSpPr>
          <p:spPr>
            <a:xfrm>
              <a:off x="-4122738" y="3391444"/>
              <a:ext cx="72740" cy="23737"/>
            </a:xfrm>
            <a:custGeom>
              <a:avLst/>
              <a:gdLst/>
              <a:ahLst/>
              <a:cxnLst/>
              <a:rect l="l" t="t" r="r" b="b"/>
              <a:pathLst>
                <a:path w="232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329" y="75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-4196260" y="3208859"/>
              <a:ext cx="366014" cy="267194"/>
            </a:xfrm>
            <a:custGeom>
              <a:avLst/>
              <a:gdLst/>
              <a:ahLst/>
              <a:cxnLst/>
              <a:rect l="l" t="t" r="r" b="b"/>
              <a:pathLst>
                <a:path w="11719" h="8555" extrusionOk="0">
                  <a:moveTo>
                    <a:pt x="7011" y="5062"/>
                  </a:moveTo>
                  <a:lnTo>
                    <a:pt x="7011" y="5846"/>
                  </a:lnTo>
                  <a:lnTo>
                    <a:pt x="6252" y="5846"/>
                  </a:lnTo>
                  <a:lnTo>
                    <a:pt x="6252" y="5062"/>
                  </a:lnTo>
                  <a:close/>
                  <a:moveTo>
                    <a:pt x="8580" y="5062"/>
                  </a:moveTo>
                  <a:lnTo>
                    <a:pt x="8580" y="5846"/>
                  </a:lnTo>
                  <a:lnTo>
                    <a:pt x="7796" y="5846"/>
                  </a:lnTo>
                  <a:lnTo>
                    <a:pt x="7796" y="5062"/>
                  </a:lnTo>
                  <a:close/>
                  <a:moveTo>
                    <a:pt x="10124" y="5062"/>
                  </a:moveTo>
                  <a:lnTo>
                    <a:pt x="10124" y="5846"/>
                  </a:lnTo>
                  <a:lnTo>
                    <a:pt x="9339" y="5846"/>
                  </a:lnTo>
                  <a:lnTo>
                    <a:pt x="9339" y="5062"/>
                  </a:lnTo>
                  <a:close/>
                  <a:moveTo>
                    <a:pt x="5467" y="5062"/>
                  </a:moveTo>
                  <a:lnTo>
                    <a:pt x="5467" y="7390"/>
                  </a:lnTo>
                  <a:lnTo>
                    <a:pt x="1595" y="7390"/>
                  </a:lnTo>
                  <a:lnTo>
                    <a:pt x="1595" y="5062"/>
                  </a:lnTo>
                  <a:close/>
                  <a:moveTo>
                    <a:pt x="7011" y="6631"/>
                  </a:moveTo>
                  <a:lnTo>
                    <a:pt x="7011" y="7390"/>
                  </a:lnTo>
                  <a:lnTo>
                    <a:pt x="6252" y="7390"/>
                  </a:lnTo>
                  <a:lnTo>
                    <a:pt x="6252" y="6631"/>
                  </a:lnTo>
                  <a:close/>
                  <a:moveTo>
                    <a:pt x="8580" y="6631"/>
                  </a:moveTo>
                  <a:lnTo>
                    <a:pt x="8580" y="7390"/>
                  </a:lnTo>
                  <a:lnTo>
                    <a:pt x="7796" y="7390"/>
                  </a:lnTo>
                  <a:lnTo>
                    <a:pt x="7796" y="6631"/>
                  </a:lnTo>
                  <a:close/>
                  <a:moveTo>
                    <a:pt x="10124" y="6631"/>
                  </a:moveTo>
                  <a:lnTo>
                    <a:pt x="10124" y="7390"/>
                  </a:lnTo>
                  <a:lnTo>
                    <a:pt x="9339" y="7390"/>
                  </a:lnTo>
                  <a:lnTo>
                    <a:pt x="9339" y="6631"/>
                  </a:lnTo>
                  <a:close/>
                  <a:moveTo>
                    <a:pt x="785" y="0"/>
                  </a:moveTo>
                  <a:lnTo>
                    <a:pt x="785" y="3138"/>
                  </a:lnTo>
                  <a:lnTo>
                    <a:pt x="3139" y="3138"/>
                  </a:lnTo>
                  <a:lnTo>
                    <a:pt x="3139" y="3897"/>
                  </a:lnTo>
                  <a:lnTo>
                    <a:pt x="1" y="3897"/>
                  </a:lnTo>
                  <a:lnTo>
                    <a:pt x="1" y="8554"/>
                  </a:lnTo>
                  <a:lnTo>
                    <a:pt x="11718" y="8554"/>
                  </a:lnTo>
                  <a:lnTo>
                    <a:pt x="11718" y="3897"/>
                  </a:lnTo>
                  <a:lnTo>
                    <a:pt x="3924" y="3897"/>
                  </a:lnTo>
                  <a:lnTo>
                    <a:pt x="3924" y="3138"/>
                  </a:lnTo>
                  <a:lnTo>
                    <a:pt x="6252" y="3138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7"/>
            <p:cNvSpPr/>
            <p:nvPr/>
          </p:nvSpPr>
          <p:spPr>
            <a:xfrm>
              <a:off x="-4219965" y="3500508"/>
              <a:ext cx="413425" cy="121744"/>
            </a:xfrm>
            <a:custGeom>
              <a:avLst/>
              <a:gdLst/>
              <a:ahLst/>
              <a:cxnLst/>
              <a:rect l="l" t="t" r="r" b="b"/>
              <a:pathLst>
                <a:path w="13237" h="3898" extrusionOk="0">
                  <a:moveTo>
                    <a:pt x="8555" y="785"/>
                  </a:moveTo>
                  <a:lnTo>
                    <a:pt x="8555" y="2329"/>
                  </a:lnTo>
                  <a:lnTo>
                    <a:pt x="4657" y="2329"/>
                  </a:lnTo>
                  <a:lnTo>
                    <a:pt x="4657" y="785"/>
                  </a:lnTo>
                  <a:lnTo>
                    <a:pt x="5442" y="785"/>
                  </a:lnTo>
                  <a:lnTo>
                    <a:pt x="5442" y="1544"/>
                  </a:lnTo>
                  <a:lnTo>
                    <a:pt x="7770" y="1544"/>
                  </a:lnTo>
                  <a:lnTo>
                    <a:pt x="7770" y="785"/>
                  </a:lnTo>
                  <a:close/>
                  <a:moveTo>
                    <a:pt x="1" y="1"/>
                  </a:moveTo>
                  <a:lnTo>
                    <a:pt x="1" y="3898"/>
                  </a:lnTo>
                  <a:lnTo>
                    <a:pt x="13237" y="3898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67"/>
          <p:cNvGrpSpPr/>
          <p:nvPr/>
        </p:nvGrpSpPr>
        <p:grpSpPr>
          <a:xfrm>
            <a:off x="4286243" y="2989682"/>
            <a:ext cx="544590" cy="612651"/>
            <a:chOff x="-2157746" y="3259424"/>
            <a:chExt cx="364421" cy="414205"/>
          </a:xfrm>
        </p:grpSpPr>
        <p:sp>
          <p:nvSpPr>
            <p:cNvPr id="2515" name="Google Shape;2515;p67"/>
            <p:cNvSpPr/>
            <p:nvPr/>
          </p:nvSpPr>
          <p:spPr>
            <a:xfrm>
              <a:off x="-210874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3" y="785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7"/>
            <p:cNvSpPr/>
            <p:nvPr/>
          </p:nvSpPr>
          <p:spPr>
            <a:xfrm>
              <a:off x="-196329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0" y="1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2" y="785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-2157746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1" y="0"/>
                  </a:moveTo>
                  <a:lnTo>
                    <a:pt x="1" y="2379"/>
                  </a:lnTo>
                  <a:lnTo>
                    <a:pt x="5442" y="237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7"/>
            <p:cNvSpPr/>
            <p:nvPr/>
          </p:nvSpPr>
          <p:spPr>
            <a:xfrm>
              <a:off x="-1963292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5441" y="237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7"/>
            <p:cNvSpPr/>
            <p:nvPr/>
          </p:nvSpPr>
          <p:spPr>
            <a:xfrm>
              <a:off x="-2108742" y="3332165"/>
              <a:ext cx="266413" cy="168374"/>
            </a:xfrm>
            <a:custGeom>
              <a:avLst/>
              <a:gdLst/>
              <a:ahLst/>
              <a:cxnLst/>
              <a:rect l="l" t="t" r="r" b="b"/>
              <a:pathLst>
                <a:path w="8530" h="5391" extrusionOk="0">
                  <a:moveTo>
                    <a:pt x="1" y="0"/>
                  </a:moveTo>
                  <a:lnTo>
                    <a:pt x="1" y="2025"/>
                  </a:lnTo>
                  <a:lnTo>
                    <a:pt x="3873" y="4606"/>
                  </a:lnTo>
                  <a:lnTo>
                    <a:pt x="3873" y="3897"/>
                  </a:lnTo>
                  <a:lnTo>
                    <a:pt x="4657" y="3897"/>
                  </a:lnTo>
                  <a:lnTo>
                    <a:pt x="4657" y="5391"/>
                  </a:lnTo>
                  <a:lnTo>
                    <a:pt x="8529" y="2784"/>
                  </a:lnTo>
                  <a:lnTo>
                    <a:pt x="8529" y="0"/>
                  </a:lnTo>
                  <a:lnTo>
                    <a:pt x="4657" y="0"/>
                  </a:lnTo>
                  <a:lnTo>
                    <a:pt x="4657" y="785"/>
                  </a:lnTo>
                  <a:lnTo>
                    <a:pt x="3873" y="78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-2133228" y="3408028"/>
              <a:ext cx="121744" cy="167594"/>
            </a:xfrm>
            <a:custGeom>
              <a:avLst/>
              <a:gdLst/>
              <a:ahLst/>
              <a:cxnLst/>
              <a:rect l="l" t="t" r="r" b="b"/>
              <a:pathLst>
                <a:path w="3898" h="5366" extrusionOk="0">
                  <a:moveTo>
                    <a:pt x="0" y="1"/>
                  </a:moveTo>
                  <a:lnTo>
                    <a:pt x="0" y="5366"/>
                  </a:lnTo>
                  <a:lnTo>
                    <a:pt x="3897" y="5366"/>
                  </a:lnTo>
                  <a:lnTo>
                    <a:pt x="3897" y="2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7"/>
            <p:cNvSpPr/>
            <p:nvPr/>
          </p:nvSpPr>
          <p:spPr>
            <a:xfrm>
              <a:off x="-1938806" y="3432546"/>
              <a:ext cx="120963" cy="143076"/>
            </a:xfrm>
            <a:custGeom>
              <a:avLst/>
              <a:gdLst/>
              <a:ahLst/>
              <a:cxnLst/>
              <a:rect l="l" t="t" r="r" b="b"/>
              <a:pathLst>
                <a:path w="3873" h="4581" extrusionOk="0">
                  <a:moveTo>
                    <a:pt x="3873" y="0"/>
                  </a:moveTo>
                  <a:lnTo>
                    <a:pt x="1" y="2582"/>
                  </a:lnTo>
                  <a:lnTo>
                    <a:pt x="1" y="4581"/>
                  </a:lnTo>
                  <a:lnTo>
                    <a:pt x="3873" y="4581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487;p67">
            <a:extLst>
              <a:ext uri="{FF2B5EF4-FFF2-40B4-BE49-F238E27FC236}">
                <a16:creationId xmlns:a16="http://schemas.microsoft.com/office/drawing/2014/main" id="{225047A4-EDC4-A039-D34E-81F724826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30872" y="1867722"/>
            <a:ext cx="1082210" cy="20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3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&amp; </a:t>
            </a:r>
            <a:r>
              <a:rPr lang="en" dirty="0">
                <a:solidFill>
                  <a:schemeClr val="lt2"/>
                </a:solidFill>
              </a:rPr>
              <a:t>ANSWERS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256" name="Google Shape;2256;p53"/>
          <p:cNvCxnSpPr/>
          <p:nvPr/>
        </p:nvCxnSpPr>
        <p:spPr>
          <a:xfrm>
            <a:off x="3216150" y="3443397"/>
            <a:ext cx="271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41"/>
          <p:cNvGrpSpPr/>
          <p:nvPr/>
        </p:nvGrpSpPr>
        <p:grpSpPr>
          <a:xfrm rot="-5400000">
            <a:off x="3259416" y="-2023375"/>
            <a:ext cx="2750618" cy="2741916"/>
            <a:chOff x="2724182" y="-1866850"/>
            <a:chExt cx="2750618" cy="2741916"/>
          </a:xfrm>
        </p:grpSpPr>
        <p:sp>
          <p:nvSpPr>
            <p:cNvPr id="1756" name="Google Shape;1756;p4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7" name="Google Shape;1757;p4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758" name="Google Shape;1758;p4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2" name="Google Shape;1772;p41"/>
          <p:cNvSpPr txBox="1">
            <a:spLocks noGrp="1"/>
          </p:cNvSpPr>
          <p:nvPr>
            <p:ph type="title"/>
          </p:nvPr>
        </p:nvSpPr>
        <p:spPr>
          <a:xfrm>
            <a:off x="3984639" y="1310875"/>
            <a:ext cx="4198936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3" name="Google Shape;1773;p41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you have any further questions, don’t hesitate to contact me at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v.todorova@fontysict.nl</a:t>
            </a:r>
            <a:endParaRPr dirty="0"/>
          </a:p>
        </p:txBody>
      </p:sp>
      <p:cxnSp>
        <p:nvCxnSpPr>
          <p:cNvPr id="1774" name="Google Shape;1774;p41"/>
          <p:cNvCxnSpPr/>
          <p:nvPr/>
        </p:nvCxnSpPr>
        <p:spPr>
          <a:xfrm>
            <a:off x="5077275" y="2556950"/>
            <a:ext cx="290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5" name="Google Shape;1775;p41"/>
          <p:cNvGrpSpPr/>
          <p:nvPr/>
        </p:nvGrpSpPr>
        <p:grpSpPr>
          <a:xfrm>
            <a:off x="1158598" y="1211184"/>
            <a:ext cx="2031390" cy="2721374"/>
            <a:chOff x="1589101" y="1254275"/>
            <a:chExt cx="1966876" cy="2634948"/>
          </a:xfrm>
        </p:grpSpPr>
        <p:sp>
          <p:nvSpPr>
            <p:cNvPr id="1776" name="Google Shape;1776;p41"/>
            <p:cNvSpPr/>
            <p:nvPr/>
          </p:nvSpPr>
          <p:spPr>
            <a:xfrm>
              <a:off x="1589101" y="3759753"/>
              <a:ext cx="1966876" cy="129470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1886040" y="1254275"/>
              <a:ext cx="1351773" cy="2562079"/>
            </a:xfrm>
            <a:custGeom>
              <a:avLst/>
              <a:gdLst/>
              <a:ahLst/>
              <a:cxnLst/>
              <a:rect l="l" t="t" r="r" b="b"/>
              <a:pathLst>
                <a:path w="21027" h="39855" extrusionOk="0">
                  <a:moveTo>
                    <a:pt x="2211" y="1"/>
                  </a:moveTo>
                  <a:cubicBezTo>
                    <a:pt x="990" y="1"/>
                    <a:pt x="0" y="980"/>
                    <a:pt x="0" y="2200"/>
                  </a:cubicBezTo>
                  <a:lnTo>
                    <a:pt x="0" y="37644"/>
                  </a:lnTo>
                  <a:cubicBezTo>
                    <a:pt x="0" y="38876"/>
                    <a:pt x="990" y="39854"/>
                    <a:pt x="2211" y="39854"/>
                  </a:cubicBezTo>
                  <a:lnTo>
                    <a:pt x="18816" y="39854"/>
                  </a:lnTo>
                  <a:cubicBezTo>
                    <a:pt x="20037" y="39854"/>
                    <a:pt x="21027" y="38876"/>
                    <a:pt x="21027" y="37644"/>
                  </a:cubicBezTo>
                  <a:lnTo>
                    <a:pt x="21027" y="2200"/>
                  </a:lnTo>
                  <a:cubicBezTo>
                    <a:pt x="21027" y="980"/>
                    <a:pt x="20037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917155" y="1366004"/>
              <a:ext cx="1289543" cy="2346403"/>
            </a:xfrm>
            <a:custGeom>
              <a:avLst/>
              <a:gdLst/>
              <a:ahLst/>
              <a:cxnLst/>
              <a:rect l="l" t="t" r="r" b="b"/>
              <a:pathLst>
                <a:path w="20059" h="36500" extrusionOk="0">
                  <a:moveTo>
                    <a:pt x="1474" y="1"/>
                  </a:move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00"/>
                    <a:pt x="1474" y="36500"/>
                  </a:cubicBezTo>
                  <a:lnTo>
                    <a:pt x="18596" y="36500"/>
                  </a:lnTo>
                  <a:cubicBezTo>
                    <a:pt x="19399" y="36500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2327881" y="3302359"/>
              <a:ext cx="470906" cy="70071"/>
            </a:xfrm>
            <a:custGeom>
              <a:avLst/>
              <a:gdLst/>
              <a:ahLst/>
              <a:cxnLst/>
              <a:rect l="l" t="t" r="r" b="b"/>
              <a:pathLst>
                <a:path w="7325" h="1090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cubicBezTo>
                    <a:pt x="0" y="847"/>
                    <a:pt x="242" y="1089"/>
                    <a:pt x="550" y="1089"/>
                  </a:cubicBezTo>
                  <a:lnTo>
                    <a:pt x="6775" y="1089"/>
                  </a:lnTo>
                  <a:cubicBezTo>
                    <a:pt x="7083" y="1089"/>
                    <a:pt x="7325" y="847"/>
                    <a:pt x="7325" y="550"/>
                  </a:cubicBezTo>
                  <a:cubicBezTo>
                    <a:pt x="7325" y="243"/>
                    <a:pt x="7083" y="1"/>
                    <a:pt x="6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917155" y="1366004"/>
              <a:ext cx="1289543" cy="2347110"/>
            </a:xfrm>
            <a:custGeom>
              <a:avLst/>
              <a:gdLst/>
              <a:ahLst/>
              <a:cxnLst/>
              <a:rect l="l" t="t" r="r" b="b"/>
              <a:pathLst>
                <a:path w="20059" h="36511" extrusionOk="0">
                  <a:moveTo>
                    <a:pt x="18596" y="45"/>
                  </a:moveTo>
                  <a:cubicBezTo>
                    <a:pt x="19377" y="45"/>
                    <a:pt x="20015" y="682"/>
                    <a:pt x="20015" y="1463"/>
                  </a:cubicBezTo>
                  <a:lnTo>
                    <a:pt x="20015" y="35037"/>
                  </a:lnTo>
                  <a:cubicBezTo>
                    <a:pt x="20015" y="35829"/>
                    <a:pt x="19377" y="36467"/>
                    <a:pt x="18596" y="36467"/>
                  </a:cubicBezTo>
                  <a:lnTo>
                    <a:pt x="1474" y="36467"/>
                  </a:lnTo>
                  <a:cubicBezTo>
                    <a:pt x="682" y="36467"/>
                    <a:pt x="44" y="35829"/>
                    <a:pt x="44" y="35037"/>
                  </a:cubicBezTo>
                  <a:lnTo>
                    <a:pt x="44" y="1463"/>
                  </a:lnTo>
                  <a:cubicBezTo>
                    <a:pt x="44" y="682"/>
                    <a:pt x="682" y="45"/>
                    <a:pt x="1474" y="45"/>
                  </a:cubicBezTo>
                  <a:lnTo>
                    <a:pt x="18596" y="45"/>
                  </a:lnTo>
                  <a:moveTo>
                    <a:pt x="18596" y="1"/>
                  </a:moveTo>
                  <a:lnTo>
                    <a:pt x="1474" y="1"/>
                  </a:ln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11"/>
                    <a:pt x="1474" y="36511"/>
                  </a:cubicBezTo>
                  <a:lnTo>
                    <a:pt x="18596" y="36511"/>
                  </a:lnTo>
                  <a:cubicBezTo>
                    <a:pt x="19399" y="36511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2274138" y="1788041"/>
              <a:ext cx="575566" cy="575544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2305959" y="1819862"/>
              <a:ext cx="511921" cy="511901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2378089" y="1819862"/>
              <a:ext cx="367660" cy="95978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348388" y="2182563"/>
              <a:ext cx="427062" cy="137891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2456518" y="1909670"/>
              <a:ext cx="212213" cy="348553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456518" y="1901184"/>
              <a:ext cx="212213" cy="349260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2763357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2327174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2421225" y="1303068"/>
              <a:ext cx="281386" cy="21985"/>
            </a:xfrm>
            <a:custGeom>
              <a:avLst/>
              <a:gdLst/>
              <a:ahLst/>
              <a:cxnLst/>
              <a:rect l="l" t="t" r="r" b="b"/>
              <a:pathLst>
                <a:path w="4377" h="342" extrusionOk="0">
                  <a:moveTo>
                    <a:pt x="4212" y="1"/>
                  </a:moveTo>
                  <a:lnTo>
                    <a:pt x="165" y="1"/>
                  </a:lnTo>
                  <a:cubicBezTo>
                    <a:pt x="77" y="1"/>
                    <a:pt x="0" y="78"/>
                    <a:pt x="0" y="166"/>
                  </a:cubicBezTo>
                  <a:lnTo>
                    <a:pt x="0" y="166"/>
                  </a:lnTo>
                  <a:cubicBezTo>
                    <a:pt x="0" y="265"/>
                    <a:pt x="77" y="342"/>
                    <a:pt x="165" y="342"/>
                  </a:cubicBezTo>
                  <a:lnTo>
                    <a:pt x="4212" y="342"/>
                  </a:lnTo>
                  <a:cubicBezTo>
                    <a:pt x="4300" y="342"/>
                    <a:pt x="4377" y="265"/>
                    <a:pt x="4377" y="166"/>
                  </a:cubicBezTo>
                  <a:lnTo>
                    <a:pt x="4377" y="166"/>
                  </a:lnTo>
                  <a:cubicBezTo>
                    <a:pt x="4377" y="78"/>
                    <a:pt x="4300" y="1"/>
                    <a:pt x="4212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2017506" y="3793696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2"/>
                    <a:pt x="177" y="352"/>
                  </a:cubicBezTo>
                  <a:lnTo>
                    <a:pt x="16771" y="352"/>
                  </a:lnTo>
                  <a:cubicBezTo>
                    <a:pt x="16870" y="352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2017506" y="1264175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3"/>
                    <a:pt x="177" y="353"/>
                  </a:cubicBezTo>
                  <a:lnTo>
                    <a:pt x="16771" y="353"/>
                  </a:lnTo>
                  <a:cubicBezTo>
                    <a:pt x="16870" y="353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2112971" y="2850622"/>
              <a:ext cx="901439" cy="728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169544" y="2322513"/>
              <a:ext cx="20572" cy="2893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2169544" y="2861936"/>
              <a:ext cx="20572" cy="3600"/>
            </a:xfrm>
            <a:custGeom>
              <a:avLst/>
              <a:gdLst/>
              <a:ahLst/>
              <a:cxnLst/>
              <a:rect l="l" t="t" r="r" b="b"/>
              <a:pathLst>
                <a:path w="320" h="56" extrusionOk="0">
                  <a:moveTo>
                    <a:pt x="297" y="55"/>
                  </a:moveTo>
                  <a:lnTo>
                    <a:pt x="22" y="55"/>
                  </a:lnTo>
                  <a:cubicBezTo>
                    <a:pt x="11" y="55"/>
                    <a:pt x="0" y="44"/>
                    <a:pt x="0" y="22"/>
                  </a:cubicBezTo>
                  <a:cubicBezTo>
                    <a:pt x="0" y="11"/>
                    <a:pt x="11" y="0"/>
                    <a:pt x="22" y="0"/>
                  </a:cubicBezTo>
                  <a:lnTo>
                    <a:pt x="297" y="0"/>
                  </a:lnTo>
                  <a:cubicBezTo>
                    <a:pt x="308" y="0"/>
                    <a:pt x="319" y="11"/>
                    <a:pt x="319" y="22"/>
                  </a:cubicBezTo>
                  <a:cubicBezTo>
                    <a:pt x="319" y="44"/>
                    <a:pt x="308" y="55"/>
                    <a:pt x="297" y="5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2636134" y="2538128"/>
              <a:ext cx="111025" cy="111792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2206251" y="2876786"/>
              <a:ext cx="668204" cy="10671"/>
            </a:xfrm>
            <a:custGeom>
              <a:avLst/>
              <a:gdLst/>
              <a:ahLst/>
              <a:cxnLst/>
              <a:rect l="l" t="t" r="r" b="b"/>
              <a:pathLst>
                <a:path w="10394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21"/>
                    <a:pt x="34" y="165"/>
                    <a:pt x="78" y="165"/>
                  </a:cubicBezTo>
                  <a:lnTo>
                    <a:pt x="10316" y="165"/>
                  </a:lnTo>
                  <a:cubicBezTo>
                    <a:pt x="10360" y="165"/>
                    <a:pt x="10393" y="121"/>
                    <a:pt x="10393" y="77"/>
                  </a:cubicBezTo>
                  <a:cubicBezTo>
                    <a:pt x="10393" y="33"/>
                    <a:pt x="10360" y="0"/>
                    <a:pt x="1031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2182272" y="2308371"/>
              <a:ext cx="524586" cy="31885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1917155" y="1366004"/>
              <a:ext cx="600960" cy="740949"/>
            </a:xfrm>
            <a:custGeom>
              <a:avLst/>
              <a:gdLst/>
              <a:ahLst/>
              <a:cxnLst/>
              <a:rect l="l" t="t" r="r" b="b"/>
              <a:pathLst>
                <a:path w="9348" h="11526" extrusionOk="0">
                  <a:moveTo>
                    <a:pt x="7676" y="1"/>
                  </a:moveTo>
                  <a:lnTo>
                    <a:pt x="0" y="9458"/>
                  </a:lnTo>
                  <a:lnTo>
                    <a:pt x="0" y="11525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805425" y="3720860"/>
              <a:ext cx="733906" cy="118863"/>
            </a:xfrm>
            <a:custGeom>
              <a:avLst/>
              <a:gdLst/>
              <a:ahLst/>
              <a:cxnLst/>
              <a:rect l="l" t="t" r="r" b="b"/>
              <a:pathLst>
                <a:path w="11416" h="1849" extrusionOk="0">
                  <a:moveTo>
                    <a:pt x="924" y="1"/>
                  </a:moveTo>
                  <a:cubicBezTo>
                    <a:pt x="407" y="1"/>
                    <a:pt x="1" y="408"/>
                    <a:pt x="1" y="925"/>
                  </a:cubicBezTo>
                  <a:cubicBezTo>
                    <a:pt x="1" y="1431"/>
                    <a:pt x="407" y="1848"/>
                    <a:pt x="924" y="1848"/>
                  </a:cubicBezTo>
                  <a:lnTo>
                    <a:pt x="10503" y="1848"/>
                  </a:lnTo>
                  <a:cubicBezTo>
                    <a:pt x="11009" y="1848"/>
                    <a:pt x="11416" y="1431"/>
                    <a:pt x="11416" y="925"/>
                  </a:cubicBezTo>
                  <a:cubicBezTo>
                    <a:pt x="11416" y="408"/>
                    <a:pt x="11009" y="1"/>
                    <a:pt x="10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2184394" y="3720860"/>
              <a:ext cx="232656" cy="118863"/>
            </a:xfrm>
            <a:custGeom>
              <a:avLst/>
              <a:gdLst/>
              <a:ahLst/>
              <a:cxnLst/>
              <a:rect l="l" t="t" r="r" b="b"/>
              <a:pathLst>
                <a:path w="3619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3618" y="1848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2444561" y="3720860"/>
              <a:ext cx="48087" cy="118863"/>
            </a:xfrm>
            <a:custGeom>
              <a:avLst/>
              <a:gdLst/>
              <a:ahLst/>
              <a:cxnLst/>
              <a:rect l="l" t="t" r="r" b="b"/>
              <a:pathLst>
                <a:path w="74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48" y="184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852097" y="3720860"/>
              <a:ext cx="47444" cy="118863"/>
            </a:xfrm>
            <a:custGeom>
              <a:avLst/>
              <a:gdLst/>
              <a:ahLst/>
              <a:cxnLst/>
              <a:rect l="l" t="t" r="r" b="b"/>
              <a:pathLst>
                <a:path w="73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37" y="184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835833" y="3730053"/>
              <a:ext cx="673797" cy="23400"/>
            </a:xfrm>
            <a:custGeom>
              <a:avLst/>
              <a:gdLst/>
              <a:ahLst/>
              <a:cxnLst/>
              <a:rect l="l" t="t" r="r" b="b"/>
              <a:pathLst>
                <a:path w="10481" h="364" extrusionOk="0">
                  <a:moveTo>
                    <a:pt x="187" y="1"/>
                  </a:moveTo>
                  <a:cubicBezTo>
                    <a:pt x="77" y="1"/>
                    <a:pt x="0" y="78"/>
                    <a:pt x="0" y="177"/>
                  </a:cubicBezTo>
                  <a:cubicBezTo>
                    <a:pt x="0" y="287"/>
                    <a:pt x="77" y="364"/>
                    <a:pt x="187" y="364"/>
                  </a:cubicBezTo>
                  <a:lnTo>
                    <a:pt x="10294" y="364"/>
                  </a:lnTo>
                  <a:cubicBezTo>
                    <a:pt x="10393" y="364"/>
                    <a:pt x="10481" y="276"/>
                    <a:pt x="10481" y="177"/>
                  </a:cubicBezTo>
                  <a:cubicBezTo>
                    <a:pt x="10481" y="78"/>
                    <a:pt x="10393" y="1"/>
                    <a:pt x="10294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831590" y="3826932"/>
              <a:ext cx="682283" cy="12793"/>
            </a:xfrm>
            <a:custGeom>
              <a:avLst/>
              <a:gdLst/>
              <a:ahLst/>
              <a:cxnLst/>
              <a:rect l="l" t="t" r="r" b="b"/>
              <a:pathLst>
                <a:path w="10613" h="199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lnTo>
                    <a:pt x="10514" y="198"/>
                  </a:lnTo>
                  <a:cubicBezTo>
                    <a:pt x="10569" y="198"/>
                    <a:pt x="10613" y="154"/>
                    <a:pt x="10613" y="99"/>
                  </a:cubicBezTo>
                  <a:cubicBezTo>
                    <a:pt x="10613" y="44"/>
                    <a:pt x="10569" y="0"/>
                    <a:pt x="10514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736124" y="3602831"/>
              <a:ext cx="733906" cy="118092"/>
            </a:xfrm>
            <a:custGeom>
              <a:avLst/>
              <a:gdLst/>
              <a:ahLst/>
              <a:cxnLst/>
              <a:rect l="l" t="t" r="r" b="b"/>
              <a:pathLst>
                <a:path w="11416" h="1837" extrusionOk="0">
                  <a:moveTo>
                    <a:pt x="925" y="0"/>
                  </a:moveTo>
                  <a:cubicBezTo>
                    <a:pt x="408" y="0"/>
                    <a:pt x="1" y="407"/>
                    <a:pt x="1" y="913"/>
                  </a:cubicBezTo>
                  <a:cubicBezTo>
                    <a:pt x="1" y="1430"/>
                    <a:pt x="408" y="1837"/>
                    <a:pt x="925" y="1837"/>
                  </a:cubicBezTo>
                  <a:lnTo>
                    <a:pt x="10492" y="1837"/>
                  </a:lnTo>
                  <a:cubicBezTo>
                    <a:pt x="11009" y="1837"/>
                    <a:pt x="11416" y="1430"/>
                    <a:pt x="11416" y="913"/>
                  </a:cubicBezTo>
                  <a:cubicBezTo>
                    <a:pt x="11416" y="407"/>
                    <a:pt x="11009" y="0"/>
                    <a:pt x="10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2115093" y="3602831"/>
              <a:ext cx="232656" cy="118092"/>
            </a:xfrm>
            <a:custGeom>
              <a:avLst/>
              <a:gdLst/>
              <a:ahLst/>
              <a:cxnLst/>
              <a:rect l="l" t="t" r="r" b="b"/>
              <a:pathLst>
                <a:path w="361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3618" y="183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2375260" y="3602831"/>
              <a:ext cx="48151" cy="118092"/>
            </a:xfrm>
            <a:custGeom>
              <a:avLst/>
              <a:gdLst/>
              <a:ahLst/>
              <a:cxnLst/>
              <a:rect l="l" t="t" r="r" b="b"/>
              <a:pathLst>
                <a:path w="74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748" y="1837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1782796" y="3602831"/>
              <a:ext cx="47444" cy="118092"/>
            </a:xfrm>
            <a:custGeom>
              <a:avLst/>
              <a:gdLst/>
              <a:ahLst/>
              <a:cxnLst/>
              <a:rect l="l" t="t" r="r" b="b"/>
              <a:pathLst>
                <a:path w="738" h="1837" extrusionOk="0">
                  <a:moveTo>
                    <a:pt x="1" y="0"/>
                  </a:moveTo>
                  <a:lnTo>
                    <a:pt x="1" y="1837"/>
                  </a:lnTo>
                  <a:lnTo>
                    <a:pt x="737" y="183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1766532" y="3611317"/>
              <a:ext cx="673154" cy="23400"/>
            </a:xfrm>
            <a:custGeom>
              <a:avLst/>
              <a:gdLst/>
              <a:ahLst/>
              <a:cxnLst/>
              <a:rect l="l" t="t" r="r" b="b"/>
              <a:pathLst>
                <a:path w="10471" h="364" extrusionOk="0">
                  <a:moveTo>
                    <a:pt x="177" y="0"/>
                  </a:moveTo>
                  <a:cubicBezTo>
                    <a:pt x="78" y="0"/>
                    <a:pt x="1" y="88"/>
                    <a:pt x="1" y="187"/>
                  </a:cubicBezTo>
                  <a:cubicBezTo>
                    <a:pt x="1" y="286"/>
                    <a:pt x="78" y="363"/>
                    <a:pt x="177" y="363"/>
                  </a:cubicBezTo>
                  <a:lnTo>
                    <a:pt x="10294" y="363"/>
                  </a:lnTo>
                  <a:cubicBezTo>
                    <a:pt x="10393" y="363"/>
                    <a:pt x="10470" y="286"/>
                    <a:pt x="10470" y="187"/>
                  </a:cubicBezTo>
                  <a:cubicBezTo>
                    <a:pt x="10470" y="88"/>
                    <a:pt x="10393" y="0"/>
                    <a:pt x="1029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761582" y="3708131"/>
              <a:ext cx="682990" cy="12793"/>
            </a:xfrm>
            <a:custGeom>
              <a:avLst/>
              <a:gdLst/>
              <a:ahLst/>
              <a:cxnLst/>
              <a:rect l="l" t="t" r="r" b="b"/>
              <a:pathLst>
                <a:path w="10624" h="199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cubicBezTo>
                    <a:pt x="1" y="155"/>
                    <a:pt x="45" y="199"/>
                    <a:pt x="100" y="199"/>
                  </a:cubicBezTo>
                  <a:lnTo>
                    <a:pt x="10514" y="199"/>
                  </a:lnTo>
                  <a:cubicBezTo>
                    <a:pt x="10569" y="199"/>
                    <a:pt x="10624" y="155"/>
                    <a:pt x="10624" y="100"/>
                  </a:cubicBezTo>
                  <a:cubicBezTo>
                    <a:pt x="10624" y="45"/>
                    <a:pt x="10580" y="1"/>
                    <a:pt x="10514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 rot="194616">
              <a:off x="2156631" y="2288183"/>
              <a:ext cx="777692" cy="596119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2199887" y="2322513"/>
              <a:ext cx="731142" cy="543015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604313" y="2506307"/>
              <a:ext cx="347860" cy="175434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43206" y="2628257"/>
              <a:ext cx="96174" cy="27321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2639670" y="2546293"/>
              <a:ext cx="104660" cy="95335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2612799" y="2514793"/>
              <a:ext cx="195884" cy="87749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2694764" y="2681679"/>
              <a:ext cx="247507" cy="10671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2655935" y="2552271"/>
              <a:ext cx="72131" cy="25585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2184376" y="3030275"/>
              <a:ext cx="755100" cy="183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2395060" y="3069772"/>
              <a:ext cx="78495" cy="99770"/>
            </a:xfrm>
            <a:custGeom>
              <a:avLst/>
              <a:gdLst/>
              <a:ahLst/>
              <a:cxnLst/>
              <a:rect l="l" t="t" r="r" b="b"/>
              <a:pathLst>
                <a:path w="1221" h="1552" extrusionOk="0">
                  <a:moveTo>
                    <a:pt x="616" y="1"/>
                  </a:moveTo>
                  <a:cubicBezTo>
                    <a:pt x="506" y="1"/>
                    <a:pt x="418" y="12"/>
                    <a:pt x="330" y="45"/>
                  </a:cubicBezTo>
                  <a:cubicBezTo>
                    <a:pt x="253" y="78"/>
                    <a:pt x="187" y="133"/>
                    <a:pt x="132" y="198"/>
                  </a:cubicBezTo>
                  <a:cubicBezTo>
                    <a:pt x="77" y="264"/>
                    <a:pt x="55" y="341"/>
                    <a:pt x="55" y="440"/>
                  </a:cubicBezTo>
                  <a:cubicBezTo>
                    <a:pt x="55" y="517"/>
                    <a:pt x="66" y="572"/>
                    <a:pt x="88" y="616"/>
                  </a:cubicBezTo>
                  <a:cubicBezTo>
                    <a:pt x="110" y="660"/>
                    <a:pt x="143" y="704"/>
                    <a:pt x="176" y="726"/>
                  </a:cubicBezTo>
                  <a:cubicBezTo>
                    <a:pt x="220" y="759"/>
                    <a:pt x="253" y="781"/>
                    <a:pt x="297" y="792"/>
                  </a:cubicBezTo>
                  <a:cubicBezTo>
                    <a:pt x="330" y="814"/>
                    <a:pt x="363" y="825"/>
                    <a:pt x="396" y="836"/>
                  </a:cubicBezTo>
                  <a:lnTo>
                    <a:pt x="781" y="946"/>
                  </a:lnTo>
                  <a:cubicBezTo>
                    <a:pt x="814" y="957"/>
                    <a:pt x="836" y="968"/>
                    <a:pt x="858" y="979"/>
                  </a:cubicBezTo>
                  <a:cubicBezTo>
                    <a:pt x="869" y="990"/>
                    <a:pt x="891" y="1001"/>
                    <a:pt x="902" y="1012"/>
                  </a:cubicBezTo>
                  <a:cubicBezTo>
                    <a:pt x="902" y="1023"/>
                    <a:pt x="913" y="1034"/>
                    <a:pt x="924" y="1056"/>
                  </a:cubicBezTo>
                  <a:cubicBezTo>
                    <a:pt x="924" y="1067"/>
                    <a:pt x="924" y="1078"/>
                    <a:pt x="924" y="1100"/>
                  </a:cubicBezTo>
                  <a:cubicBezTo>
                    <a:pt x="924" y="1133"/>
                    <a:pt x="913" y="1166"/>
                    <a:pt x="880" y="1199"/>
                  </a:cubicBezTo>
                  <a:cubicBezTo>
                    <a:pt x="858" y="1232"/>
                    <a:pt x="825" y="1254"/>
                    <a:pt x="781" y="1265"/>
                  </a:cubicBezTo>
                  <a:cubicBezTo>
                    <a:pt x="737" y="1276"/>
                    <a:pt x="693" y="1287"/>
                    <a:pt x="638" y="1287"/>
                  </a:cubicBezTo>
                  <a:cubicBezTo>
                    <a:pt x="561" y="1287"/>
                    <a:pt x="484" y="1265"/>
                    <a:pt x="418" y="1221"/>
                  </a:cubicBezTo>
                  <a:cubicBezTo>
                    <a:pt x="352" y="1177"/>
                    <a:pt x="308" y="1111"/>
                    <a:pt x="286" y="1023"/>
                  </a:cubicBezTo>
                  <a:lnTo>
                    <a:pt x="0" y="1067"/>
                  </a:lnTo>
                  <a:cubicBezTo>
                    <a:pt x="11" y="1166"/>
                    <a:pt x="44" y="1254"/>
                    <a:pt x="110" y="1320"/>
                  </a:cubicBezTo>
                  <a:cubicBezTo>
                    <a:pt x="165" y="1397"/>
                    <a:pt x="231" y="1452"/>
                    <a:pt x="319" y="1496"/>
                  </a:cubicBezTo>
                  <a:cubicBezTo>
                    <a:pt x="418" y="1529"/>
                    <a:pt x="517" y="1551"/>
                    <a:pt x="627" y="1551"/>
                  </a:cubicBezTo>
                  <a:cubicBezTo>
                    <a:pt x="704" y="1551"/>
                    <a:pt x="770" y="1540"/>
                    <a:pt x="847" y="1518"/>
                  </a:cubicBezTo>
                  <a:cubicBezTo>
                    <a:pt x="913" y="1496"/>
                    <a:pt x="979" y="1474"/>
                    <a:pt x="1034" y="1430"/>
                  </a:cubicBezTo>
                  <a:cubicBezTo>
                    <a:pt x="1100" y="1397"/>
                    <a:pt x="1144" y="1342"/>
                    <a:pt x="1177" y="1287"/>
                  </a:cubicBezTo>
                  <a:cubicBezTo>
                    <a:pt x="1210" y="1221"/>
                    <a:pt x="1221" y="1155"/>
                    <a:pt x="1221" y="1078"/>
                  </a:cubicBezTo>
                  <a:cubicBezTo>
                    <a:pt x="1221" y="1001"/>
                    <a:pt x="1210" y="946"/>
                    <a:pt x="1177" y="891"/>
                  </a:cubicBezTo>
                  <a:cubicBezTo>
                    <a:pt x="1155" y="847"/>
                    <a:pt x="1122" y="803"/>
                    <a:pt x="1078" y="770"/>
                  </a:cubicBezTo>
                  <a:cubicBezTo>
                    <a:pt x="1034" y="748"/>
                    <a:pt x="990" y="715"/>
                    <a:pt x="935" y="704"/>
                  </a:cubicBezTo>
                  <a:cubicBezTo>
                    <a:pt x="891" y="682"/>
                    <a:pt x="847" y="671"/>
                    <a:pt x="814" y="660"/>
                  </a:cubicBezTo>
                  <a:lnTo>
                    <a:pt x="550" y="594"/>
                  </a:lnTo>
                  <a:cubicBezTo>
                    <a:pt x="517" y="583"/>
                    <a:pt x="484" y="572"/>
                    <a:pt x="462" y="561"/>
                  </a:cubicBezTo>
                  <a:cubicBezTo>
                    <a:pt x="429" y="550"/>
                    <a:pt x="407" y="528"/>
                    <a:pt x="385" y="506"/>
                  </a:cubicBezTo>
                  <a:cubicBezTo>
                    <a:pt x="363" y="484"/>
                    <a:pt x="352" y="462"/>
                    <a:pt x="352" y="429"/>
                  </a:cubicBezTo>
                  <a:cubicBezTo>
                    <a:pt x="352" y="396"/>
                    <a:pt x="363" y="363"/>
                    <a:pt x="385" y="341"/>
                  </a:cubicBezTo>
                  <a:cubicBezTo>
                    <a:pt x="418" y="308"/>
                    <a:pt x="451" y="297"/>
                    <a:pt x="484" y="275"/>
                  </a:cubicBezTo>
                  <a:cubicBezTo>
                    <a:pt x="528" y="264"/>
                    <a:pt x="561" y="264"/>
                    <a:pt x="605" y="264"/>
                  </a:cubicBezTo>
                  <a:cubicBezTo>
                    <a:pt x="660" y="264"/>
                    <a:pt x="693" y="275"/>
                    <a:pt x="737" y="286"/>
                  </a:cubicBezTo>
                  <a:cubicBezTo>
                    <a:pt x="781" y="308"/>
                    <a:pt x="814" y="330"/>
                    <a:pt x="847" y="363"/>
                  </a:cubicBezTo>
                  <a:cubicBezTo>
                    <a:pt x="880" y="396"/>
                    <a:pt x="891" y="440"/>
                    <a:pt x="902" y="484"/>
                  </a:cubicBezTo>
                  <a:lnTo>
                    <a:pt x="1210" y="440"/>
                  </a:lnTo>
                  <a:cubicBezTo>
                    <a:pt x="1188" y="341"/>
                    <a:pt x="1144" y="264"/>
                    <a:pt x="1089" y="198"/>
                  </a:cubicBezTo>
                  <a:cubicBezTo>
                    <a:pt x="1034" y="133"/>
                    <a:pt x="968" y="89"/>
                    <a:pt x="891" y="56"/>
                  </a:cubicBezTo>
                  <a:cubicBezTo>
                    <a:pt x="814" y="23"/>
                    <a:pt x="71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2521576" y="3071894"/>
              <a:ext cx="85631" cy="95528"/>
            </a:xfrm>
            <a:custGeom>
              <a:avLst/>
              <a:gdLst/>
              <a:ahLst/>
              <a:cxnLst/>
              <a:rect l="l" t="t" r="r" b="b"/>
              <a:pathLst>
                <a:path w="1332" h="1486" extrusionOk="0">
                  <a:moveTo>
                    <a:pt x="666" y="266"/>
                  </a:moveTo>
                  <a:lnTo>
                    <a:pt x="868" y="913"/>
                  </a:lnTo>
                  <a:lnTo>
                    <a:pt x="471" y="913"/>
                  </a:lnTo>
                  <a:lnTo>
                    <a:pt x="666" y="266"/>
                  </a:lnTo>
                  <a:close/>
                  <a:moveTo>
                    <a:pt x="463" y="1"/>
                  </a:moveTo>
                  <a:lnTo>
                    <a:pt x="1" y="1485"/>
                  </a:lnTo>
                  <a:lnTo>
                    <a:pt x="298" y="1485"/>
                  </a:lnTo>
                  <a:lnTo>
                    <a:pt x="391" y="1177"/>
                  </a:lnTo>
                  <a:lnTo>
                    <a:pt x="950" y="1177"/>
                  </a:lnTo>
                  <a:lnTo>
                    <a:pt x="1045" y="1485"/>
                  </a:lnTo>
                  <a:lnTo>
                    <a:pt x="1331" y="1485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641792" y="3071894"/>
              <a:ext cx="85567" cy="95528"/>
            </a:xfrm>
            <a:custGeom>
              <a:avLst/>
              <a:gdLst/>
              <a:ahLst/>
              <a:cxnLst/>
              <a:rect l="l" t="t" r="r" b="b"/>
              <a:pathLst>
                <a:path w="1331" h="1486" extrusionOk="0">
                  <a:moveTo>
                    <a:pt x="0" y="1"/>
                  </a:moveTo>
                  <a:lnTo>
                    <a:pt x="451" y="1485"/>
                  </a:lnTo>
                  <a:lnTo>
                    <a:pt x="869" y="1485"/>
                  </a:lnTo>
                  <a:lnTo>
                    <a:pt x="1331" y="1"/>
                  </a:lnTo>
                  <a:lnTo>
                    <a:pt x="1034" y="1"/>
                  </a:lnTo>
                  <a:lnTo>
                    <a:pt x="660" y="122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2777500" y="3071894"/>
              <a:ext cx="62295" cy="95528"/>
            </a:xfrm>
            <a:custGeom>
              <a:avLst/>
              <a:gdLst/>
              <a:ahLst/>
              <a:cxnLst/>
              <a:rect l="l" t="t" r="r" b="b"/>
              <a:pathLst>
                <a:path w="969" h="1486" extrusionOk="0">
                  <a:moveTo>
                    <a:pt x="1" y="1"/>
                  </a:moveTo>
                  <a:lnTo>
                    <a:pt x="1" y="1485"/>
                  </a:lnTo>
                  <a:lnTo>
                    <a:pt x="968" y="1485"/>
                  </a:lnTo>
                  <a:lnTo>
                    <a:pt x="968" y="1221"/>
                  </a:lnTo>
                  <a:lnTo>
                    <a:pt x="276" y="1221"/>
                  </a:lnTo>
                  <a:lnTo>
                    <a:pt x="276" y="847"/>
                  </a:lnTo>
                  <a:lnTo>
                    <a:pt x="847" y="847"/>
                  </a:lnTo>
                  <a:lnTo>
                    <a:pt x="847" y="583"/>
                  </a:lnTo>
                  <a:lnTo>
                    <a:pt x="276" y="583"/>
                  </a:lnTo>
                  <a:lnTo>
                    <a:pt x="276" y="264"/>
                  </a:lnTo>
                  <a:lnTo>
                    <a:pt x="968" y="26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264237" y="3065530"/>
              <a:ext cx="41080" cy="83506"/>
            </a:xfrm>
            <a:custGeom>
              <a:avLst/>
              <a:gdLst/>
              <a:ahLst/>
              <a:cxnLst/>
              <a:rect l="l" t="t" r="r" b="b"/>
              <a:pathLst>
                <a:path w="639" h="1299" extrusionOk="0">
                  <a:moveTo>
                    <a:pt x="320" y="100"/>
                  </a:moveTo>
                  <a:cubicBezTo>
                    <a:pt x="441" y="100"/>
                    <a:pt x="551" y="199"/>
                    <a:pt x="551" y="319"/>
                  </a:cubicBezTo>
                  <a:lnTo>
                    <a:pt x="551" y="979"/>
                  </a:lnTo>
                  <a:cubicBezTo>
                    <a:pt x="551" y="1100"/>
                    <a:pt x="441" y="1199"/>
                    <a:pt x="320" y="1199"/>
                  </a:cubicBezTo>
                  <a:cubicBezTo>
                    <a:pt x="199" y="1199"/>
                    <a:pt x="100" y="1100"/>
                    <a:pt x="100" y="979"/>
                  </a:cubicBezTo>
                  <a:lnTo>
                    <a:pt x="100" y="319"/>
                  </a:lnTo>
                  <a:cubicBezTo>
                    <a:pt x="100" y="199"/>
                    <a:pt x="199" y="100"/>
                    <a:pt x="320" y="10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19"/>
                  </a:cubicBezTo>
                  <a:lnTo>
                    <a:pt x="1" y="979"/>
                  </a:lnTo>
                  <a:cubicBezTo>
                    <a:pt x="1" y="1155"/>
                    <a:pt x="144" y="1298"/>
                    <a:pt x="320" y="1298"/>
                  </a:cubicBezTo>
                  <a:cubicBezTo>
                    <a:pt x="496" y="1298"/>
                    <a:pt x="639" y="1155"/>
                    <a:pt x="639" y="979"/>
                  </a:cubicBezTo>
                  <a:lnTo>
                    <a:pt x="639" y="319"/>
                  </a:ln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249387" y="3100180"/>
              <a:ext cx="70781" cy="75021"/>
            </a:xfrm>
            <a:custGeom>
              <a:avLst/>
              <a:gdLst/>
              <a:ahLst/>
              <a:cxnLst/>
              <a:rect l="l" t="t" r="r" b="b"/>
              <a:pathLst>
                <a:path w="1101" h="1167" extrusionOk="0">
                  <a:moveTo>
                    <a:pt x="320" y="0"/>
                  </a:moveTo>
                  <a:cubicBezTo>
                    <a:pt x="144" y="0"/>
                    <a:pt x="1" y="132"/>
                    <a:pt x="1" y="319"/>
                  </a:cubicBezTo>
                  <a:lnTo>
                    <a:pt x="1" y="847"/>
                  </a:lnTo>
                  <a:cubicBezTo>
                    <a:pt x="1" y="1023"/>
                    <a:pt x="144" y="1166"/>
                    <a:pt x="320" y="1166"/>
                  </a:cubicBezTo>
                  <a:lnTo>
                    <a:pt x="782" y="1166"/>
                  </a:lnTo>
                  <a:cubicBezTo>
                    <a:pt x="958" y="1166"/>
                    <a:pt x="1101" y="1023"/>
                    <a:pt x="1101" y="847"/>
                  </a:cubicBezTo>
                  <a:lnTo>
                    <a:pt x="1101" y="319"/>
                  </a:lnTo>
                  <a:cubicBezTo>
                    <a:pt x="1101" y="132"/>
                    <a:pt x="958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2276259" y="3119980"/>
              <a:ext cx="17036" cy="37542"/>
            </a:xfrm>
            <a:custGeom>
              <a:avLst/>
              <a:gdLst/>
              <a:ahLst/>
              <a:cxnLst/>
              <a:rect l="l" t="t" r="r" b="b"/>
              <a:pathLst>
                <a:path w="265" h="584" extrusionOk="0">
                  <a:moveTo>
                    <a:pt x="133" y="0"/>
                  </a:moveTo>
                  <a:cubicBezTo>
                    <a:pt x="67" y="0"/>
                    <a:pt x="1" y="55"/>
                    <a:pt x="1" y="132"/>
                  </a:cubicBezTo>
                  <a:cubicBezTo>
                    <a:pt x="1" y="176"/>
                    <a:pt x="34" y="220"/>
                    <a:pt x="67" y="242"/>
                  </a:cubicBezTo>
                  <a:lnTo>
                    <a:pt x="1" y="583"/>
                  </a:lnTo>
                  <a:lnTo>
                    <a:pt x="265" y="583"/>
                  </a:lnTo>
                  <a:lnTo>
                    <a:pt x="199" y="242"/>
                  </a:lnTo>
                  <a:cubicBezTo>
                    <a:pt x="243" y="220"/>
                    <a:pt x="265" y="176"/>
                    <a:pt x="265" y="132"/>
                  </a:cubicBezTo>
                  <a:cubicBezTo>
                    <a:pt x="265" y="55"/>
                    <a:pt x="210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2402839" y="2956308"/>
              <a:ext cx="680162" cy="756120"/>
            </a:xfrm>
            <a:custGeom>
              <a:avLst/>
              <a:gdLst/>
              <a:ahLst/>
              <a:cxnLst/>
              <a:rect l="l" t="t" r="r" b="b"/>
              <a:pathLst>
                <a:path w="10580" h="11762" extrusionOk="0">
                  <a:moveTo>
                    <a:pt x="9853" y="1"/>
                  </a:moveTo>
                  <a:cubicBezTo>
                    <a:pt x="9662" y="1"/>
                    <a:pt x="9473" y="85"/>
                    <a:pt x="9348" y="248"/>
                  </a:cubicBezTo>
                  <a:lnTo>
                    <a:pt x="0" y="11762"/>
                  </a:lnTo>
                  <a:lnTo>
                    <a:pt x="1683" y="11762"/>
                  </a:lnTo>
                  <a:lnTo>
                    <a:pt x="10359" y="1062"/>
                  </a:lnTo>
                  <a:cubicBezTo>
                    <a:pt x="10579" y="787"/>
                    <a:pt x="10535" y="380"/>
                    <a:pt x="10261" y="149"/>
                  </a:cubicBezTo>
                  <a:cubicBezTo>
                    <a:pt x="10142" y="49"/>
                    <a:pt x="9997" y="1"/>
                    <a:pt x="985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263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Inter</vt:lpstr>
      <vt:lpstr>Arial</vt:lpstr>
      <vt:lpstr>Red Hat Display</vt:lpstr>
      <vt:lpstr>Manrope Medium</vt:lpstr>
      <vt:lpstr>Manrope SemiBold</vt:lpstr>
      <vt:lpstr>Business Cost Analysis by Slidesgo</vt:lpstr>
      <vt:lpstr>Week 6 SpendSense</vt:lpstr>
      <vt:lpstr>TABLE OF CONTENTS</vt:lpstr>
      <vt:lpstr>DESCRIPTION</vt:lpstr>
      <vt:lpstr>ARCHITECTURE</vt:lpstr>
      <vt:lpstr>VALUE OF WORK</vt:lpstr>
      <vt:lpstr>NEXT SPRINT</vt:lpstr>
      <vt:lpstr>QUESTIONS &amp; ANSWERS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Bisser Todorov</dc:creator>
  <cp:lastModifiedBy>Bisser Todorov</cp:lastModifiedBy>
  <cp:revision>12</cp:revision>
  <dcterms:modified xsi:type="dcterms:W3CDTF">2025-04-15T20:07:10Z</dcterms:modified>
</cp:coreProperties>
</file>