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303" r:id="rId2"/>
    <p:sldId id="265" r:id="rId3"/>
    <p:sldId id="260" r:id="rId4"/>
    <p:sldId id="263" r:id="rId5"/>
    <p:sldId id="259" r:id="rId6"/>
    <p:sldId id="264" r:id="rId7"/>
    <p:sldId id="268" r:id="rId8"/>
    <p:sldId id="308" r:id="rId9"/>
  </p:sldIdLst>
  <p:sldSz cx="9144000" cy="5143500" type="screen16x9"/>
  <p:notesSz cx="6858000" cy="9144000"/>
  <p:embeddedFontLst>
    <p:embeddedFont>
      <p:font typeface="Alata" panose="020B0604020202020204" charset="0"/>
      <p:regular r:id="rId11"/>
    </p:embeddedFont>
    <p:embeddedFont>
      <p:font typeface="Assistant" pitchFamily="2" charset="-79"/>
      <p:regular r:id="rId12"/>
      <p:bold r:id="rId13"/>
    </p:embeddedFont>
    <p:embeddedFont>
      <p:font typeface="Bayon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28FEE1-E634-4174-877A-F34101A9E0D3}">
  <a:tblStyle styleId="{6828FEE1-E634-4174-877A-F34101A9E0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70" d="100"/>
          <a:sy n="70" d="100"/>
        </p:scale>
        <p:origin x="1949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d0515b2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d0515b2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0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7d89ae38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7d89ae38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1f0e9f45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e1f0e9f45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68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3090" y="540000"/>
            <a:ext cx="6306900" cy="26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3090" y="31241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1412492" y="-4513656"/>
            <a:ext cx="5241789" cy="12182122"/>
          </a:xfrm>
          <a:custGeom>
            <a:avLst/>
            <a:gdLst/>
            <a:ahLst/>
            <a:cxnLst/>
            <a:rect l="l" t="t" r="r" b="b"/>
            <a:pathLst>
              <a:path w="19349" h="44967" extrusionOk="0">
                <a:moveTo>
                  <a:pt x="1" y="1"/>
                </a:moveTo>
                <a:lnTo>
                  <a:pt x="1" y="4004"/>
                </a:lnTo>
                <a:cubicBezTo>
                  <a:pt x="7873" y="4671"/>
                  <a:pt x="14144" y="11409"/>
                  <a:pt x="14144" y="19348"/>
                </a:cubicBezTo>
                <a:lnTo>
                  <a:pt x="14144" y="39329"/>
                </a:lnTo>
                <a:lnTo>
                  <a:pt x="12843" y="39329"/>
                </a:lnTo>
                <a:lnTo>
                  <a:pt x="16079" y="44966"/>
                </a:lnTo>
                <a:lnTo>
                  <a:pt x="19348" y="39329"/>
                </a:lnTo>
                <a:lnTo>
                  <a:pt x="18047" y="39329"/>
                </a:lnTo>
                <a:lnTo>
                  <a:pt x="18114" y="19348"/>
                </a:lnTo>
                <a:cubicBezTo>
                  <a:pt x="18114" y="9174"/>
                  <a:pt x="10041" y="66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2022367" y="-7431"/>
            <a:ext cx="5241789" cy="12182122"/>
          </a:xfrm>
          <a:custGeom>
            <a:avLst/>
            <a:gdLst/>
            <a:ahLst/>
            <a:cxnLst/>
            <a:rect l="l" t="t" r="r" b="b"/>
            <a:pathLst>
              <a:path w="19349" h="44967" extrusionOk="0">
                <a:moveTo>
                  <a:pt x="1" y="1"/>
                </a:moveTo>
                <a:lnTo>
                  <a:pt x="1" y="4004"/>
                </a:lnTo>
                <a:cubicBezTo>
                  <a:pt x="7873" y="4671"/>
                  <a:pt x="14144" y="11409"/>
                  <a:pt x="14144" y="19348"/>
                </a:cubicBezTo>
                <a:lnTo>
                  <a:pt x="14144" y="39329"/>
                </a:lnTo>
                <a:lnTo>
                  <a:pt x="12843" y="39329"/>
                </a:lnTo>
                <a:lnTo>
                  <a:pt x="16079" y="44966"/>
                </a:lnTo>
                <a:lnTo>
                  <a:pt x="19348" y="39329"/>
                </a:lnTo>
                <a:lnTo>
                  <a:pt x="18047" y="39329"/>
                </a:lnTo>
                <a:lnTo>
                  <a:pt x="18114" y="19348"/>
                </a:lnTo>
                <a:cubicBezTo>
                  <a:pt x="18114" y="9174"/>
                  <a:pt x="10041" y="66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 flipH="1">
            <a:off x="-3070225" y="-1612080"/>
            <a:ext cx="8379400" cy="9999105"/>
            <a:chOff x="116750" y="6"/>
            <a:chExt cx="4503843" cy="5374418"/>
          </a:xfrm>
        </p:grpSpPr>
        <p:sp>
          <p:nvSpPr>
            <p:cNvPr id="259" name="Google Shape;259;p30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1" name="Google Shape;261;p30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3071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1"/>
          <p:cNvGrpSpPr/>
          <p:nvPr/>
        </p:nvGrpSpPr>
        <p:grpSpPr>
          <a:xfrm rot="5400587">
            <a:off x="727567" y="-767340"/>
            <a:ext cx="7918657" cy="9449302"/>
            <a:chOff x="116750" y="6"/>
            <a:chExt cx="4503843" cy="5374418"/>
          </a:xfrm>
        </p:grpSpPr>
        <p:sp>
          <p:nvSpPr>
            <p:cNvPr id="264" name="Google Shape;264;p31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" name="Google Shape;266;p31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 rot="5400000">
            <a:off x="-1312016" y="-700822"/>
            <a:ext cx="6083155" cy="5989695"/>
            <a:chOff x="5171375" y="740975"/>
            <a:chExt cx="867300" cy="853975"/>
          </a:xfrm>
        </p:grpSpPr>
        <p:sp>
          <p:nvSpPr>
            <p:cNvPr id="61" name="Google Shape;61;p9"/>
            <p:cNvSpPr/>
            <p:nvPr/>
          </p:nvSpPr>
          <p:spPr>
            <a:xfrm>
              <a:off x="5171375" y="855225"/>
              <a:ext cx="867300" cy="739725"/>
            </a:xfrm>
            <a:custGeom>
              <a:avLst/>
              <a:gdLst/>
              <a:ahLst/>
              <a:cxnLst/>
              <a:rect l="l" t="t" r="r" b="b"/>
              <a:pathLst>
                <a:path w="34692" h="29589" extrusionOk="0">
                  <a:moveTo>
                    <a:pt x="29555" y="0"/>
                  </a:moveTo>
                  <a:lnTo>
                    <a:pt x="26419" y="3136"/>
                  </a:lnTo>
                  <a:cubicBezTo>
                    <a:pt x="28887" y="5538"/>
                    <a:pt x="30222" y="8807"/>
                    <a:pt x="30222" y="12276"/>
                  </a:cubicBezTo>
                  <a:cubicBezTo>
                    <a:pt x="30222" y="19381"/>
                    <a:pt x="24417" y="25185"/>
                    <a:pt x="17312" y="25185"/>
                  </a:cubicBezTo>
                  <a:cubicBezTo>
                    <a:pt x="10174" y="25185"/>
                    <a:pt x="4370" y="19381"/>
                    <a:pt x="4370" y="12276"/>
                  </a:cubicBezTo>
                  <a:cubicBezTo>
                    <a:pt x="4370" y="8873"/>
                    <a:pt x="5704" y="5638"/>
                    <a:pt x="8072" y="3203"/>
                  </a:cubicBezTo>
                  <a:lnTo>
                    <a:pt x="4937" y="134"/>
                  </a:lnTo>
                  <a:cubicBezTo>
                    <a:pt x="1735" y="3369"/>
                    <a:pt x="0" y="7672"/>
                    <a:pt x="0" y="12276"/>
                  </a:cubicBezTo>
                  <a:cubicBezTo>
                    <a:pt x="0" y="21816"/>
                    <a:pt x="7806" y="29588"/>
                    <a:pt x="17346" y="29588"/>
                  </a:cubicBezTo>
                  <a:cubicBezTo>
                    <a:pt x="26919" y="29588"/>
                    <a:pt x="34692" y="21816"/>
                    <a:pt x="34625" y="12276"/>
                  </a:cubicBezTo>
                  <a:cubicBezTo>
                    <a:pt x="34625" y="7639"/>
                    <a:pt x="32857" y="3303"/>
                    <a:pt x="29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242250" y="740975"/>
              <a:ext cx="259375" cy="259375"/>
            </a:xfrm>
            <a:custGeom>
              <a:avLst/>
              <a:gdLst/>
              <a:ahLst/>
              <a:cxnLst/>
              <a:rect l="l" t="t" r="r" b="b"/>
              <a:pathLst>
                <a:path w="10375" h="10375" extrusionOk="0">
                  <a:moveTo>
                    <a:pt x="10374" y="0"/>
                  </a:moveTo>
                  <a:lnTo>
                    <a:pt x="0" y="2769"/>
                  </a:lnTo>
                  <a:lnTo>
                    <a:pt x="7572" y="10374"/>
                  </a:lnTo>
                  <a:lnTo>
                    <a:pt x="10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oogle Shape;63;p9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13100" y="181003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13100" y="246826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8"/>
          <p:cNvGrpSpPr/>
          <p:nvPr/>
        </p:nvGrpSpPr>
        <p:grpSpPr>
          <a:xfrm>
            <a:off x="-3660541" y="914390"/>
            <a:ext cx="9806231" cy="7960911"/>
            <a:chOff x="2799675" y="728475"/>
            <a:chExt cx="819775" cy="665500"/>
          </a:xfrm>
        </p:grpSpPr>
        <p:sp>
          <p:nvSpPr>
            <p:cNvPr id="129" name="Google Shape;129;p18"/>
            <p:cNvSpPr/>
            <p:nvPr/>
          </p:nvSpPr>
          <p:spPr>
            <a:xfrm>
              <a:off x="3350075" y="1162100"/>
              <a:ext cx="269375" cy="231875"/>
            </a:xfrm>
            <a:custGeom>
              <a:avLst/>
              <a:gdLst/>
              <a:ahLst/>
              <a:cxnLst/>
              <a:rect l="l" t="t" r="r" b="b"/>
              <a:pathLst>
                <a:path w="10775" h="9275" extrusionOk="0">
                  <a:moveTo>
                    <a:pt x="0" y="1"/>
                  </a:moveTo>
                  <a:lnTo>
                    <a:pt x="5371" y="9274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799675" y="728475"/>
              <a:ext cx="740550" cy="433650"/>
            </a:xfrm>
            <a:custGeom>
              <a:avLst/>
              <a:gdLst/>
              <a:ahLst/>
              <a:cxnLst/>
              <a:rect l="l" t="t" r="r" b="b"/>
              <a:pathLst>
                <a:path w="29622" h="17346" extrusionOk="0">
                  <a:moveTo>
                    <a:pt x="12276" y="0"/>
                  </a:moveTo>
                  <a:cubicBezTo>
                    <a:pt x="7472" y="0"/>
                    <a:pt x="3136" y="1935"/>
                    <a:pt x="0" y="5070"/>
                  </a:cubicBezTo>
                  <a:lnTo>
                    <a:pt x="3136" y="8206"/>
                  </a:lnTo>
                  <a:cubicBezTo>
                    <a:pt x="5471" y="5871"/>
                    <a:pt x="8707" y="4403"/>
                    <a:pt x="12276" y="4403"/>
                  </a:cubicBezTo>
                  <a:cubicBezTo>
                    <a:pt x="19381" y="4403"/>
                    <a:pt x="25185" y="10207"/>
                    <a:pt x="25185" y="17346"/>
                  </a:cubicBezTo>
                  <a:lnTo>
                    <a:pt x="29621" y="17346"/>
                  </a:lnTo>
                  <a:cubicBezTo>
                    <a:pt x="29621" y="7772"/>
                    <a:pt x="21849" y="0"/>
                    <a:pt x="12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155615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5155615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1698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721698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3815671" y="-1612080"/>
            <a:ext cx="8379400" cy="9999105"/>
            <a:chOff x="116750" y="6"/>
            <a:chExt cx="4503843" cy="5374418"/>
          </a:xfrm>
        </p:grpSpPr>
        <p:sp>
          <p:nvSpPr>
            <p:cNvPr id="138" name="Google Shape;138;p19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" name="Google Shape;140;p19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-152" y="4568881"/>
            <a:ext cx="8857515" cy="436369"/>
            <a:chOff x="-259329" y="4569231"/>
            <a:chExt cx="8857515" cy="436369"/>
          </a:xfrm>
        </p:grpSpPr>
        <p:sp>
          <p:nvSpPr>
            <p:cNvPr id="166" name="Google Shape;166;p21"/>
            <p:cNvSpPr/>
            <p:nvPr/>
          </p:nvSpPr>
          <p:spPr>
            <a:xfrm rot="-5400000">
              <a:off x="7817646" y="4225060"/>
              <a:ext cx="436369" cy="1124712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flipH="1">
              <a:off x="-259329" y="4654525"/>
              <a:ext cx="7809000" cy="265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" name="Google Shape;168;p21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0" y="-215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599548" y="294138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"/>
          </p:nvPr>
        </p:nvSpPr>
        <p:spPr>
          <a:xfrm>
            <a:off x="3599552" y="3469104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2"/>
          </p:nvPr>
        </p:nvSpPr>
        <p:spPr>
          <a:xfrm>
            <a:off x="720000" y="2941397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3"/>
          </p:nvPr>
        </p:nvSpPr>
        <p:spPr>
          <a:xfrm>
            <a:off x="720025" y="3469097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4"/>
          </p:nvPr>
        </p:nvSpPr>
        <p:spPr>
          <a:xfrm>
            <a:off x="6486000" y="2941397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5"/>
          </p:nvPr>
        </p:nvSpPr>
        <p:spPr>
          <a:xfrm>
            <a:off x="6486007" y="3469097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 rot="-5400000" flipH="1">
            <a:off x="-873049" y="1057522"/>
            <a:ext cx="5098113" cy="2956468"/>
            <a:chOff x="3968860" y="656575"/>
            <a:chExt cx="5098113" cy="2956468"/>
          </a:xfrm>
        </p:grpSpPr>
        <p:sp>
          <p:nvSpPr>
            <p:cNvPr id="178" name="Google Shape;178;p22"/>
            <p:cNvSpPr/>
            <p:nvPr/>
          </p:nvSpPr>
          <p:spPr>
            <a:xfrm>
              <a:off x="7794825" y="656575"/>
              <a:ext cx="1272148" cy="2956468"/>
            </a:xfrm>
            <a:custGeom>
              <a:avLst/>
              <a:gdLst/>
              <a:ahLst/>
              <a:cxnLst/>
              <a:rect l="l" t="t" r="r" b="b"/>
              <a:pathLst>
                <a:path w="19349" h="44967" extrusionOk="0">
                  <a:moveTo>
                    <a:pt x="1" y="1"/>
                  </a:moveTo>
                  <a:lnTo>
                    <a:pt x="1" y="4004"/>
                  </a:lnTo>
                  <a:cubicBezTo>
                    <a:pt x="7873" y="4671"/>
                    <a:pt x="14144" y="11409"/>
                    <a:pt x="14144" y="19348"/>
                  </a:cubicBezTo>
                  <a:lnTo>
                    <a:pt x="14144" y="39329"/>
                  </a:lnTo>
                  <a:lnTo>
                    <a:pt x="12843" y="39329"/>
                  </a:lnTo>
                  <a:lnTo>
                    <a:pt x="16079" y="44966"/>
                  </a:lnTo>
                  <a:lnTo>
                    <a:pt x="19348" y="39329"/>
                  </a:lnTo>
                  <a:lnTo>
                    <a:pt x="18047" y="39329"/>
                  </a:lnTo>
                  <a:lnTo>
                    <a:pt x="18114" y="19348"/>
                  </a:lnTo>
                  <a:cubicBezTo>
                    <a:pt x="18114" y="9174"/>
                    <a:pt x="10041" y="6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968860" y="656577"/>
              <a:ext cx="3840300" cy="26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" name="Google Shape;180;p22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4"/>
          <p:cNvGrpSpPr/>
          <p:nvPr/>
        </p:nvGrpSpPr>
        <p:grpSpPr>
          <a:xfrm rot="5400000">
            <a:off x="2467455" y="-3796817"/>
            <a:ext cx="2598433" cy="10307483"/>
            <a:chOff x="133204" y="-3742286"/>
            <a:chExt cx="2598433" cy="10307483"/>
          </a:xfrm>
        </p:grpSpPr>
        <p:grpSp>
          <p:nvGrpSpPr>
            <p:cNvPr id="199" name="Google Shape;199;p24"/>
            <p:cNvGrpSpPr/>
            <p:nvPr/>
          </p:nvGrpSpPr>
          <p:grpSpPr>
            <a:xfrm rot="-5400000">
              <a:off x="-4171801" y="562718"/>
              <a:ext cx="9026697" cy="416688"/>
              <a:chOff x="3214903" y="4569231"/>
              <a:chExt cx="9453029" cy="436369"/>
            </a:xfrm>
          </p:grpSpPr>
          <p:sp>
            <p:nvSpPr>
              <p:cNvPr id="200" name="Google Shape;200;p24"/>
              <p:cNvSpPr/>
              <p:nvPr/>
            </p:nvSpPr>
            <p:spPr>
              <a:xfrm rot="-5400000">
                <a:off x="11887392" y="4225060"/>
                <a:ext cx="436369" cy="1124712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7981" extrusionOk="0">
                    <a:moveTo>
                      <a:pt x="1369" y="1"/>
                    </a:moveTo>
                    <a:lnTo>
                      <a:pt x="1369" y="11943"/>
                    </a:lnTo>
                    <a:lnTo>
                      <a:pt x="1" y="11943"/>
                    </a:lnTo>
                    <a:lnTo>
                      <a:pt x="3503" y="17980"/>
                    </a:lnTo>
                    <a:lnTo>
                      <a:pt x="7006" y="11943"/>
                    </a:lnTo>
                    <a:lnTo>
                      <a:pt x="5605" y="11943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 flipH="1">
                <a:off x="3214903" y="4654519"/>
                <a:ext cx="8404500" cy="265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24"/>
            <p:cNvSpPr/>
            <p:nvPr/>
          </p:nvSpPr>
          <p:spPr>
            <a:xfrm rot="10800000" flipH="1">
              <a:off x="197774" y="4568893"/>
              <a:ext cx="2533863" cy="1996304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9"/>
          <p:cNvGrpSpPr/>
          <p:nvPr/>
        </p:nvGrpSpPr>
        <p:grpSpPr>
          <a:xfrm flipH="1">
            <a:off x="-3209729" y="-150080"/>
            <a:ext cx="8379400" cy="9999105"/>
            <a:chOff x="116750" y="6"/>
            <a:chExt cx="4503843" cy="5374418"/>
          </a:xfrm>
        </p:grpSpPr>
        <p:sp>
          <p:nvSpPr>
            <p:cNvPr id="254" name="Google Shape;254;p29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" name="Google Shape;256;p29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5" r:id="rId5"/>
    <p:sldLayoutId id="2147483667" r:id="rId6"/>
    <p:sldLayoutId id="2147483668" r:id="rId7"/>
    <p:sldLayoutId id="2147483670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ctrTitle"/>
          </p:nvPr>
        </p:nvSpPr>
        <p:spPr>
          <a:xfrm flipH="1">
            <a:off x="497937" y="701365"/>
            <a:ext cx="6306900" cy="26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dirty="0"/>
              <a:t>New car</a:t>
            </a:r>
            <a:br>
              <a:rPr lang="en" sz="5900" dirty="0"/>
            </a:br>
            <a:r>
              <a:rPr lang="en" sz="4500" b="0" dirty="0">
                <a:solidFill>
                  <a:schemeClr val="dk1"/>
                </a:solidFill>
              </a:rPr>
              <a:t>Project Proposal</a:t>
            </a:r>
            <a:endParaRPr sz="5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EC879-6933-454E-BD00-99C2833C6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648" r="95741">
                        <a14:foregroundMark x1="8426" y1="50556" x2="8426" y2="50556"/>
                        <a14:foregroundMark x1="72407" y1="31250" x2="72407" y2="31250"/>
                        <a14:foregroundMark x1="57222" y1="21806" x2="57222" y2="21806"/>
                        <a14:foregroundMark x1="47315" y1="22083" x2="47315" y2="22083"/>
                        <a14:foregroundMark x1="37130" y1="23611" x2="51389" y2="22500"/>
                        <a14:foregroundMark x1="50833" y1="22222" x2="68889" y2="22639"/>
                        <a14:foregroundMark x1="68889" y1="22639" x2="69074" y2="22778"/>
                        <a14:foregroundMark x1="58796" y1="21111" x2="74259" y2="22917"/>
                        <a14:foregroundMark x1="67778" y1="23333" x2="84537" y2="30278"/>
                        <a14:foregroundMark x1="84537" y1="30278" x2="84537" y2="30278"/>
                        <a14:foregroundMark x1="84537" y1="30278" x2="94907" y2="48333"/>
                        <a14:foregroundMark x1="94907" y1="48333" x2="94630" y2="53611"/>
                        <a14:foregroundMark x1="70463" y1="23333" x2="86204" y2="25417"/>
                        <a14:foregroundMark x1="70845" y1="20844" x2="88284" y2="26968"/>
                        <a14:foregroundMark x1="70856" y1="20820" x2="86852" y2="25278"/>
                        <a14:foregroundMark x1="71052" y1="20406" x2="87222" y2="24861"/>
                        <a14:foregroundMark x1="71153" y1="20194" x2="77870" y2="22083"/>
                        <a14:foregroundMark x1="71291" y1="19903" x2="87307" y2="24424"/>
                        <a14:foregroundMark x1="88075" y1="24861" x2="89815" y2="27222"/>
                        <a14:foregroundMark x1="89630" y1="28333" x2="93954" y2="38750"/>
                        <a14:foregroundMark x1="5648" y1="63056" x2="5833" y2="74167"/>
                        <a14:foregroundMark x1="62963" y1="21528" x2="62130" y2="21111"/>
                        <a14:foregroundMark x1="63148" y1="21389" x2="61944" y2="21389"/>
                        <a14:foregroundMark x1="62778" y1="20833" x2="61389" y2="20972"/>
                        <a14:foregroundMark x1="62870" y1="21250" x2="65463" y2="21389"/>
                        <a14:foregroundMark x1="62315" y1="20833" x2="66019" y2="20972"/>
                        <a14:foregroundMark x1="94259" y1="57083" x2="94537" y2="65833"/>
                        <a14:backgroundMark x1="94352" y1="40139" x2="94352" y2="40139"/>
                        <a14:backgroundMark x1="94167" y1="38750" x2="94167" y2="38750"/>
                        <a14:backgroundMark x1="94074" y1="39583" x2="94074" y2="39583"/>
                        <a14:backgroundMark x1="94352" y1="39444" x2="94352" y2="39444"/>
                        <a14:backgroundMark x1="94352" y1="39444" x2="94907" y2="40556"/>
                        <a14:backgroundMark x1="94907" y1="40556" x2="93704" y2="36944"/>
                        <a14:backgroundMark x1="94167" y1="38333" x2="96574" y2="42639"/>
                        <a14:backgroundMark x1="94259" y1="39306" x2="93981" y2="37222"/>
                        <a14:backgroundMark x1="94167" y1="38889" x2="93611" y2="37500"/>
                        <a14:backgroundMark x1="68704" y1="19306" x2="70370" y2="18889"/>
                        <a14:backgroundMark x1="70463" y1="19028" x2="71574" y2="19306"/>
                        <a14:backgroundMark x1="88148" y1="24861" x2="88148" y2="24861"/>
                        <a14:backgroundMark x1="87870" y1="24583" x2="87315" y2="2444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543" y="1301675"/>
            <a:ext cx="6505815" cy="43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/>
          <p:nvPr/>
        </p:nvSpPr>
        <p:spPr>
          <a:xfrm>
            <a:off x="5029975" y="1804712"/>
            <a:ext cx="750900" cy="750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5029975" y="2980062"/>
            <a:ext cx="750900" cy="750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1057300" y="1786287"/>
            <a:ext cx="750900" cy="750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1057300" y="2961637"/>
            <a:ext cx="750900" cy="750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4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r>
              <a:rPr lang="en" dirty="0">
                <a:solidFill>
                  <a:schemeClr val="dk1"/>
                </a:solidFill>
              </a:rPr>
              <a:t> consumer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4" name="Google Shape;454;p44"/>
          <p:cNvSpPr txBox="1">
            <a:spLocks noGrp="1"/>
          </p:cNvSpPr>
          <p:nvPr>
            <p:ph type="title" idx="2"/>
          </p:nvPr>
        </p:nvSpPr>
        <p:spPr>
          <a:xfrm>
            <a:off x="6145098" y="1867512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people</a:t>
            </a:r>
            <a:endParaRPr dirty="0"/>
          </a:p>
        </p:txBody>
      </p:sp>
      <p:sp>
        <p:nvSpPr>
          <p:cNvPr id="18" name="Google Shape;449;p44">
            <a:extLst>
              <a:ext uri="{FF2B5EF4-FFF2-40B4-BE49-F238E27FC236}">
                <a16:creationId xmlns:a16="http://schemas.microsoft.com/office/drawing/2014/main" id="{CFE5C3F0-CD5C-8E3A-A875-A0FC12DE2D0C}"/>
              </a:ext>
            </a:extLst>
          </p:cNvPr>
          <p:cNvSpPr txBox="1">
            <a:spLocks/>
          </p:cNvSpPr>
          <p:nvPr/>
        </p:nvSpPr>
        <p:spPr>
          <a:xfrm>
            <a:off x="2174173" y="3029912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ata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r>
              <a:rPr lang="en-GB"/>
              <a:t>Employees</a:t>
            </a:r>
            <a:endParaRPr lang="en-GB" dirty="0"/>
          </a:p>
        </p:txBody>
      </p:sp>
      <p:sp>
        <p:nvSpPr>
          <p:cNvPr id="19" name="Google Shape;450;p44">
            <a:extLst>
              <a:ext uri="{FF2B5EF4-FFF2-40B4-BE49-F238E27FC236}">
                <a16:creationId xmlns:a16="http://schemas.microsoft.com/office/drawing/2014/main" id="{6B4E2200-E794-21F5-9F24-6D894A93F0C2}"/>
              </a:ext>
            </a:extLst>
          </p:cNvPr>
          <p:cNvSpPr txBox="1">
            <a:spLocks/>
          </p:cNvSpPr>
          <p:nvPr/>
        </p:nvSpPr>
        <p:spPr>
          <a:xfrm>
            <a:off x="6145098" y="3029912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ata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r>
              <a:rPr lang="en-GB"/>
              <a:t>Elderly</a:t>
            </a:r>
            <a:endParaRPr lang="en-GB" dirty="0"/>
          </a:p>
        </p:txBody>
      </p:sp>
      <p:sp>
        <p:nvSpPr>
          <p:cNvPr id="20" name="Google Shape;452;p44">
            <a:extLst>
              <a:ext uri="{FF2B5EF4-FFF2-40B4-BE49-F238E27FC236}">
                <a16:creationId xmlns:a16="http://schemas.microsoft.com/office/drawing/2014/main" id="{A28D9C3F-28AB-6FCB-6EC1-79F704D81138}"/>
              </a:ext>
            </a:extLst>
          </p:cNvPr>
          <p:cNvSpPr txBox="1">
            <a:spLocks/>
          </p:cNvSpPr>
          <p:nvPr/>
        </p:nvSpPr>
        <p:spPr>
          <a:xfrm>
            <a:off x="2174171" y="18675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ata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r>
              <a:rPr lang="en-US"/>
              <a:t>Family</a:t>
            </a:r>
            <a:endParaRPr lang="en-US" dirty="0"/>
          </a:p>
        </p:txBody>
      </p:sp>
      <p:grpSp>
        <p:nvGrpSpPr>
          <p:cNvPr id="27" name="Google Shape;8002;p80">
            <a:extLst>
              <a:ext uri="{FF2B5EF4-FFF2-40B4-BE49-F238E27FC236}">
                <a16:creationId xmlns:a16="http://schemas.microsoft.com/office/drawing/2014/main" id="{4C60D3BD-735E-D067-CE49-FCDE1CAA90E9}"/>
              </a:ext>
            </a:extLst>
          </p:cNvPr>
          <p:cNvGrpSpPr/>
          <p:nvPr/>
        </p:nvGrpSpPr>
        <p:grpSpPr>
          <a:xfrm>
            <a:off x="1230131" y="3127833"/>
            <a:ext cx="420811" cy="418507"/>
            <a:chOff x="-5971525" y="3273750"/>
            <a:chExt cx="292250" cy="290650"/>
          </a:xfrm>
          <a:solidFill>
            <a:schemeClr val="bg1"/>
          </a:solidFill>
        </p:grpSpPr>
        <p:sp>
          <p:nvSpPr>
            <p:cNvPr id="28" name="Google Shape;8003;p80">
              <a:extLst>
                <a:ext uri="{FF2B5EF4-FFF2-40B4-BE49-F238E27FC236}">
                  <a16:creationId xmlns:a16="http://schemas.microsoft.com/office/drawing/2014/main" id="{B6AB2550-B383-A651-FD61-144208D53072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04;p80">
              <a:extLst>
                <a:ext uri="{FF2B5EF4-FFF2-40B4-BE49-F238E27FC236}">
                  <a16:creationId xmlns:a16="http://schemas.microsoft.com/office/drawing/2014/main" id="{D5BC951D-C901-1865-E063-6A4AF9FF9A41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6736;p77">
            <a:extLst>
              <a:ext uri="{FF2B5EF4-FFF2-40B4-BE49-F238E27FC236}">
                <a16:creationId xmlns:a16="http://schemas.microsoft.com/office/drawing/2014/main" id="{6B07AE83-D6F4-1C77-BED5-F2CF676A1D1C}"/>
              </a:ext>
            </a:extLst>
          </p:cNvPr>
          <p:cNvGrpSpPr/>
          <p:nvPr/>
        </p:nvGrpSpPr>
        <p:grpSpPr>
          <a:xfrm>
            <a:off x="1267276" y="1972034"/>
            <a:ext cx="314662" cy="358999"/>
            <a:chOff x="-53615675" y="3584850"/>
            <a:chExt cx="279625" cy="319025"/>
          </a:xfrm>
          <a:solidFill>
            <a:schemeClr val="bg1"/>
          </a:solidFill>
        </p:grpSpPr>
        <p:sp>
          <p:nvSpPr>
            <p:cNvPr id="31" name="Google Shape;6737;p77">
              <a:extLst>
                <a:ext uri="{FF2B5EF4-FFF2-40B4-BE49-F238E27FC236}">
                  <a16:creationId xmlns:a16="http://schemas.microsoft.com/office/drawing/2014/main" id="{C54F7A0D-F67A-C152-A100-BF194681631E}"/>
                </a:ext>
              </a:extLst>
            </p:cNvPr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38;p77">
              <a:extLst>
                <a:ext uri="{FF2B5EF4-FFF2-40B4-BE49-F238E27FC236}">
                  <a16:creationId xmlns:a16="http://schemas.microsoft.com/office/drawing/2014/main" id="{36B9A95D-8157-503D-BAC7-D0999C68E113}"/>
                </a:ext>
              </a:extLst>
            </p:cNvPr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39;p77">
              <a:extLst>
                <a:ext uri="{FF2B5EF4-FFF2-40B4-BE49-F238E27FC236}">
                  <a16:creationId xmlns:a16="http://schemas.microsoft.com/office/drawing/2014/main" id="{52F68E94-B506-D589-B19E-FB3C7D314B83}"/>
                </a:ext>
              </a:extLst>
            </p:cNvPr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862;p77">
            <a:extLst>
              <a:ext uri="{FF2B5EF4-FFF2-40B4-BE49-F238E27FC236}">
                <a16:creationId xmlns:a16="http://schemas.microsoft.com/office/drawing/2014/main" id="{D793AF3B-E9CC-995C-9B33-06A87E6143B9}"/>
              </a:ext>
            </a:extLst>
          </p:cNvPr>
          <p:cNvGrpSpPr/>
          <p:nvPr/>
        </p:nvGrpSpPr>
        <p:grpSpPr>
          <a:xfrm>
            <a:off x="5243663" y="3157700"/>
            <a:ext cx="323524" cy="358774"/>
            <a:chOff x="-57162350" y="3982000"/>
            <a:chExt cx="287500" cy="318825"/>
          </a:xfrm>
          <a:solidFill>
            <a:schemeClr val="bg1"/>
          </a:solidFill>
        </p:grpSpPr>
        <p:sp>
          <p:nvSpPr>
            <p:cNvPr id="35" name="Google Shape;6863;p77">
              <a:extLst>
                <a:ext uri="{FF2B5EF4-FFF2-40B4-BE49-F238E27FC236}">
                  <a16:creationId xmlns:a16="http://schemas.microsoft.com/office/drawing/2014/main" id="{206BCAE1-C865-A9C8-9180-219D13E62BA0}"/>
                </a:ext>
              </a:extLst>
            </p:cNvPr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64;p77">
              <a:extLst>
                <a:ext uri="{FF2B5EF4-FFF2-40B4-BE49-F238E27FC236}">
                  <a16:creationId xmlns:a16="http://schemas.microsoft.com/office/drawing/2014/main" id="{1847229F-D848-00D5-2081-08BE42FB5D04}"/>
                </a:ext>
              </a:extLst>
            </p:cNvPr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65;p77">
              <a:extLst>
                <a:ext uri="{FF2B5EF4-FFF2-40B4-BE49-F238E27FC236}">
                  <a16:creationId xmlns:a16="http://schemas.microsoft.com/office/drawing/2014/main" id="{924B6C68-0D95-73CF-0331-737EEB7919BA}"/>
                </a:ext>
              </a:extLst>
            </p:cNvPr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66;p77">
              <a:extLst>
                <a:ext uri="{FF2B5EF4-FFF2-40B4-BE49-F238E27FC236}">
                  <a16:creationId xmlns:a16="http://schemas.microsoft.com/office/drawing/2014/main" id="{50424667-FAFC-EE6A-BD6C-C35C8743718F}"/>
                </a:ext>
              </a:extLst>
            </p:cNvPr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67;p77">
              <a:extLst>
                <a:ext uri="{FF2B5EF4-FFF2-40B4-BE49-F238E27FC236}">
                  <a16:creationId xmlns:a16="http://schemas.microsoft.com/office/drawing/2014/main" id="{D7613EEF-9865-0681-67B9-5E1F46DDDCF3}"/>
                </a:ext>
              </a:extLst>
            </p:cNvPr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68;p77">
              <a:extLst>
                <a:ext uri="{FF2B5EF4-FFF2-40B4-BE49-F238E27FC236}">
                  <a16:creationId xmlns:a16="http://schemas.microsoft.com/office/drawing/2014/main" id="{8C81ADBB-EBC7-FA82-2830-5DB9BCF4876E}"/>
                </a:ext>
              </a:extLst>
            </p:cNvPr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69;p77">
              <a:extLst>
                <a:ext uri="{FF2B5EF4-FFF2-40B4-BE49-F238E27FC236}">
                  <a16:creationId xmlns:a16="http://schemas.microsoft.com/office/drawing/2014/main" id="{F4B88152-5F87-5B8F-DA74-EC47E14D9CE6}"/>
                </a:ext>
              </a:extLst>
            </p:cNvPr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70;p77">
              <a:extLst>
                <a:ext uri="{FF2B5EF4-FFF2-40B4-BE49-F238E27FC236}">
                  <a16:creationId xmlns:a16="http://schemas.microsoft.com/office/drawing/2014/main" id="{8C35C37E-7104-9DB8-F1D0-11A6398A48CF}"/>
                </a:ext>
              </a:extLst>
            </p:cNvPr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954;p77">
            <a:extLst>
              <a:ext uri="{FF2B5EF4-FFF2-40B4-BE49-F238E27FC236}">
                <a16:creationId xmlns:a16="http://schemas.microsoft.com/office/drawing/2014/main" id="{55BD9866-1111-1F0B-F2E6-62F414175643}"/>
              </a:ext>
            </a:extLst>
          </p:cNvPr>
          <p:cNvGrpSpPr/>
          <p:nvPr/>
        </p:nvGrpSpPr>
        <p:grpSpPr>
          <a:xfrm>
            <a:off x="5243663" y="1982814"/>
            <a:ext cx="337703" cy="357845"/>
            <a:chOff x="-52450000" y="3584850"/>
            <a:chExt cx="300100" cy="318000"/>
          </a:xfrm>
          <a:solidFill>
            <a:schemeClr val="bg1"/>
          </a:solidFill>
        </p:grpSpPr>
        <p:sp>
          <p:nvSpPr>
            <p:cNvPr id="44" name="Google Shape;6955;p77">
              <a:extLst>
                <a:ext uri="{FF2B5EF4-FFF2-40B4-BE49-F238E27FC236}">
                  <a16:creationId xmlns:a16="http://schemas.microsoft.com/office/drawing/2014/main" id="{D4F4E8AE-D311-B05B-C6E9-EC52E042CFB8}"/>
                </a:ext>
              </a:extLst>
            </p:cNvPr>
            <p:cNvSpPr/>
            <p:nvPr/>
          </p:nvSpPr>
          <p:spPr>
            <a:xfrm>
              <a:off x="-52206625" y="360140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986" y="0"/>
                  </a:moveTo>
                  <a:cubicBezTo>
                    <a:pt x="1513" y="32"/>
                    <a:pt x="1103" y="252"/>
                    <a:pt x="694" y="599"/>
                  </a:cubicBezTo>
                  <a:cubicBezTo>
                    <a:pt x="347" y="914"/>
                    <a:pt x="64" y="1387"/>
                    <a:pt x="1" y="1859"/>
                  </a:cubicBezTo>
                  <a:cubicBezTo>
                    <a:pt x="64" y="1985"/>
                    <a:pt x="158" y="2143"/>
                    <a:pt x="221" y="2237"/>
                  </a:cubicBezTo>
                  <a:cubicBezTo>
                    <a:pt x="725" y="2174"/>
                    <a:pt x="1166" y="1985"/>
                    <a:pt x="1513" y="1607"/>
                  </a:cubicBezTo>
                  <a:cubicBezTo>
                    <a:pt x="1923" y="1197"/>
                    <a:pt x="2143" y="693"/>
                    <a:pt x="2206" y="189"/>
                  </a:cubicBezTo>
                  <a:cubicBezTo>
                    <a:pt x="2206" y="158"/>
                    <a:pt x="2206" y="95"/>
                    <a:pt x="2143" y="32"/>
                  </a:cubicBezTo>
                  <a:cubicBezTo>
                    <a:pt x="2112" y="0"/>
                    <a:pt x="2080" y="0"/>
                    <a:pt x="19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956;p77">
              <a:extLst>
                <a:ext uri="{FF2B5EF4-FFF2-40B4-BE49-F238E27FC236}">
                  <a16:creationId xmlns:a16="http://schemas.microsoft.com/office/drawing/2014/main" id="{A4E2E023-FBE9-E617-AC79-DB8C8B8FAD5B}"/>
                </a:ext>
              </a:extLst>
            </p:cNvPr>
            <p:cNvSpPr/>
            <p:nvPr/>
          </p:nvSpPr>
          <p:spPr>
            <a:xfrm>
              <a:off x="-52271200" y="3601700"/>
              <a:ext cx="29950" cy="11525"/>
            </a:xfrm>
            <a:custGeom>
              <a:avLst/>
              <a:gdLst/>
              <a:ahLst/>
              <a:cxnLst/>
              <a:rect l="l" t="t" r="r" b="b"/>
              <a:pathLst>
                <a:path w="1198" h="461" extrusionOk="0">
                  <a:moveTo>
                    <a:pt x="757" y="1"/>
                  </a:moveTo>
                  <a:cubicBezTo>
                    <a:pt x="507" y="1"/>
                    <a:pt x="260" y="23"/>
                    <a:pt x="0" y="83"/>
                  </a:cubicBezTo>
                  <a:cubicBezTo>
                    <a:pt x="410" y="146"/>
                    <a:pt x="756" y="272"/>
                    <a:pt x="1103" y="461"/>
                  </a:cubicBezTo>
                  <a:cubicBezTo>
                    <a:pt x="1103" y="303"/>
                    <a:pt x="1166" y="146"/>
                    <a:pt x="1197" y="20"/>
                  </a:cubicBezTo>
                  <a:cubicBezTo>
                    <a:pt x="1048" y="8"/>
                    <a:pt x="902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57;p77">
              <a:extLst>
                <a:ext uri="{FF2B5EF4-FFF2-40B4-BE49-F238E27FC236}">
                  <a16:creationId xmlns:a16="http://schemas.microsoft.com/office/drawing/2014/main" id="{93901EA8-E68A-60DF-51F6-E94E01022126}"/>
                </a:ext>
              </a:extLst>
            </p:cNvPr>
            <p:cNvSpPr/>
            <p:nvPr/>
          </p:nvSpPr>
          <p:spPr>
            <a:xfrm>
              <a:off x="-52225525" y="3584850"/>
              <a:ext cx="30750" cy="44925"/>
            </a:xfrm>
            <a:custGeom>
              <a:avLst/>
              <a:gdLst/>
              <a:ahLst/>
              <a:cxnLst/>
              <a:rect l="l" t="t" r="r" b="b"/>
              <a:pathLst>
                <a:path w="1230" h="1797" extrusionOk="0">
                  <a:moveTo>
                    <a:pt x="757" y="1"/>
                  </a:moveTo>
                  <a:cubicBezTo>
                    <a:pt x="694" y="1"/>
                    <a:pt x="662" y="32"/>
                    <a:pt x="631" y="64"/>
                  </a:cubicBezTo>
                  <a:cubicBezTo>
                    <a:pt x="442" y="316"/>
                    <a:pt x="1" y="820"/>
                    <a:pt x="1" y="1418"/>
                  </a:cubicBezTo>
                  <a:lnTo>
                    <a:pt x="1" y="1607"/>
                  </a:lnTo>
                  <a:cubicBezTo>
                    <a:pt x="64" y="1702"/>
                    <a:pt x="158" y="1733"/>
                    <a:pt x="190" y="1796"/>
                  </a:cubicBezTo>
                  <a:cubicBezTo>
                    <a:pt x="347" y="1355"/>
                    <a:pt x="631" y="977"/>
                    <a:pt x="977" y="662"/>
                  </a:cubicBezTo>
                  <a:cubicBezTo>
                    <a:pt x="1072" y="599"/>
                    <a:pt x="1135" y="536"/>
                    <a:pt x="1229" y="505"/>
                  </a:cubicBezTo>
                  <a:cubicBezTo>
                    <a:pt x="1103" y="316"/>
                    <a:pt x="977" y="190"/>
                    <a:pt x="851" y="64"/>
                  </a:cubicBezTo>
                  <a:cubicBezTo>
                    <a:pt x="820" y="32"/>
                    <a:pt x="788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58;p77">
              <a:extLst>
                <a:ext uri="{FF2B5EF4-FFF2-40B4-BE49-F238E27FC236}">
                  <a16:creationId xmlns:a16="http://schemas.microsoft.com/office/drawing/2014/main" id="{C39F0CE3-95EA-0B4A-D4C2-701401FEC182}"/>
                </a:ext>
              </a:extLst>
            </p:cNvPr>
            <p:cNvSpPr/>
            <p:nvPr/>
          </p:nvSpPr>
          <p:spPr>
            <a:xfrm>
              <a:off x="-52412200" y="3694325"/>
              <a:ext cx="205600" cy="208525"/>
            </a:xfrm>
            <a:custGeom>
              <a:avLst/>
              <a:gdLst/>
              <a:ahLst/>
              <a:cxnLst/>
              <a:rect l="l" t="t" r="r" b="b"/>
              <a:pathLst>
                <a:path w="8224" h="8341" extrusionOk="0">
                  <a:moveTo>
                    <a:pt x="2584" y="2269"/>
                  </a:moveTo>
                  <a:cubicBezTo>
                    <a:pt x="2773" y="2269"/>
                    <a:pt x="2931" y="2427"/>
                    <a:pt x="2931" y="2616"/>
                  </a:cubicBezTo>
                  <a:cubicBezTo>
                    <a:pt x="2931" y="2836"/>
                    <a:pt x="2773" y="2962"/>
                    <a:pt x="2584" y="2962"/>
                  </a:cubicBezTo>
                  <a:cubicBezTo>
                    <a:pt x="2568" y="2965"/>
                    <a:pt x="2552" y="2966"/>
                    <a:pt x="2536" y="2966"/>
                  </a:cubicBezTo>
                  <a:cubicBezTo>
                    <a:pt x="2369" y="2966"/>
                    <a:pt x="2238" y="2817"/>
                    <a:pt x="2238" y="2616"/>
                  </a:cubicBezTo>
                  <a:cubicBezTo>
                    <a:pt x="2238" y="2427"/>
                    <a:pt x="2395" y="2269"/>
                    <a:pt x="2584" y="2269"/>
                  </a:cubicBezTo>
                  <a:close/>
                  <a:moveTo>
                    <a:pt x="5577" y="2269"/>
                  </a:moveTo>
                  <a:cubicBezTo>
                    <a:pt x="5766" y="2269"/>
                    <a:pt x="5924" y="2427"/>
                    <a:pt x="5924" y="2616"/>
                  </a:cubicBezTo>
                  <a:cubicBezTo>
                    <a:pt x="5955" y="2836"/>
                    <a:pt x="5766" y="2994"/>
                    <a:pt x="5577" y="2994"/>
                  </a:cubicBezTo>
                  <a:cubicBezTo>
                    <a:pt x="5388" y="2994"/>
                    <a:pt x="5231" y="2836"/>
                    <a:pt x="5231" y="2616"/>
                  </a:cubicBezTo>
                  <a:cubicBezTo>
                    <a:pt x="5231" y="2427"/>
                    <a:pt x="5388" y="2269"/>
                    <a:pt x="5577" y="2269"/>
                  </a:cubicBezTo>
                  <a:close/>
                  <a:moveTo>
                    <a:pt x="5132" y="4923"/>
                  </a:moveTo>
                  <a:cubicBezTo>
                    <a:pt x="5231" y="4923"/>
                    <a:pt x="5325" y="4963"/>
                    <a:pt x="5388" y="5042"/>
                  </a:cubicBezTo>
                  <a:cubicBezTo>
                    <a:pt x="5577" y="5199"/>
                    <a:pt x="5577" y="5420"/>
                    <a:pt x="5420" y="5546"/>
                  </a:cubicBezTo>
                  <a:cubicBezTo>
                    <a:pt x="5073" y="5892"/>
                    <a:pt x="4601" y="6081"/>
                    <a:pt x="4128" y="6081"/>
                  </a:cubicBezTo>
                  <a:cubicBezTo>
                    <a:pt x="3592" y="6081"/>
                    <a:pt x="3120" y="5892"/>
                    <a:pt x="2773" y="5546"/>
                  </a:cubicBezTo>
                  <a:cubicBezTo>
                    <a:pt x="2616" y="5388"/>
                    <a:pt x="2616" y="5136"/>
                    <a:pt x="2773" y="5042"/>
                  </a:cubicBezTo>
                  <a:cubicBezTo>
                    <a:pt x="2852" y="4963"/>
                    <a:pt x="2954" y="4923"/>
                    <a:pt x="3049" y="4923"/>
                  </a:cubicBezTo>
                  <a:cubicBezTo>
                    <a:pt x="3144" y="4923"/>
                    <a:pt x="3230" y="4963"/>
                    <a:pt x="3277" y="5042"/>
                  </a:cubicBezTo>
                  <a:cubicBezTo>
                    <a:pt x="3498" y="5246"/>
                    <a:pt x="3789" y="5349"/>
                    <a:pt x="4077" y="5349"/>
                  </a:cubicBezTo>
                  <a:cubicBezTo>
                    <a:pt x="4364" y="5349"/>
                    <a:pt x="4648" y="5246"/>
                    <a:pt x="4853" y="5042"/>
                  </a:cubicBezTo>
                  <a:cubicBezTo>
                    <a:pt x="4931" y="4963"/>
                    <a:pt x="5034" y="4923"/>
                    <a:pt x="5132" y="4923"/>
                  </a:cubicBezTo>
                  <a:close/>
                  <a:moveTo>
                    <a:pt x="7468" y="1"/>
                  </a:moveTo>
                  <a:cubicBezTo>
                    <a:pt x="7027" y="1"/>
                    <a:pt x="6711" y="347"/>
                    <a:pt x="6711" y="725"/>
                  </a:cubicBezTo>
                  <a:cubicBezTo>
                    <a:pt x="6711" y="1135"/>
                    <a:pt x="6365" y="1482"/>
                    <a:pt x="5955" y="1482"/>
                  </a:cubicBezTo>
                  <a:lnTo>
                    <a:pt x="726" y="1482"/>
                  </a:lnTo>
                  <a:cubicBezTo>
                    <a:pt x="442" y="1482"/>
                    <a:pt x="221" y="1450"/>
                    <a:pt x="1" y="1356"/>
                  </a:cubicBezTo>
                  <a:lnTo>
                    <a:pt x="1" y="4033"/>
                  </a:lnTo>
                  <a:cubicBezTo>
                    <a:pt x="1" y="6176"/>
                    <a:pt x="1576" y="8129"/>
                    <a:pt x="3687" y="8318"/>
                  </a:cubicBezTo>
                  <a:cubicBezTo>
                    <a:pt x="3831" y="8333"/>
                    <a:pt x="3974" y="8340"/>
                    <a:pt x="4115" y="8340"/>
                  </a:cubicBezTo>
                  <a:cubicBezTo>
                    <a:pt x="6356" y="8340"/>
                    <a:pt x="8224" y="6504"/>
                    <a:pt x="8224" y="4223"/>
                  </a:cubicBezTo>
                  <a:lnTo>
                    <a:pt x="8224" y="757"/>
                  </a:lnTo>
                  <a:cubicBezTo>
                    <a:pt x="8224" y="347"/>
                    <a:pt x="7846" y="1"/>
                    <a:pt x="7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59;p77">
              <a:extLst>
                <a:ext uri="{FF2B5EF4-FFF2-40B4-BE49-F238E27FC236}">
                  <a16:creationId xmlns:a16="http://schemas.microsoft.com/office/drawing/2014/main" id="{6D95B6E7-F8AC-01F5-6706-FE8A61D3CDE3}"/>
                </a:ext>
              </a:extLst>
            </p:cNvPr>
            <p:cNvSpPr/>
            <p:nvPr/>
          </p:nvSpPr>
          <p:spPr>
            <a:xfrm>
              <a:off x="-52430300" y="3619500"/>
              <a:ext cx="219775" cy="92975"/>
            </a:xfrm>
            <a:custGeom>
              <a:avLst/>
              <a:gdLst/>
              <a:ahLst/>
              <a:cxnLst/>
              <a:rect l="l" t="t" r="r" b="b"/>
              <a:pathLst>
                <a:path w="8791" h="3719" extrusionOk="0">
                  <a:moveTo>
                    <a:pt x="2237" y="1"/>
                  </a:moveTo>
                  <a:cubicBezTo>
                    <a:pt x="1008" y="1"/>
                    <a:pt x="0" y="978"/>
                    <a:pt x="0" y="2238"/>
                  </a:cubicBezTo>
                  <a:cubicBezTo>
                    <a:pt x="0" y="2364"/>
                    <a:pt x="0" y="2427"/>
                    <a:pt x="32" y="2553"/>
                  </a:cubicBezTo>
                  <a:cubicBezTo>
                    <a:pt x="189" y="3214"/>
                    <a:pt x="788" y="3718"/>
                    <a:pt x="1481" y="3718"/>
                  </a:cubicBezTo>
                  <a:lnTo>
                    <a:pt x="6490" y="3718"/>
                  </a:lnTo>
                  <a:cubicBezTo>
                    <a:pt x="6585" y="3718"/>
                    <a:pt x="6648" y="3655"/>
                    <a:pt x="6679" y="3561"/>
                  </a:cubicBezTo>
                  <a:cubicBezTo>
                    <a:pt x="6774" y="2836"/>
                    <a:pt x="7404" y="2238"/>
                    <a:pt x="8192" y="2238"/>
                  </a:cubicBezTo>
                  <a:cubicBezTo>
                    <a:pt x="8381" y="2238"/>
                    <a:pt x="8570" y="2269"/>
                    <a:pt x="8790" y="2364"/>
                  </a:cubicBezTo>
                  <a:cubicBezTo>
                    <a:pt x="8349" y="978"/>
                    <a:pt x="7089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60;p77">
              <a:extLst>
                <a:ext uri="{FF2B5EF4-FFF2-40B4-BE49-F238E27FC236}">
                  <a16:creationId xmlns:a16="http://schemas.microsoft.com/office/drawing/2014/main" id="{FCAE39EF-1693-8DEF-4C73-22E0A1EE2BFF}"/>
                </a:ext>
              </a:extLst>
            </p:cNvPr>
            <p:cNvSpPr/>
            <p:nvPr/>
          </p:nvSpPr>
          <p:spPr>
            <a:xfrm>
              <a:off x="-52192450" y="3666775"/>
              <a:ext cx="42550" cy="120525"/>
            </a:xfrm>
            <a:custGeom>
              <a:avLst/>
              <a:gdLst/>
              <a:ahLst/>
              <a:cxnLst/>
              <a:rect l="l" t="t" r="r" b="b"/>
              <a:pathLst>
                <a:path w="1702" h="4821" extrusionOk="0">
                  <a:moveTo>
                    <a:pt x="851" y="0"/>
                  </a:moveTo>
                  <a:cubicBezTo>
                    <a:pt x="568" y="126"/>
                    <a:pt x="284" y="221"/>
                    <a:pt x="1" y="315"/>
                  </a:cubicBezTo>
                  <a:cubicBezTo>
                    <a:pt x="127" y="662"/>
                    <a:pt x="221" y="1040"/>
                    <a:pt x="221" y="1481"/>
                  </a:cubicBezTo>
                  <a:lnTo>
                    <a:pt x="221" y="4820"/>
                  </a:lnTo>
                  <a:cubicBezTo>
                    <a:pt x="1040" y="4820"/>
                    <a:pt x="1702" y="4159"/>
                    <a:pt x="1702" y="3340"/>
                  </a:cubicBezTo>
                  <a:cubicBezTo>
                    <a:pt x="1639" y="2710"/>
                    <a:pt x="1229" y="2143"/>
                    <a:pt x="694" y="1953"/>
                  </a:cubicBezTo>
                  <a:cubicBezTo>
                    <a:pt x="851" y="1575"/>
                    <a:pt x="914" y="1166"/>
                    <a:pt x="914" y="725"/>
                  </a:cubicBezTo>
                  <a:cubicBezTo>
                    <a:pt x="914" y="504"/>
                    <a:pt x="883" y="221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961;p77">
              <a:extLst>
                <a:ext uri="{FF2B5EF4-FFF2-40B4-BE49-F238E27FC236}">
                  <a16:creationId xmlns:a16="http://schemas.microsoft.com/office/drawing/2014/main" id="{5131C12D-804D-37C9-EDE0-47C3E88F26DA}"/>
                </a:ext>
              </a:extLst>
            </p:cNvPr>
            <p:cNvSpPr/>
            <p:nvPr/>
          </p:nvSpPr>
          <p:spPr>
            <a:xfrm>
              <a:off x="-524500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</a:t>
            </a:r>
            <a:r>
              <a:rPr lang="en" dirty="0">
                <a:solidFill>
                  <a:schemeClr val="dk1"/>
                </a:solidFill>
              </a:rPr>
              <a:t>for parents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Airbags, anti-lock brakes &amp; cameras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Roomy</a:t>
            </a:r>
            <a:endParaRPr dirty="0"/>
          </a:p>
        </p:txBody>
      </p:sp>
      <p:sp>
        <p:nvSpPr>
          <p:cNvPr id="344" name="Google Shape;344;p39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Accomodates </a:t>
            </a:r>
            <a:r>
              <a:rPr lang="uk-UA" dirty="0"/>
              <a:t>5 </a:t>
            </a:r>
            <a:r>
              <a:rPr lang="en-US" dirty="0"/>
              <a:t>people and staff</a:t>
            </a:r>
            <a:endParaRPr dirty="0"/>
          </a:p>
        </p:txBody>
      </p:sp>
      <p:sp>
        <p:nvSpPr>
          <p:cNvPr id="345" name="Google Shape;345;p39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Economical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Fuel-efficiency, minimal maintenance &amp; durable</a:t>
            </a:r>
          </a:p>
        </p:txBody>
      </p:sp>
      <p:sp>
        <p:nvSpPr>
          <p:cNvPr id="347" name="Google Shape;347;p39"/>
          <p:cNvSpPr/>
          <p:nvPr/>
        </p:nvSpPr>
        <p:spPr>
          <a:xfrm>
            <a:off x="1126650" y="1442480"/>
            <a:ext cx="1131600" cy="113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4006200" y="2132680"/>
            <a:ext cx="1131600" cy="113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6892650" y="1479056"/>
            <a:ext cx="1131600" cy="113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27;p61">
            <a:extLst>
              <a:ext uri="{FF2B5EF4-FFF2-40B4-BE49-F238E27FC236}">
                <a16:creationId xmlns:a16="http://schemas.microsoft.com/office/drawing/2014/main" id="{55A657B3-89E9-9168-EC38-736AB9F762A7}"/>
              </a:ext>
            </a:extLst>
          </p:cNvPr>
          <p:cNvGrpSpPr/>
          <p:nvPr/>
        </p:nvGrpSpPr>
        <p:grpSpPr>
          <a:xfrm>
            <a:off x="4252591" y="2568001"/>
            <a:ext cx="638813" cy="360625"/>
            <a:chOff x="7196141" y="4158132"/>
            <a:chExt cx="387127" cy="179005"/>
          </a:xfrm>
          <a:solidFill>
            <a:schemeClr val="bg1"/>
          </a:solidFill>
        </p:grpSpPr>
        <p:sp>
          <p:nvSpPr>
            <p:cNvPr id="3" name="Google Shape;1028;p61">
              <a:extLst>
                <a:ext uri="{FF2B5EF4-FFF2-40B4-BE49-F238E27FC236}">
                  <a16:creationId xmlns:a16="http://schemas.microsoft.com/office/drawing/2014/main" id="{AB5A40BE-1710-C6E7-BE07-DD69DA5C1D44}"/>
                </a:ext>
              </a:extLst>
            </p:cNvPr>
            <p:cNvSpPr/>
            <p:nvPr/>
          </p:nvSpPr>
          <p:spPr>
            <a:xfrm>
              <a:off x="7196141" y="4186411"/>
              <a:ext cx="40827" cy="120735"/>
            </a:xfrm>
            <a:custGeom>
              <a:avLst/>
              <a:gdLst/>
              <a:ahLst/>
              <a:cxnLst/>
              <a:rect l="l" t="t" r="r" b="b"/>
              <a:pathLst>
                <a:path w="1168" h="3454" extrusionOk="0">
                  <a:moveTo>
                    <a:pt x="0" y="1"/>
                  </a:moveTo>
                  <a:lnTo>
                    <a:pt x="0" y="3454"/>
                  </a:lnTo>
                  <a:lnTo>
                    <a:pt x="1167" y="3454"/>
                  </a:lnTo>
                  <a:lnTo>
                    <a:pt x="1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9;p61">
              <a:extLst>
                <a:ext uri="{FF2B5EF4-FFF2-40B4-BE49-F238E27FC236}">
                  <a16:creationId xmlns:a16="http://schemas.microsoft.com/office/drawing/2014/main" id="{44523525-AF11-20B5-2E60-BCDE103AC084}"/>
                </a:ext>
              </a:extLst>
            </p:cNvPr>
            <p:cNvSpPr/>
            <p:nvPr/>
          </p:nvSpPr>
          <p:spPr>
            <a:xfrm>
              <a:off x="7259410" y="4158132"/>
              <a:ext cx="107417" cy="179005"/>
            </a:xfrm>
            <a:custGeom>
              <a:avLst/>
              <a:gdLst/>
              <a:ahLst/>
              <a:cxnLst/>
              <a:rect l="l" t="t" r="r" b="b"/>
              <a:pathLst>
                <a:path w="3073" h="5121" extrusionOk="0">
                  <a:moveTo>
                    <a:pt x="0" y="0"/>
                  </a:moveTo>
                  <a:lnTo>
                    <a:pt x="0" y="5120"/>
                  </a:lnTo>
                  <a:lnTo>
                    <a:pt x="3072" y="5120"/>
                  </a:lnTo>
                  <a:lnTo>
                    <a:pt x="30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0;p61">
              <a:extLst>
                <a:ext uri="{FF2B5EF4-FFF2-40B4-BE49-F238E27FC236}">
                  <a16:creationId xmlns:a16="http://schemas.microsoft.com/office/drawing/2014/main" id="{C7DC50A1-DF00-030E-DA21-96AAECB927C7}"/>
                </a:ext>
              </a:extLst>
            </p:cNvPr>
            <p:cNvSpPr/>
            <p:nvPr/>
          </p:nvSpPr>
          <p:spPr>
            <a:xfrm>
              <a:off x="7393427" y="4158132"/>
              <a:ext cx="127376" cy="179005"/>
            </a:xfrm>
            <a:custGeom>
              <a:avLst/>
              <a:gdLst/>
              <a:ahLst/>
              <a:cxnLst/>
              <a:rect l="l" t="t" r="r" b="b"/>
              <a:pathLst>
                <a:path w="3644" h="5121" extrusionOk="0">
                  <a:moveTo>
                    <a:pt x="1501" y="0"/>
                  </a:moveTo>
                  <a:lnTo>
                    <a:pt x="1501" y="1119"/>
                  </a:lnTo>
                  <a:lnTo>
                    <a:pt x="0" y="1119"/>
                  </a:lnTo>
                  <a:lnTo>
                    <a:pt x="0" y="3977"/>
                  </a:lnTo>
                  <a:lnTo>
                    <a:pt x="1501" y="3977"/>
                  </a:lnTo>
                  <a:lnTo>
                    <a:pt x="1501" y="5120"/>
                  </a:lnTo>
                  <a:lnTo>
                    <a:pt x="3644" y="5120"/>
                  </a:lnTo>
                  <a:lnTo>
                    <a:pt x="36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31;p61">
              <a:extLst>
                <a:ext uri="{FF2B5EF4-FFF2-40B4-BE49-F238E27FC236}">
                  <a16:creationId xmlns:a16="http://schemas.microsoft.com/office/drawing/2014/main" id="{353E1A02-448A-CAB7-FE7A-46F9830AA87E}"/>
                </a:ext>
              </a:extLst>
            </p:cNvPr>
            <p:cNvSpPr/>
            <p:nvPr/>
          </p:nvSpPr>
          <p:spPr>
            <a:xfrm>
              <a:off x="7543244" y="4186411"/>
              <a:ext cx="40023" cy="120735"/>
            </a:xfrm>
            <a:custGeom>
              <a:avLst/>
              <a:gdLst/>
              <a:ahLst/>
              <a:cxnLst/>
              <a:rect l="l" t="t" r="r" b="b"/>
              <a:pathLst>
                <a:path w="1145" h="3454" extrusionOk="0">
                  <a:moveTo>
                    <a:pt x="1" y="1"/>
                  </a:moveTo>
                  <a:lnTo>
                    <a:pt x="1" y="3454"/>
                  </a:lnTo>
                  <a:lnTo>
                    <a:pt x="1144" y="3454"/>
                  </a:lnTo>
                  <a:lnTo>
                    <a:pt x="1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884;p61">
            <a:extLst>
              <a:ext uri="{FF2B5EF4-FFF2-40B4-BE49-F238E27FC236}">
                <a16:creationId xmlns:a16="http://schemas.microsoft.com/office/drawing/2014/main" id="{F0110A13-7FCE-2B4B-9164-350C76F1534E}"/>
              </a:ext>
            </a:extLst>
          </p:cNvPr>
          <p:cNvGrpSpPr/>
          <p:nvPr/>
        </p:nvGrpSpPr>
        <p:grpSpPr>
          <a:xfrm>
            <a:off x="7111891" y="1782607"/>
            <a:ext cx="688896" cy="496798"/>
            <a:chOff x="4750445" y="2294296"/>
            <a:chExt cx="388770" cy="288064"/>
          </a:xfrm>
          <a:solidFill>
            <a:schemeClr val="bg1"/>
          </a:solidFill>
        </p:grpSpPr>
        <p:sp>
          <p:nvSpPr>
            <p:cNvPr id="8" name="Google Shape;885;p61">
              <a:extLst>
                <a:ext uri="{FF2B5EF4-FFF2-40B4-BE49-F238E27FC236}">
                  <a16:creationId xmlns:a16="http://schemas.microsoft.com/office/drawing/2014/main" id="{32551A2A-3B72-2ACC-B829-984C468E8410}"/>
                </a:ext>
              </a:extLst>
            </p:cNvPr>
            <p:cNvSpPr/>
            <p:nvPr/>
          </p:nvSpPr>
          <p:spPr>
            <a:xfrm>
              <a:off x="4818712" y="2364241"/>
              <a:ext cx="252235" cy="195643"/>
            </a:xfrm>
            <a:custGeom>
              <a:avLst/>
              <a:gdLst/>
              <a:ahLst/>
              <a:cxnLst/>
              <a:rect l="l" t="t" r="r" b="b"/>
              <a:pathLst>
                <a:path w="7216" h="5597" extrusionOk="0">
                  <a:moveTo>
                    <a:pt x="3953" y="1382"/>
                  </a:moveTo>
                  <a:lnTo>
                    <a:pt x="3953" y="2667"/>
                  </a:lnTo>
                  <a:cubicBezTo>
                    <a:pt x="4334" y="2810"/>
                    <a:pt x="4620" y="3168"/>
                    <a:pt x="4620" y="3596"/>
                  </a:cubicBezTo>
                  <a:cubicBezTo>
                    <a:pt x="4620" y="4001"/>
                    <a:pt x="4358" y="4406"/>
                    <a:pt x="3953" y="4525"/>
                  </a:cubicBezTo>
                  <a:lnTo>
                    <a:pt x="3953" y="5049"/>
                  </a:lnTo>
                  <a:lnTo>
                    <a:pt x="3310" y="5049"/>
                  </a:lnTo>
                  <a:lnTo>
                    <a:pt x="3310" y="4525"/>
                  </a:lnTo>
                  <a:cubicBezTo>
                    <a:pt x="2929" y="4358"/>
                    <a:pt x="2644" y="4001"/>
                    <a:pt x="2644" y="3596"/>
                  </a:cubicBezTo>
                  <a:cubicBezTo>
                    <a:pt x="2620" y="3168"/>
                    <a:pt x="2929" y="2787"/>
                    <a:pt x="3310" y="2667"/>
                  </a:cubicBezTo>
                  <a:lnTo>
                    <a:pt x="3310" y="1382"/>
                  </a:lnTo>
                  <a:close/>
                  <a:moveTo>
                    <a:pt x="3239" y="0"/>
                  </a:moveTo>
                  <a:cubicBezTo>
                    <a:pt x="2501" y="48"/>
                    <a:pt x="1810" y="334"/>
                    <a:pt x="1286" y="834"/>
                  </a:cubicBezTo>
                  <a:lnTo>
                    <a:pt x="1810" y="1358"/>
                  </a:lnTo>
                  <a:lnTo>
                    <a:pt x="1358" y="1810"/>
                  </a:lnTo>
                  <a:lnTo>
                    <a:pt x="834" y="1262"/>
                  </a:lnTo>
                  <a:cubicBezTo>
                    <a:pt x="381" y="1810"/>
                    <a:pt x="95" y="2501"/>
                    <a:pt x="0" y="3239"/>
                  </a:cubicBezTo>
                  <a:lnTo>
                    <a:pt x="762" y="3239"/>
                  </a:lnTo>
                  <a:lnTo>
                    <a:pt x="762" y="3882"/>
                  </a:lnTo>
                  <a:lnTo>
                    <a:pt x="24" y="3882"/>
                  </a:lnTo>
                  <a:cubicBezTo>
                    <a:pt x="95" y="4477"/>
                    <a:pt x="310" y="5073"/>
                    <a:pt x="619" y="5597"/>
                  </a:cubicBezTo>
                  <a:lnTo>
                    <a:pt x="6621" y="5597"/>
                  </a:lnTo>
                  <a:cubicBezTo>
                    <a:pt x="6978" y="5073"/>
                    <a:pt x="7144" y="4501"/>
                    <a:pt x="7216" y="3882"/>
                  </a:cubicBezTo>
                  <a:lnTo>
                    <a:pt x="6430" y="3882"/>
                  </a:lnTo>
                  <a:lnTo>
                    <a:pt x="6430" y="3239"/>
                  </a:lnTo>
                  <a:lnTo>
                    <a:pt x="7216" y="3239"/>
                  </a:lnTo>
                  <a:cubicBezTo>
                    <a:pt x="7144" y="2501"/>
                    <a:pt x="6835" y="1810"/>
                    <a:pt x="6382" y="1262"/>
                  </a:cubicBezTo>
                  <a:lnTo>
                    <a:pt x="5835" y="1810"/>
                  </a:lnTo>
                  <a:lnTo>
                    <a:pt x="5358" y="1358"/>
                  </a:lnTo>
                  <a:lnTo>
                    <a:pt x="5906" y="834"/>
                  </a:lnTo>
                  <a:cubicBezTo>
                    <a:pt x="5358" y="381"/>
                    <a:pt x="4644" y="72"/>
                    <a:pt x="3906" y="0"/>
                  </a:cubicBezTo>
                  <a:lnTo>
                    <a:pt x="3906" y="762"/>
                  </a:lnTo>
                  <a:lnTo>
                    <a:pt x="3239" y="762"/>
                  </a:lnTo>
                  <a:lnTo>
                    <a:pt x="3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6;p61">
              <a:extLst>
                <a:ext uri="{FF2B5EF4-FFF2-40B4-BE49-F238E27FC236}">
                  <a16:creationId xmlns:a16="http://schemas.microsoft.com/office/drawing/2014/main" id="{E84EC947-49FB-BAD1-89F2-9737EC98081F}"/>
                </a:ext>
              </a:extLst>
            </p:cNvPr>
            <p:cNvSpPr/>
            <p:nvPr/>
          </p:nvSpPr>
          <p:spPr>
            <a:xfrm>
              <a:off x="4932735" y="2478265"/>
              <a:ext cx="23350" cy="22511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334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01"/>
                    <a:pt x="167" y="644"/>
                    <a:pt x="334" y="644"/>
                  </a:cubicBezTo>
                  <a:cubicBezTo>
                    <a:pt x="525" y="644"/>
                    <a:pt x="668" y="501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7;p61">
              <a:extLst>
                <a:ext uri="{FF2B5EF4-FFF2-40B4-BE49-F238E27FC236}">
                  <a16:creationId xmlns:a16="http://schemas.microsoft.com/office/drawing/2014/main" id="{5A8C4098-FDC9-921C-9459-EB711BF250AF}"/>
                </a:ext>
              </a:extLst>
            </p:cNvPr>
            <p:cNvSpPr/>
            <p:nvPr/>
          </p:nvSpPr>
          <p:spPr>
            <a:xfrm>
              <a:off x="4750445" y="2294296"/>
              <a:ext cx="388770" cy="288064"/>
            </a:xfrm>
            <a:custGeom>
              <a:avLst/>
              <a:gdLst/>
              <a:ahLst/>
              <a:cxnLst/>
              <a:rect l="l" t="t" r="r" b="b"/>
              <a:pathLst>
                <a:path w="11122" h="8241" extrusionOk="0">
                  <a:moveTo>
                    <a:pt x="5549" y="1"/>
                  </a:moveTo>
                  <a:cubicBezTo>
                    <a:pt x="4073" y="1"/>
                    <a:pt x="2668" y="549"/>
                    <a:pt x="1620" y="1644"/>
                  </a:cubicBezTo>
                  <a:cubicBezTo>
                    <a:pt x="596" y="2668"/>
                    <a:pt x="0" y="4073"/>
                    <a:pt x="0" y="5573"/>
                  </a:cubicBezTo>
                  <a:cubicBezTo>
                    <a:pt x="0" y="6431"/>
                    <a:pt x="191" y="7264"/>
                    <a:pt x="596" y="8050"/>
                  </a:cubicBezTo>
                  <a:lnTo>
                    <a:pt x="667" y="8241"/>
                  </a:lnTo>
                  <a:lnTo>
                    <a:pt x="2215" y="8241"/>
                  </a:lnTo>
                  <a:lnTo>
                    <a:pt x="2120" y="8122"/>
                  </a:lnTo>
                  <a:cubicBezTo>
                    <a:pt x="1596" y="7383"/>
                    <a:pt x="1286" y="6526"/>
                    <a:pt x="1286" y="5597"/>
                  </a:cubicBezTo>
                  <a:cubicBezTo>
                    <a:pt x="1286" y="3240"/>
                    <a:pt x="3191" y="1334"/>
                    <a:pt x="5549" y="1334"/>
                  </a:cubicBezTo>
                  <a:cubicBezTo>
                    <a:pt x="7907" y="1334"/>
                    <a:pt x="9812" y="3240"/>
                    <a:pt x="9812" y="5597"/>
                  </a:cubicBezTo>
                  <a:cubicBezTo>
                    <a:pt x="9812" y="6526"/>
                    <a:pt x="9502" y="7383"/>
                    <a:pt x="8978" y="8122"/>
                  </a:cubicBezTo>
                  <a:lnTo>
                    <a:pt x="8883" y="8241"/>
                  </a:lnTo>
                  <a:lnTo>
                    <a:pt x="10431" y="8241"/>
                  </a:lnTo>
                  <a:lnTo>
                    <a:pt x="10526" y="8050"/>
                  </a:lnTo>
                  <a:cubicBezTo>
                    <a:pt x="10907" y="7288"/>
                    <a:pt x="11122" y="6455"/>
                    <a:pt x="11122" y="5573"/>
                  </a:cubicBezTo>
                  <a:cubicBezTo>
                    <a:pt x="11122" y="4073"/>
                    <a:pt x="10526" y="2668"/>
                    <a:pt x="9478" y="1644"/>
                  </a:cubicBezTo>
                  <a:cubicBezTo>
                    <a:pt x="8454" y="596"/>
                    <a:pt x="7049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957;p61">
            <a:extLst>
              <a:ext uri="{FF2B5EF4-FFF2-40B4-BE49-F238E27FC236}">
                <a16:creationId xmlns:a16="http://schemas.microsoft.com/office/drawing/2014/main" id="{D1766232-AE02-49A6-5BC1-574B17623168}"/>
              </a:ext>
            </a:extLst>
          </p:cNvPr>
          <p:cNvGrpSpPr/>
          <p:nvPr/>
        </p:nvGrpSpPr>
        <p:grpSpPr>
          <a:xfrm>
            <a:off x="1415532" y="1817118"/>
            <a:ext cx="605819" cy="449435"/>
            <a:chOff x="3158839" y="2315968"/>
            <a:chExt cx="387092" cy="283031"/>
          </a:xfrm>
          <a:solidFill>
            <a:schemeClr val="bg1"/>
          </a:solidFill>
        </p:grpSpPr>
        <p:sp>
          <p:nvSpPr>
            <p:cNvPr id="16" name="Google Shape;958;p61">
              <a:extLst>
                <a:ext uri="{FF2B5EF4-FFF2-40B4-BE49-F238E27FC236}">
                  <a16:creationId xmlns:a16="http://schemas.microsoft.com/office/drawing/2014/main" id="{5DCD1040-9DF6-02E4-BD9A-FFD0D8639238}"/>
                </a:ext>
              </a:extLst>
            </p:cNvPr>
            <p:cNvSpPr/>
            <p:nvPr/>
          </p:nvSpPr>
          <p:spPr>
            <a:xfrm>
              <a:off x="3161320" y="2315968"/>
              <a:ext cx="330500" cy="104061"/>
            </a:xfrm>
            <a:custGeom>
              <a:avLst/>
              <a:gdLst/>
              <a:ahLst/>
              <a:cxnLst/>
              <a:rect l="l" t="t" r="r" b="b"/>
              <a:pathLst>
                <a:path w="9455" h="2977" extrusionOk="0">
                  <a:moveTo>
                    <a:pt x="1810" y="0"/>
                  </a:moveTo>
                  <a:lnTo>
                    <a:pt x="1096" y="1977"/>
                  </a:lnTo>
                  <a:lnTo>
                    <a:pt x="0" y="1977"/>
                  </a:lnTo>
                  <a:lnTo>
                    <a:pt x="0" y="2620"/>
                  </a:lnTo>
                  <a:lnTo>
                    <a:pt x="858" y="2620"/>
                  </a:lnTo>
                  <a:lnTo>
                    <a:pt x="715" y="2977"/>
                  </a:lnTo>
                  <a:lnTo>
                    <a:pt x="8717" y="2977"/>
                  </a:lnTo>
                  <a:lnTo>
                    <a:pt x="8574" y="2620"/>
                  </a:lnTo>
                  <a:lnTo>
                    <a:pt x="9455" y="2620"/>
                  </a:lnTo>
                  <a:lnTo>
                    <a:pt x="9455" y="1977"/>
                  </a:lnTo>
                  <a:lnTo>
                    <a:pt x="8359" y="1977"/>
                  </a:lnTo>
                  <a:lnTo>
                    <a:pt x="76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9;p61">
              <a:extLst>
                <a:ext uri="{FF2B5EF4-FFF2-40B4-BE49-F238E27FC236}">
                  <a16:creationId xmlns:a16="http://schemas.microsoft.com/office/drawing/2014/main" id="{04993FF0-BB62-B938-7232-1FF262F713C9}"/>
                </a:ext>
              </a:extLst>
            </p:cNvPr>
            <p:cNvSpPr/>
            <p:nvPr/>
          </p:nvSpPr>
          <p:spPr>
            <a:xfrm>
              <a:off x="3431872" y="2484941"/>
              <a:ext cx="114058" cy="114058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2382" y="905"/>
                  </a:moveTo>
                  <a:lnTo>
                    <a:pt x="2834" y="1358"/>
                  </a:lnTo>
                  <a:lnTo>
                    <a:pt x="1429" y="2596"/>
                  </a:lnTo>
                  <a:lnTo>
                    <a:pt x="524" y="1620"/>
                  </a:lnTo>
                  <a:lnTo>
                    <a:pt x="1000" y="1215"/>
                  </a:lnTo>
                  <a:lnTo>
                    <a:pt x="1453" y="1715"/>
                  </a:lnTo>
                  <a:lnTo>
                    <a:pt x="2382" y="905"/>
                  </a:lnTo>
                  <a:close/>
                  <a:moveTo>
                    <a:pt x="1643" y="0"/>
                  </a:moveTo>
                  <a:cubicBezTo>
                    <a:pt x="738" y="0"/>
                    <a:pt x="0" y="715"/>
                    <a:pt x="0" y="1620"/>
                  </a:cubicBezTo>
                  <a:cubicBezTo>
                    <a:pt x="0" y="2525"/>
                    <a:pt x="738" y="3263"/>
                    <a:pt x="1643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0"/>
                    <a:pt x="1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0;p61">
              <a:extLst>
                <a:ext uri="{FF2B5EF4-FFF2-40B4-BE49-F238E27FC236}">
                  <a16:creationId xmlns:a16="http://schemas.microsoft.com/office/drawing/2014/main" id="{74B0B172-FDD1-CD41-128E-C01BDD97D1BF}"/>
                </a:ext>
              </a:extLst>
            </p:cNvPr>
            <p:cNvSpPr/>
            <p:nvPr/>
          </p:nvSpPr>
          <p:spPr>
            <a:xfrm>
              <a:off x="3298659" y="2511577"/>
              <a:ext cx="54984" cy="37507"/>
            </a:xfrm>
            <a:custGeom>
              <a:avLst/>
              <a:gdLst/>
              <a:ahLst/>
              <a:cxnLst/>
              <a:rect l="l" t="t" r="r" b="b"/>
              <a:pathLst>
                <a:path w="1573" h="1073" extrusionOk="0">
                  <a:moveTo>
                    <a:pt x="1" y="0"/>
                  </a:moveTo>
                  <a:lnTo>
                    <a:pt x="1" y="1072"/>
                  </a:lnTo>
                  <a:lnTo>
                    <a:pt x="1573" y="1072"/>
                  </a:lnTo>
                  <a:lnTo>
                    <a:pt x="1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1;p61">
              <a:extLst>
                <a:ext uri="{FF2B5EF4-FFF2-40B4-BE49-F238E27FC236}">
                  <a16:creationId xmlns:a16="http://schemas.microsoft.com/office/drawing/2014/main" id="{B507AF13-8B10-8760-5BE8-F103A21EA825}"/>
                </a:ext>
              </a:extLst>
            </p:cNvPr>
            <p:cNvSpPr/>
            <p:nvPr/>
          </p:nvSpPr>
          <p:spPr>
            <a:xfrm>
              <a:off x="3158839" y="2441667"/>
              <a:ext cx="332981" cy="154851"/>
            </a:xfrm>
            <a:custGeom>
              <a:avLst/>
              <a:gdLst/>
              <a:ahLst/>
              <a:cxnLst/>
              <a:rect l="l" t="t" r="r" b="b"/>
              <a:pathLst>
                <a:path w="9526" h="4430" extrusionOk="0">
                  <a:moveTo>
                    <a:pt x="2453" y="1357"/>
                  </a:moveTo>
                  <a:lnTo>
                    <a:pt x="2453" y="2000"/>
                  </a:lnTo>
                  <a:lnTo>
                    <a:pt x="1119" y="2000"/>
                  </a:lnTo>
                  <a:lnTo>
                    <a:pt x="1119" y="1357"/>
                  </a:lnTo>
                  <a:close/>
                  <a:moveTo>
                    <a:pt x="572" y="0"/>
                  </a:moveTo>
                  <a:cubicBezTo>
                    <a:pt x="238" y="214"/>
                    <a:pt x="0" y="572"/>
                    <a:pt x="0" y="1000"/>
                  </a:cubicBezTo>
                  <a:lnTo>
                    <a:pt x="0" y="2239"/>
                  </a:lnTo>
                  <a:cubicBezTo>
                    <a:pt x="0" y="2620"/>
                    <a:pt x="286" y="2953"/>
                    <a:pt x="667" y="3048"/>
                  </a:cubicBezTo>
                  <a:lnTo>
                    <a:pt x="667" y="3405"/>
                  </a:lnTo>
                  <a:cubicBezTo>
                    <a:pt x="667" y="4001"/>
                    <a:pt x="1143" y="4429"/>
                    <a:pt x="1715" y="4429"/>
                  </a:cubicBezTo>
                  <a:lnTo>
                    <a:pt x="1881" y="4429"/>
                  </a:lnTo>
                  <a:cubicBezTo>
                    <a:pt x="2477" y="4429"/>
                    <a:pt x="2929" y="3953"/>
                    <a:pt x="2929" y="3405"/>
                  </a:cubicBezTo>
                  <a:lnTo>
                    <a:pt x="2929" y="3072"/>
                  </a:lnTo>
                  <a:lnTo>
                    <a:pt x="3382" y="3072"/>
                  </a:lnTo>
                  <a:lnTo>
                    <a:pt x="3382" y="1357"/>
                  </a:lnTo>
                  <a:lnTo>
                    <a:pt x="6239" y="1357"/>
                  </a:lnTo>
                  <a:lnTo>
                    <a:pt x="6239" y="3072"/>
                  </a:lnTo>
                  <a:lnTo>
                    <a:pt x="7216" y="3072"/>
                  </a:lnTo>
                  <a:lnTo>
                    <a:pt x="7216" y="2834"/>
                  </a:lnTo>
                  <a:cubicBezTo>
                    <a:pt x="7216" y="1596"/>
                    <a:pt x="8264" y="548"/>
                    <a:pt x="9502" y="548"/>
                  </a:cubicBezTo>
                  <a:lnTo>
                    <a:pt x="9526" y="548"/>
                  </a:lnTo>
                  <a:cubicBezTo>
                    <a:pt x="9454" y="333"/>
                    <a:pt x="9264" y="119"/>
                    <a:pt x="90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2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667" r="16667"/>
          <a:stretch/>
        </p:blipFill>
        <p:spPr>
          <a:xfrm>
            <a:off x="726550" y="662700"/>
            <a:ext cx="3818100" cy="3818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5155614" y="1818400"/>
            <a:ext cx="3634817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</a:t>
            </a:r>
            <a:r>
              <a:rPr lang="en" dirty="0">
                <a:solidFill>
                  <a:schemeClr val="tx1"/>
                </a:solidFill>
              </a:rPr>
              <a:t>for children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1"/>
          </p:nvPr>
        </p:nvSpPr>
        <p:spPr>
          <a:xfrm>
            <a:off x="5155615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Necessary entertainment systems: Bluetooth connectivity &amp; touchscreen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xfrm>
            <a:off x="713100" y="2005110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Easy </a:t>
            </a:r>
            <a:r>
              <a:rPr lang="en" dirty="0">
                <a:solidFill>
                  <a:schemeClr val="dk1"/>
                </a:solidFill>
              </a:rPr>
              <a:t>control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1"/>
          </p:nvPr>
        </p:nvSpPr>
        <p:spPr>
          <a:xfrm>
            <a:off x="700908" y="2407362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Understandable &amp; comfortable</a:t>
            </a:r>
            <a:endParaRPr dirty="0"/>
          </a:p>
        </p:txBody>
      </p:sp>
      <p:sp>
        <p:nvSpPr>
          <p:cNvPr id="318" name="Google Shape;318;p38"/>
          <p:cNvSpPr/>
          <p:nvPr/>
        </p:nvSpPr>
        <p:spPr>
          <a:xfrm>
            <a:off x="6244150" y="1810050"/>
            <a:ext cx="1523400" cy="15234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 txBox="1"/>
          <p:nvPr/>
        </p:nvSpPr>
        <p:spPr>
          <a:xfrm>
            <a:off x="6352192" y="3475903"/>
            <a:ext cx="1331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AutoPilot</a:t>
            </a:r>
            <a:endParaRPr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28" name="Google Shape;328;p38"/>
          <p:cNvGrpSpPr/>
          <p:nvPr/>
        </p:nvGrpSpPr>
        <p:grpSpPr>
          <a:xfrm>
            <a:off x="6238915" y="3530653"/>
            <a:ext cx="290300" cy="127700"/>
            <a:chOff x="6294365" y="3580868"/>
            <a:chExt cx="290300" cy="127700"/>
          </a:xfrm>
        </p:grpSpPr>
        <p:sp>
          <p:nvSpPr>
            <p:cNvPr id="329" name="Google Shape;329;p38"/>
            <p:cNvSpPr/>
            <p:nvPr/>
          </p:nvSpPr>
          <p:spPr>
            <a:xfrm>
              <a:off x="6294365" y="3580868"/>
              <a:ext cx="290300" cy="29675"/>
            </a:xfrm>
            <a:custGeom>
              <a:avLst/>
              <a:gdLst/>
              <a:ahLst/>
              <a:cxnLst/>
              <a:rect l="l" t="t" r="r" b="b"/>
              <a:pathLst>
                <a:path w="11612" h="1187" extrusionOk="0">
                  <a:moveTo>
                    <a:pt x="0" y="1"/>
                  </a:moveTo>
                  <a:lnTo>
                    <a:pt x="1398" y="1186"/>
                  </a:lnTo>
                  <a:lnTo>
                    <a:pt x="11611" y="1186"/>
                  </a:lnTo>
                  <a:lnTo>
                    <a:pt x="11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6352865" y="3630268"/>
              <a:ext cx="231800" cy="29650"/>
            </a:xfrm>
            <a:custGeom>
              <a:avLst/>
              <a:gdLst/>
              <a:ahLst/>
              <a:cxnLst/>
              <a:rect l="l" t="t" r="r" b="b"/>
              <a:pathLst>
                <a:path w="9272" h="1186" extrusionOk="0">
                  <a:moveTo>
                    <a:pt x="1" y="1"/>
                  </a:moveTo>
                  <a:lnTo>
                    <a:pt x="1429" y="1186"/>
                  </a:lnTo>
                  <a:lnTo>
                    <a:pt x="9271" y="1186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6412140" y="3678893"/>
              <a:ext cx="172525" cy="29675"/>
            </a:xfrm>
            <a:custGeom>
              <a:avLst/>
              <a:gdLst/>
              <a:ahLst/>
              <a:cxnLst/>
              <a:rect l="l" t="t" r="r" b="b"/>
              <a:pathLst>
                <a:path w="6901" h="1187" extrusionOk="0">
                  <a:moveTo>
                    <a:pt x="0" y="1"/>
                  </a:moveTo>
                  <a:lnTo>
                    <a:pt x="1429" y="1186"/>
                  </a:lnTo>
                  <a:lnTo>
                    <a:pt x="6900" y="1186"/>
                  </a:lnTo>
                  <a:lnTo>
                    <a:pt x="6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8"/>
          <p:cNvGrpSpPr/>
          <p:nvPr/>
        </p:nvGrpSpPr>
        <p:grpSpPr>
          <a:xfrm>
            <a:off x="7477803" y="3530653"/>
            <a:ext cx="291050" cy="127700"/>
            <a:chOff x="7438765" y="3580868"/>
            <a:chExt cx="291050" cy="127700"/>
          </a:xfrm>
        </p:grpSpPr>
        <p:sp>
          <p:nvSpPr>
            <p:cNvPr id="333" name="Google Shape;333;p38"/>
            <p:cNvSpPr/>
            <p:nvPr/>
          </p:nvSpPr>
          <p:spPr>
            <a:xfrm>
              <a:off x="7438765" y="3580868"/>
              <a:ext cx="291050" cy="29675"/>
            </a:xfrm>
            <a:custGeom>
              <a:avLst/>
              <a:gdLst/>
              <a:ahLst/>
              <a:cxnLst/>
              <a:rect l="l" t="t" r="r" b="b"/>
              <a:pathLst>
                <a:path w="11642" h="1187" extrusionOk="0">
                  <a:moveTo>
                    <a:pt x="0" y="1"/>
                  </a:moveTo>
                  <a:lnTo>
                    <a:pt x="0" y="1186"/>
                  </a:lnTo>
                  <a:lnTo>
                    <a:pt x="10183" y="1186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438765" y="3630268"/>
              <a:ext cx="231025" cy="29650"/>
            </a:xfrm>
            <a:custGeom>
              <a:avLst/>
              <a:gdLst/>
              <a:ahLst/>
              <a:cxnLst/>
              <a:rect l="l" t="t" r="r" b="b"/>
              <a:pathLst>
                <a:path w="9241" h="1186" extrusionOk="0">
                  <a:moveTo>
                    <a:pt x="0" y="1"/>
                  </a:moveTo>
                  <a:lnTo>
                    <a:pt x="0" y="1186"/>
                  </a:lnTo>
                  <a:lnTo>
                    <a:pt x="7842" y="1186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7438765" y="3678893"/>
              <a:ext cx="171750" cy="29675"/>
            </a:xfrm>
            <a:custGeom>
              <a:avLst/>
              <a:gdLst/>
              <a:ahLst/>
              <a:cxnLst/>
              <a:rect l="l" t="t" r="r" b="b"/>
              <a:pathLst>
                <a:path w="6870" h="1187" extrusionOk="0">
                  <a:moveTo>
                    <a:pt x="0" y="1"/>
                  </a:moveTo>
                  <a:lnTo>
                    <a:pt x="0" y="1186"/>
                  </a:lnTo>
                  <a:lnTo>
                    <a:pt x="5471" y="1186"/>
                  </a:lnTo>
                  <a:lnTo>
                    <a:pt x="6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70;p61">
            <a:extLst>
              <a:ext uri="{FF2B5EF4-FFF2-40B4-BE49-F238E27FC236}">
                <a16:creationId xmlns:a16="http://schemas.microsoft.com/office/drawing/2014/main" id="{17F382AD-9880-09B1-8F2F-1600F7504D18}"/>
              </a:ext>
            </a:extLst>
          </p:cNvPr>
          <p:cNvGrpSpPr/>
          <p:nvPr/>
        </p:nvGrpSpPr>
        <p:grpSpPr>
          <a:xfrm>
            <a:off x="6432403" y="2000502"/>
            <a:ext cx="1146894" cy="1142496"/>
            <a:chOff x="2346380" y="1659164"/>
            <a:chExt cx="389608" cy="389608"/>
          </a:xfrm>
          <a:solidFill>
            <a:schemeClr val="bg1"/>
          </a:solidFill>
        </p:grpSpPr>
        <p:sp>
          <p:nvSpPr>
            <p:cNvPr id="3" name="Google Shape;871;p61">
              <a:extLst>
                <a:ext uri="{FF2B5EF4-FFF2-40B4-BE49-F238E27FC236}">
                  <a16:creationId xmlns:a16="http://schemas.microsoft.com/office/drawing/2014/main" id="{15259A2F-D4BB-89E3-F92C-41803A81D504}"/>
                </a:ext>
              </a:extLst>
            </p:cNvPr>
            <p:cNvSpPr/>
            <p:nvPr/>
          </p:nvSpPr>
          <p:spPr>
            <a:xfrm>
              <a:off x="2423770" y="1841454"/>
              <a:ext cx="64142" cy="27510"/>
            </a:xfrm>
            <a:custGeom>
              <a:avLst/>
              <a:gdLst/>
              <a:ahLst/>
              <a:cxnLst/>
              <a:rect l="l" t="t" r="r" b="b"/>
              <a:pathLst>
                <a:path w="1835" h="787" extrusionOk="0">
                  <a:moveTo>
                    <a:pt x="25" y="1"/>
                  </a:moveTo>
                  <a:cubicBezTo>
                    <a:pt x="25" y="120"/>
                    <a:pt x="1" y="239"/>
                    <a:pt x="1" y="382"/>
                  </a:cubicBezTo>
                  <a:cubicBezTo>
                    <a:pt x="1" y="549"/>
                    <a:pt x="1" y="668"/>
                    <a:pt x="25" y="787"/>
                  </a:cubicBezTo>
                  <a:lnTo>
                    <a:pt x="1835" y="787"/>
                  </a:lnTo>
                  <a:cubicBezTo>
                    <a:pt x="1811" y="668"/>
                    <a:pt x="1787" y="549"/>
                    <a:pt x="1787" y="382"/>
                  </a:cubicBezTo>
                  <a:cubicBezTo>
                    <a:pt x="1787" y="239"/>
                    <a:pt x="1811" y="120"/>
                    <a:pt x="1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2;p61">
              <a:extLst>
                <a:ext uri="{FF2B5EF4-FFF2-40B4-BE49-F238E27FC236}">
                  <a16:creationId xmlns:a16="http://schemas.microsoft.com/office/drawing/2014/main" id="{47337DF1-6F6D-38F7-DA97-021D4DEB7A79}"/>
                </a:ext>
              </a:extLst>
            </p:cNvPr>
            <p:cNvSpPr/>
            <p:nvPr/>
          </p:nvSpPr>
          <p:spPr>
            <a:xfrm>
              <a:off x="2507872" y="1820656"/>
              <a:ext cx="66624" cy="66624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53" y="0"/>
                    <a:pt x="0" y="429"/>
                    <a:pt x="0" y="953"/>
                  </a:cubicBezTo>
                  <a:cubicBezTo>
                    <a:pt x="0" y="1477"/>
                    <a:pt x="405" y="1906"/>
                    <a:pt x="953" y="1906"/>
                  </a:cubicBezTo>
                  <a:cubicBezTo>
                    <a:pt x="1477" y="1906"/>
                    <a:pt x="1905" y="1453"/>
                    <a:pt x="1905" y="953"/>
                  </a:cubicBezTo>
                  <a:cubicBezTo>
                    <a:pt x="1905" y="453"/>
                    <a:pt x="1477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3;p61">
              <a:extLst>
                <a:ext uri="{FF2B5EF4-FFF2-40B4-BE49-F238E27FC236}">
                  <a16:creationId xmlns:a16="http://schemas.microsoft.com/office/drawing/2014/main" id="{5AF093B9-D766-5913-593E-9D1D3E11BAD3}"/>
                </a:ext>
              </a:extLst>
            </p:cNvPr>
            <p:cNvSpPr/>
            <p:nvPr/>
          </p:nvSpPr>
          <p:spPr>
            <a:xfrm>
              <a:off x="2594420" y="1840650"/>
              <a:ext cx="64142" cy="26671"/>
            </a:xfrm>
            <a:custGeom>
              <a:avLst/>
              <a:gdLst/>
              <a:ahLst/>
              <a:cxnLst/>
              <a:rect l="l" t="t" r="r" b="b"/>
              <a:pathLst>
                <a:path w="1835" h="763" extrusionOk="0">
                  <a:moveTo>
                    <a:pt x="1" y="0"/>
                  </a:moveTo>
                  <a:cubicBezTo>
                    <a:pt x="48" y="143"/>
                    <a:pt x="48" y="262"/>
                    <a:pt x="48" y="381"/>
                  </a:cubicBezTo>
                  <a:cubicBezTo>
                    <a:pt x="48" y="500"/>
                    <a:pt x="25" y="643"/>
                    <a:pt x="1" y="762"/>
                  </a:cubicBezTo>
                  <a:lnTo>
                    <a:pt x="1811" y="762"/>
                  </a:lnTo>
                  <a:cubicBezTo>
                    <a:pt x="1811" y="643"/>
                    <a:pt x="1835" y="524"/>
                    <a:pt x="1835" y="381"/>
                  </a:cubicBezTo>
                  <a:cubicBezTo>
                    <a:pt x="1835" y="238"/>
                    <a:pt x="1835" y="119"/>
                    <a:pt x="1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74;p61">
              <a:extLst>
                <a:ext uri="{FF2B5EF4-FFF2-40B4-BE49-F238E27FC236}">
                  <a16:creationId xmlns:a16="http://schemas.microsoft.com/office/drawing/2014/main" id="{075959DA-A7CF-6A69-19A6-DBD81456C419}"/>
                </a:ext>
              </a:extLst>
            </p:cNvPr>
            <p:cNvSpPr/>
            <p:nvPr/>
          </p:nvSpPr>
          <p:spPr>
            <a:xfrm>
              <a:off x="2429607" y="1736589"/>
              <a:ext cx="224796" cy="82424"/>
            </a:xfrm>
            <a:custGeom>
              <a:avLst/>
              <a:gdLst/>
              <a:ahLst/>
              <a:cxnLst/>
              <a:rect l="l" t="t" r="r" b="b"/>
              <a:pathLst>
                <a:path w="6431" h="2358" extrusionOk="0">
                  <a:moveTo>
                    <a:pt x="3215" y="0"/>
                  </a:moveTo>
                  <a:cubicBezTo>
                    <a:pt x="1739" y="0"/>
                    <a:pt x="453" y="977"/>
                    <a:pt x="1" y="2358"/>
                  </a:cubicBezTo>
                  <a:lnTo>
                    <a:pt x="2001" y="2358"/>
                  </a:lnTo>
                  <a:cubicBezTo>
                    <a:pt x="2287" y="2001"/>
                    <a:pt x="2715" y="1786"/>
                    <a:pt x="3215" y="1786"/>
                  </a:cubicBezTo>
                  <a:cubicBezTo>
                    <a:pt x="3692" y="1786"/>
                    <a:pt x="4144" y="2001"/>
                    <a:pt x="4430" y="2358"/>
                  </a:cubicBezTo>
                  <a:lnTo>
                    <a:pt x="6430" y="2358"/>
                  </a:lnTo>
                  <a:cubicBezTo>
                    <a:pt x="5978" y="977"/>
                    <a:pt x="4740" y="0"/>
                    <a:pt x="3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5;p61">
              <a:extLst>
                <a:ext uri="{FF2B5EF4-FFF2-40B4-BE49-F238E27FC236}">
                  <a16:creationId xmlns:a16="http://schemas.microsoft.com/office/drawing/2014/main" id="{CC60F261-0CCC-972D-45FA-26EA6A5A362B}"/>
                </a:ext>
              </a:extLst>
            </p:cNvPr>
            <p:cNvSpPr/>
            <p:nvPr/>
          </p:nvSpPr>
          <p:spPr>
            <a:xfrm>
              <a:off x="2576943" y="1888923"/>
              <a:ext cx="76621" cy="76621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91" y="0"/>
                  </a:moveTo>
                  <a:lnTo>
                    <a:pt x="191" y="24"/>
                  </a:lnTo>
                  <a:lnTo>
                    <a:pt x="1" y="191"/>
                  </a:lnTo>
                  <a:lnTo>
                    <a:pt x="1" y="2191"/>
                  </a:lnTo>
                  <a:cubicBezTo>
                    <a:pt x="1049" y="1858"/>
                    <a:pt x="1858" y="1024"/>
                    <a:pt x="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6;p61">
              <a:extLst>
                <a:ext uri="{FF2B5EF4-FFF2-40B4-BE49-F238E27FC236}">
                  <a16:creationId xmlns:a16="http://schemas.microsoft.com/office/drawing/2014/main" id="{13F2A675-7086-DB87-7E33-D0A739263D7F}"/>
                </a:ext>
              </a:extLst>
            </p:cNvPr>
            <p:cNvSpPr/>
            <p:nvPr/>
          </p:nvSpPr>
          <p:spPr>
            <a:xfrm>
              <a:off x="2429607" y="1889762"/>
              <a:ext cx="75782" cy="75782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cubicBezTo>
                    <a:pt x="334" y="1024"/>
                    <a:pt x="1167" y="1834"/>
                    <a:pt x="2168" y="2167"/>
                  </a:cubicBezTo>
                  <a:lnTo>
                    <a:pt x="2168" y="167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7;p61">
              <a:extLst>
                <a:ext uri="{FF2B5EF4-FFF2-40B4-BE49-F238E27FC236}">
                  <a16:creationId xmlns:a16="http://schemas.microsoft.com/office/drawing/2014/main" id="{ADBFF829-BF7E-468F-38F2-121C22C0D6F5}"/>
                </a:ext>
              </a:extLst>
            </p:cNvPr>
            <p:cNvSpPr/>
            <p:nvPr/>
          </p:nvSpPr>
          <p:spPr>
            <a:xfrm>
              <a:off x="2346380" y="1659164"/>
              <a:ext cx="389608" cy="389608"/>
            </a:xfrm>
            <a:custGeom>
              <a:avLst/>
              <a:gdLst/>
              <a:ahLst/>
              <a:cxnLst/>
              <a:rect l="l" t="t" r="r" b="b"/>
              <a:pathLst>
                <a:path w="11146" h="11146" extrusionOk="0">
                  <a:moveTo>
                    <a:pt x="5573" y="1548"/>
                  </a:moveTo>
                  <a:cubicBezTo>
                    <a:pt x="7764" y="1548"/>
                    <a:pt x="9597" y="3382"/>
                    <a:pt x="9597" y="5573"/>
                  </a:cubicBezTo>
                  <a:cubicBezTo>
                    <a:pt x="9597" y="7788"/>
                    <a:pt x="7811" y="9598"/>
                    <a:pt x="5573" y="9598"/>
                  </a:cubicBezTo>
                  <a:cubicBezTo>
                    <a:pt x="3358" y="9598"/>
                    <a:pt x="1548" y="7788"/>
                    <a:pt x="1548" y="5573"/>
                  </a:cubicBezTo>
                  <a:cubicBezTo>
                    <a:pt x="1548" y="3382"/>
                    <a:pt x="3358" y="1548"/>
                    <a:pt x="5573" y="1548"/>
                  </a:cubicBezTo>
                  <a:close/>
                  <a:moveTo>
                    <a:pt x="5573" y="1"/>
                  </a:moveTo>
                  <a:cubicBezTo>
                    <a:pt x="4072" y="1"/>
                    <a:pt x="2691" y="572"/>
                    <a:pt x="1643" y="1644"/>
                  </a:cubicBezTo>
                  <a:cubicBezTo>
                    <a:pt x="595" y="2692"/>
                    <a:pt x="0" y="4097"/>
                    <a:pt x="0" y="5573"/>
                  </a:cubicBezTo>
                  <a:cubicBezTo>
                    <a:pt x="0" y="7073"/>
                    <a:pt x="572" y="8455"/>
                    <a:pt x="1643" y="9502"/>
                  </a:cubicBezTo>
                  <a:cubicBezTo>
                    <a:pt x="2691" y="10550"/>
                    <a:pt x="4072" y="11146"/>
                    <a:pt x="5573" y="11146"/>
                  </a:cubicBezTo>
                  <a:cubicBezTo>
                    <a:pt x="7049" y="11146"/>
                    <a:pt x="8454" y="10574"/>
                    <a:pt x="9502" y="9502"/>
                  </a:cubicBezTo>
                  <a:cubicBezTo>
                    <a:pt x="10550" y="8455"/>
                    <a:pt x="11145" y="7073"/>
                    <a:pt x="11145" y="5573"/>
                  </a:cubicBezTo>
                  <a:cubicBezTo>
                    <a:pt x="11145" y="4097"/>
                    <a:pt x="10550" y="2692"/>
                    <a:pt x="9502" y="1644"/>
                  </a:cubicBezTo>
                  <a:cubicBezTo>
                    <a:pt x="8454" y="596"/>
                    <a:pt x="7049" y="1"/>
                    <a:pt x="5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8;p61">
              <a:extLst>
                <a:ext uri="{FF2B5EF4-FFF2-40B4-BE49-F238E27FC236}">
                  <a16:creationId xmlns:a16="http://schemas.microsoft.com/office/drawing/2014/main" id="{FF5DFEC0-A0E3-2C7D-13B9-495F56637B51}"/>
                </a:ext>
              </a:extLst>
            </p:cNvPr>
            <p:cNvSpPr/>
            <p:nvPr/>
          </p:nvSpPr>
          <p:spPr>
            <a:xfrm>
              <a:off x="2528670" y="1907240"/>
              <a:ext cx="26671" cy="64107"/>
            </a:xfrm>
            <a:custGeom>
              <a:avLst/>
              <a:gdLst/>
              <a:ahLst/>
              <a:cxnLst/>
              <a:rect l="l" t="t" r="r" b="b"/>
              <a:pathLst>
                <a:path w="763" h="1834" extrusionOk="0">
                  <a:moveTo>
                    <a:pt x="0" y="0"/>
                  </a:moveTo>
                  <a:lnTo>
                    <a:pt x="0" y="1810"/>
                  </a:lnTo>
                  <a:cubicBezTo>
                    <a:pt x="120" y="1810"/>
                    <a:pt x="239" y="1834"/>
                    <a:pt x="381" y="1834"/>
                  </a:cubicBezTo>
                  <a:cubicBezTo>
                    <a:pt x="501" y="1834"/>
                    <a:pt x="643" y="1834"/>
                    <a:pt x="763" y="1810"/>
                  </a:cubicBezTo>
                  <a:lnTo>
                    <a:pt x="763" y="0"/>
                  </a:lnTo>
                  <a:cubicBezTo>
                    <a:pt x="643" y="24"/>
                    <a:pt x="524" y="48"/>
                    <a:pt x="381" y="48"/>
                  </a:cubicBezTo>
                  <a:cubicBezTo>
                    <a:pt x="239" y="48"/>
                    <a:pt x="120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>
            <a:spLocks noGrp="1"/>
          </p:cNvSpPr>
          <p:nvPr>
            <p:ph type="title"/>
          </p:nvPr>
        </p:nvSpPr>
        <p:spPr>
          <a:xfrm>
            <a:off x="721698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Spacious</a:t>
            </a:r>
            <a:endParaRPr dirty="0"/>
          </a:p>
        </p:txBody>
      </p:sp>
      <p:sp>
        <p:nvSpPr>
          <p:cNvPr id="392" name="Google Shape;392;p43"/>
          <p:cNvSpPr txBox="1">
            <a:spLocks noGrp="1"/>
          </p:cNvSpPr>
          <p:nvPr>
            <p:ph type="subTitle" idx="1"/>
          </p:nvPr>
        </p:nvSpPr>
        <p:spPr>
          <a:xfrm>
            <a:off x="721698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lot of storage space</a:t>
            </a:r>
            <a:r>
              <a:rPr lang="uk-UA" dirty="0"/>
              <a:t> </a:t>
            </a:r>
            <a:r>
              <a:rPr lang="en-US" dirty="0"/>
              <a:t>for every family member</a:t>
            </a:r>
            <a:endParaRPr dirty="0"/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750" r="18750"/>
          <a:stretch/>
        </p:blipFill>
        <p:spPr>
          <a:xfrm>
            <a:off x="4612750" y="669125"/>
            <a:ext cx="3818100" cy="3818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/>
          <p:nvPr/>
        </p:nvSpPr>
        <p:spPr>
          <a:xfrm>
            <a:off x="1126650" y="1886040"/>
            <a:ext cx="1131600" cy="113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7"/>
          <p:cNvSpPr/>
          <p:nvPr/>
        </p:nvSpPr>
        <p:spPr>
          <a:xfrm>
            <a:off x="4000339" y="1886040"/>
            <a:ext cx="1131600" cy="113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7"/>
          <p:cNvSpPr/>
          <p:nvPr/>
        </p:nvSpPr>
        <p:spPr>
          <a:xfrm>
            <a:off x="6863153" y="1896926"/>
            <a:ext cx="1131600" cy="113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GB" dirty="0"/>
              <a:t>umming </a:t>
            </a:r>
            <a:r>
              <a:rPr lang="en-GB" dirty="0">
                <a:solidFill>
                  <a:schemeClr val="tx1"/>
                </a:solidFill>
              </a:rPr>
              <a:t>up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8" name="Google Shape;498;p47"/>
          <p:cNvSpPr txBox="1">
            <a:spLocks noGrp="1"/>
          </p:cNvSpPr>
          <p:nvPr>
            <p:ph type="title"/>
          </p:nvPr>
        </p:nvSpPr>
        <p:spPr>
          <a:xfrm>
            <a:off x="3599548" y="311207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Comfortable</a:t>
            </a:r>
          </a:p>
        </p:txBody>
      </p:sp>
      <p:sp>
        <p:nvSpPr>
          <p:cNvPr id="500" name="Google Shape;500;p47"/>
          <p:cNvSpPr txBox="1">
            <a:spLocks noGrp="1"/>
          </p:cNvSpPr>
          <p:nvPr>
            <p:ph type="title" idx="2"/>
          </p:nvPr>
        </p:nvSpPr>
        <p:spPr>
          <a:xfrm>
            <a:off x="720000" y="311208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Reliable</a:t>
            </a:r>
          </a:p>
        </p:txBody>
      </p:sp>
      <p:sp>
        <p:nvSpPr>
          <p:cNvPr id="502" name="Google Shape;502;p47"/>
          <p:cNvSpPr txBox="1">
            <a:spLocks noGrp="1"/>
          </p:cNvSpPr>
          <p:nvPr>
            <p:ph type="title" idx="4"/>
          </p:nvPr>
        </p:nvSpPr>
        <p:spPr>
          <a:xfrm>
            <a:off x="6486000" y="311208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Safe</a:t>
            </a:r>
            <a:endParaRPr dirty="0"/>
          </a:p>
        </p:txBody>
      </p:sp>
      <p:grpSp>
        <p:nvGrpSpPr>
          <p:cNvPr id="9" name="Google Shape;6235;p76">
            <a:extLst>
              <a:ext uri="{FF2B5EF4-FFF2-40B4-BE49-F238E27FC236}">
                <a16:creationId xmlns:a16="http://schemas.microsoft.com/office/drawing/2014/main" id="{913CE954-11E9-22B4-53B7-CD756597AD22}"/>
              </a:ext>
            </a:extLst>
          </p:cNvPr>
          <p:cNvGrpSpPr/>
          <p:nvPr/>
        </p:nvGrpSpPr>
        <p:grpSpPr>
          <a:xfrm>
            <a:off x="1462752" y="2218762"/>
            <a:ext cx="454437" cy="474386"/>
            <a:chOff x="1674750" y="3254050"/>
            <a:chExt cx="294575" cy="295375"/>
          </a:xfrm>
          <a:solidFill>
            <a:schemeClr val="bg1"/>
          </a:solidFill>
        </p:grpSpPr>
        <p:sp>
          <p:nvSpPr>
            <p:cNvPr id="10" name="Google Shape;6236;p76">
              <a:extLst>
                <a:ext uri="{FF2B5EF4-FFF2-40B4-BE49-F238E27FC236}">
                  <a16:creationId xmlns:a16="http://schemas.microsoft.com/office/drawing/2014/main" id="{317A2BB4-F7ED-2144-24E5-6B367684CCC3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37;p76">
              <a:extLst>
                <a:ext uri="{FF2B5EF4-FFF2-40B4-BE49-F238E27FC236}">
                  <a16:creationId xmlns:a16="http://schemas.microsoft.com/office/drawing/2014/main" id="{F7728CE7-9D18-CD1F-4FB9-09BD0E849208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38;p76">
              <a:extLst>
                <a:ext uri="{FF2B5EF4-FFF2-40B4-BE49-F238E27FC236}">
                  <a16:creationId xmlns:a16="http://schemas.microsoft.com/office/drawing/2014/main" id="{08809C14-3E53-30F4-DC42-423FB357664D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26;p47">
            <a:extLst>
              <a:ext uri="{FF2B5EF4-FFF2-40B4-BE49-F238E27FC236}">
                <a16:creationId xmlns:a16="http://schemas.microsoft.com/office/drawing/2014/main" id="{B0B9E2A8-86C6-40D7-38C7-CFD10B50DF89}"/>
              </a:ext>
            </a:extLst>
          </p:cNvPr>
          <p:cNvGrpSpPr/>
          <p:nvPr/>
        </p:nvGrpSpPr>
        <p:grpSpPr>
          <a:xfrm>
            <a:off x="4412966" y="2266597"/>
            <a:ext cx="306346" cy="387127"/>
            <a:chOff x="744776" y="2253504"/>
            <a:chExt cx="306346" cy="387127"/>
          </a:xfrm>
        </p:grpSpPr>
        <p:sp>
          <p:nvSpPr>
            <p:cNvPr id="14" name="Google Shape;527;p47">
              <a:extLst>
                <a:ext uri="{FF2B5EF4-FFF2-40B4-BE49-F238E27FC236}">
                  <a16:creationId xmlns:a16="http://schemas.microsoft.com/office/drawing/2014/main" id="{6EE6C57B-52C2-3502-202A-3ED5F72823A5}"/>
                </a:ext>
              </a:extLst>
            </p:cNvPr>
            <p:cNvSpPr/>
            <p:nvPr/>
          </p:nvSpPr>
          <p:spPr>
            <a:xfrm>
              <a:off x="813847" y="2320932"/>
              <a:ext cx="169846" cy="252270"/>
            </a:xfrm>
            <a:custGeom>
              <a:avLst/>
              <a:gdLst/>
              <a:ahLst/>
              <a:cxnLst/>
              <a:rect l="l" t="t" r="r" b="b"/>
              <a:pathLst>
                <a:path w="4859" h="7217" extrusionOk="0">
                  <a:moveTo>
                    <a:pt x="4287" y="1382"/>
                  </a:moveTo>
                  <a:lnTo>
                    <a:pt x="4287" y="2025"/>
                  </a:lnTo>
                  <a:lnTo>
                    <a:pt x="2858" y="2025"/>
                  </a:lnTo>
                  <a:lnTo>
                    <a:pt x="2858" y="1382"/>
                  </a:lnTo>
                  <a:close/>
                  <a:moveTo>
                    <a:pt x="1930" y="739"/>
                  </a:moveTo>
                  <a:lnTo>
                    <a:pt x="2382" y="1239"/>
                  </a:lnTo>
                  <a:lnTo>
                    <a:pt x="1215" y="2359"/>
                  </a:lnTo>
                  <a:lnTo>
                    <a:pt x="405" y="1525"/>
                  </a:lnTo>
                  <a:lnTo>
                    <a:pt x="858" y="1073"/>
                  </a:lnTo>
                  <a:lnTo>
                    <a:pt x="1215" y="1430"/>
                  </a:lnTo>
                  <a:lnTo>
                    <a:pt x="1930" y="739"/>
                  </a:lnTo>
                  <a:close/>
                  <a:moveTo>
                    <a:pt x="4287" y="3502"/>
                  </a:moveTo>
                  <a:lnTo>
                    <a:pt x="4287" y="4145"/>
                  </a:lnTo>
                  <a:lnTo>
                    <a:pt x="2858" y="4145"/>
                  </a:lnTo>
                  <a:lnTo>
                    <a:pt x="2858" y="3502"/>
                  </a:lnTo>
                  <a:close/>
                  <a:moveTo>
                    <a:pt x="1930" y="2835"/>
                  </a:moveTo>
                  <a:lnTo>
                    <a:pt x="2382" y="3311"/>
                  </a:lnTo>
                  <a:lnTo>
                    <a:pt x="1215" y="4454"/>
                  </a:lnTo>
                  <a:lnTo>
                    <a:pt x="405" y="3621"/>
                  </a:lnTo>
                  <a:lnTo>
                    <a:pt x="858" y="3168"/>
                  </a:lnTo>
                  <a:lnTo>
                    <a:pt x="1215" y="3525"/>
                  </a:lnTo>
                  <a:lnTo>
                    <a:pt x="1930" y="2835"/>
                  </a:lnTo>
                  <a:close/>
                  <a:moveTo>
                    <a:pt x="4287" y="5597"/>
                  </a:moveTo>
                  <a:lnTo>
                    <a:pt x="4287" y="6264"/>
                  </a:lnTo>
                  <a:lnTo>
                    <a:pt x="2858" y="6264"/>
                  </a:lnTo>
                  <a:lnTo>
                    <a:pt x="2858" y="5597"/>
                  </a:lnTo>
                  <a:close/>
                  <a:moveTo>
                    <a:pt x="1930" y="4883"/>
                  </a:moveTo>
                  <a:lnTo>
                    <a:pt x="2382" y="5359"/>
                  </a:lnTo>
                  <a:lnTo>
                    <a:pt x="1215" y="6502"/>
                  </a:lnTo>
                  <a:lnTo>
                    <a:pt x="405" y="5669"/>
                  </a:lnTo>
                  <a:lnTo>
                    <a:pt x="858" y="5216"/>
                  </a:lnTo>
                  <a:lnTo>
                    <a:pt x="1215" y="5573"/>
                  </a:lnTo>
                  <a:lnTo>
                    <a:pt x="1930" y="4883"/>
                  </a:lnTo>
                  <a:close/>
                  <a:moveTo>
                    <a:pt x="1" y="1"/>
                  </a:moveTo>
                  <a:lnTo>
                    <a:pt x="1" y="7217"/>
                  </a:lnTo>
                  <a:lnTo>
                    <a:pt x="4859" y="7217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8;p47">
              <a:extLst>
                <a:ext uri="{FF2B5EF4-FFF2-40B4-BE49-F238E27FC236}">
                  <a16:creationId xmlns:a16="http://schemas.microsoft.com/office/drawing/2014/main" id="{B5A19718-9400-683F-4AFB-867BE54A059B}"/>
                </a:ext>
              </a:extLst>
            </p:cNvPr>
            <p:cNvSpPr/>
            <p:nvPr/>
          </p:nvSpPr>
          <p:spPr>
            <a:xfrm>
              <a:off x="744776" y="2253504"/>
              <a:ext cx="306346" cy="387127"/>
            </a:xfrm>
            <a:custGeom>
              <a:avLst/>
              <a:gdLst/>
              <a:ahLst/>
              <a:cxnLst/>
              <a:rect l="l" t="t" r="r" b="b"/>
              <a:pathLst>
                <a:path w="8764" h="11075" extrusionOk="0">
                  <a:moveTo>
                    <a:pt x="0" y="1"/>
                  </a:moveTo>
                  <a:lnTo>
                    <a:pt x="0" y="11075"/>
                  </a:lnTo>
                  <a:lnTo>
                    <a:pt x="8764" y="11075"/>
                  </a:lnTo>
                  <a:lnTo>
                    <a:pt x="8764" y="1"/>
                  </a:lnTo>
                  <a:lnTo>
                    <a:pt x="6501" y="1"/>
                  </a:lnTo>
                  <a:lnTo>
                    <a:pt x="6501" y="1287"/>
                  </a:lnTo>
                  <a:lnTo>
                    <a:pt x="7478" y="1287"/>
                  </a:lnTo>
                  <a:lnTo>
                    <a:pt x="7478" y="9789"/>
                  </a:lnTo>
                  <a:lnTo>
                    <a:pt x="1310" y="9789"/>
                  </a:lnTo>
                  <a:lnTo>
                    <a:pt x="1310" y="1287"/>
                  </a:lnTo>
                  <a:lnTo>
                    <a:pt x="2310" y="1287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9;p47">
              <a:extLst>
                <a:ext uri="{FF2B5EF4-FFF2-40B4-BE49-F238E27FC236}">
                  <a16:creationId xmlns:a16="http://schemas.microsoft.com/office/drawing/2014/main" id="{1D6C2FFE-CA13-30B9-CCF3-89E4DE441896}"/>
                </a:ext>
              </a:extLst>
            </p:cNvPr>
            <p:cNvSpPr/>
            <p:nvPr/>
          </p:nvSpPr>
          <p:spPr>
            <a:xfrm>
              <a:off x="847160" y="2253504"/>
              <a:ext cx="101579" cy="45826"/>
            </a:xfrm>
            <a:custGeom>
              <a:avLst/>
              <a:gdLst/>
              <a:ahLst/>
              <a:cxnLst/>
              <a:rect l="l" t="t" r="r" b="b"/>
              <a:pathLst>
                <a:path w="2906" h="1311" extrusionOk="0">
                  <a:moveTo>
                    <a:pt x="0" y="1"/>
                  </a:moveTo>
                  <a:lnTo>
                    <a:pt x="0" y="1311"/>
                  </a:lnTo>
                  <a:lnTo>
                    <a:pt x="2906" y="131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90;p61">
            <a:extLst>
              <a:ext uri="{FF2B5EF4-FFF2-40B4-BE49-F238E27FC236}">
                <a16:creationId xmlns:a16="http://schemas.microsoft.com/office/drawing/2014/main" id="{481E789E-0940-D493-0A4E-E2ADC4BA7FF6}"/>
              </a:ext>
            </a:extLst>
          </p:cNvPr>
          <p:cNvGrpSpPr/>
          <p:nvPr/>
        </p:nvGrpSpPr>
        <p:grpSpPr>
          <a:xfrm>
            <a:off x="7259316" y="2199581"/>
            <a:ext cx="340555" cy="493567"/>
            <a:chOff x="7256054" y="3439737"/>
            <a:chExt cx="283066" cy="387127"/>
          </a:xfrm>
          <a:solidFill>
            <a:schemeClr val="bg1"/>
          </a:solidFill>
        </p:grpSpPr>
        <p:sp>
          <p:nvSpPr>
            <p:cNvPr id="18" name="Google Shape;991;p61">
              <a:extLst>
                <a:ext uri="{FF2B5EF4-FFF2-40B4-BE49-F238E27FC236}">
                  <a16:creationId xmlns:a16="http://schemas.microsoft.com/office/drawing/2014/main" id="{20C0ECC4-03B8-C73E-6F8A-CABF223B1579}"/>
                </a:ext>
              </a:extLst>
            </p:cNvPr>
            <p:cNvSpPr/>
            <p:nvPr/>
          </p:nvSpPr>
          <p:spPr>
            <a:xfrm>
              <a:off x="7383430" y="3733569"/>
              <a:ext cx="29187" cy="29187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29" y="1"/>
                  </a:moveTo>
                  <a:cubicBezTo>
                    <a:pt x="191" y="1"/>
                    <a:pt x="1" y="168"/>
                    <a:pt x="1" y="406"/>
                  </a:cubicBezTo>
                  <a:cubicBezTo>
                    <a:pt x="1" y="644"/>
                    <a:pt x="191" y="834"/>
                    <a:pt x="429" y="834"/>
                  </a:cubicBezTo>
                  <a:cubicBezTo>
                    <a:pt x="667" y="834"/>
                    <a:pt x="834" y="644"/>
                    <a:pt x="834" y="406"/>
                  </a:cubicBezTo>
                  <a:cubicBezTo>
                    <a:pt x="834" y="191"/>
                    <a:pt x="667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2;p61">
              <a:extLst>
                <a:ext uri="{FF2B5EF4-FFF2-40B4-BE49-F238E27FC236}">
                  <a16:creationId xmlns:a16="http://schemas.microsoft.com/office/drawing/2014/main" id="{36B056EA-8EBC-EC40-5C2E-AE6462E9FFF5}"/>
                </a:ext>
              </a:extLst>
            </p:cNvPr>
            <p:cNvSpPr/>
            <p:nvPr/>
          </p:nvSpPr>
          <p:spPr>
            <a:xfrm>
              <a:off x="7343476" y="3668657"/>
              <a:ext cx="109899" cy="67463"/>
            </a:xfrm>
            <a:custGeom>
              <a:avLst/>
              <a:gdLst/>
              <a:ahLst/>
              <a:cxnLst/>
              <a:rect l="l" t="t" r="r" b="b"/>
              <a:pathLst>
                <a:path w="3144" h="1930" extrusionOk="0">
                  <a:moveTo>
                    <a:pt x="1572" y="0"/>
                  </a:moveTo>
                  <a:cubicBezTo>
                    <a:pt x="953" y="0"/>
                    <a:pt x="405" y="239"/>
                    <a:pt x="0" y="620"/>
                  </a:cubicBezTo>
                  <a:lnTo>
                    <a:pt x="524" y="786"/>
                  </a:lnTo>
                  <a:lnTo>
                    <a:pt x="143" y="1929"/>
                  </a:lnTo>
                  <a:lnTo>
                    <a:pt x="524" y="1929"/>
                  </a:lnTo>
                  <a:cubicBezTo>
                    <a:pt x="667" y="1501"/>
                    <a:pt x="1072" y="1191"/>
                    <a:pt x="1572" y="1191"/>
                  </a:cubicBezTo>
                  <a:cubicBezTo>
                    <a:pt x="2072" y="1191"/>
                    <a:pt x="2453" y="1524"/>
                    <a:pt x="2620" y="1929"/>
                  </a:cubicBezTo>
                  <a:lnTo>
                    <a:pt x="3001" y="1929"/>
                  </a:lnTo>
                  <a:lnTo>
                    <a:pt x="2620" y="786"/>
                  </a:lnTo>
                  <a:lnTo>
                    <a:pt x="3144" y="620"/>
                  </a:lnTo>
                  <a:cubicBezTo>
                    <a:pt x="2739" y="239"/>
                    <a:pt x="2168" y="0"/>
                    <a:pt x="1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3;p61">
              <a:extLst>
                <a:ext uri="{FF2B5EF4-FFF2-40B4-BE49-F238E27FC236}">
                  <a16:creationId xmlns:a16="http://schemas.microsoft.com/office/drawing/2014/main" id="{A45FCF0C-9923-42C1-A3BC-A3192B1932FC}"/>
                </a:ext>
              </a:extLst>
            </p:cNvPr>
            <p:cNvSpPr/>
            <p:nvPr/>
          </p:nvSpPr>
          <p:spPr>
            <a:xfrm>
              <a:off x="7322678" y="3759400"/>
              <a:ext cx="63269" cy="66624"/>
            </a:xfrm>
            <a:custGeom>
              <a:avLst/>
              <a:gdLst/>
              <a:ahLst/>
              <a:cxnLst/>
              <a:rect l="l" t="t" r="r" b="b"/>
              <a:pathLst>
                <a:path w="1810" h="1906" extrusionOk="0">
                  <a:moveTo>
                    <a:pt x="524" y="0"/>
                  </a:moveTo>
                  <a:lnTo>
                    <a:pt x="357" y="500"/>
                  </a:lnTo>
                  <a:lnTo>
                    <a:pt x="0" y="453"/>
                  </a:lnTo>
                  <a:lnTo>
                    <a:pt x="0" y="453"/>
                  </a:lnTo>
                  <a:cubicBezTo>
                    <a:pt x="286" y="1215"/>
                    <a:pt x="976" y="1786"/>
                    <a:pt x="1810" y="1905"/>
                  </a:cubicBezTo>
                  <a:lnTo>
                    <a:pt x="1810" y="691"/>
                  </a:lnTo>
                  <a:cubicBezTo>
                    <a:pt x="1477" y="619"/>
                    <a:pt x="1215" y="357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4;p61">
              <a:extLst>
                <a:ext uri="{FF2B5EF4-FFF2-40B4-BE49-F238E27FC236}">
                  <a16:creationId xmlns:a16="http://schemas.microsoft.com/office/drawing/2014/main" id="{31C6C5F4-9797-78B5-A6D7-1ED1314A7741}"/>
                </a:ext>
              </a:extLst>
            </p:cNvPr>
            <p:cNvSpPr/>
            <p:nvPr/>
          </p:nvSpPr>
          <p:spPr>
            <a:xfrm>
              <a:off x="7256054" y="3587072"/>
              <a:ext cx="283066" cy="165687"/>
            </a:xfrm>
            <a:custGeom>
              <a:avLst/>
              <a:gdLst/>
              <a:ahLst/>
              <a:cxnLst/>
              <a:rect l="l" t="t" r="r" b="b"/>
              <a:pathLst>
                <a:path w="8098" h="4740" extrusionOk="0">
                  <a:moveTo>
                    <a:pt x="1835" y="1"/>
                  </a:moveTo>
                  <a:cubicBezTo>
                    <a:pt x="1477" y="1"/>
                    <a:pt x="1192" y="215"/>
                    <a:pt x="1025" y="548"/>
                  </a:cubicBezTo>
                  <a:lnTo>
                    <a:pt x="120" y="2811"/>
                  </a:lnTo>
                  <a:cubicBezTo>
                    <a:pt x="1" y="3120"/>
                    <a:pt x="72" y="3430"/>
                    <a:pt x="311" y="3644"/>
                  </a:cubicBezTo>
                  <a:lnTo>
                    <a:pt x="1573" y="4716"/>
                  </a:lnTo>
                  <a:lnTo>
                    <a:pt x="1811" y="4740"/>
                  </a:lnTo>
                  <a:lnTo>
                    <a:pt x="2192" y="3597"/>
                  </a:lnTo>
                  <a:lnTo>
                    <a:pt x="1858" y="3501"/>
                  </a:lnTo>
                  <a:lnTo>
                    <a:pt x="1454" y="3501"/>
                  </a:lnTo>
                  <a:lnTo>
                    <a:pt x="1430" y="2834"/>
                  </a:lnTo>
                  <a:lnTo>
                    <a:pt x="1716" y="2834"/>
                  </a:lnTo>
                  <a:cubicBezTo>
                    <a:pt x="2239" y="2168"/>
                    <a:pt x="3097" y="1715"/>
                    <a:pt x="4026" y="1715"/>
                  </a:cubicBezTo>
                  <a:cubicBezTo>
                    <a:pt x="5002" y="1715"/>
                    <a:pt x="5812" y="2168"/>
                    <a:pt x="6359" y="2834"/>
                  </a:cubicBezTo>
                  <a:lnTo>
                    <a:pt x="6645" y="2834"/>
                  </a:lnTo>
                  <a:lnTo>
                    <a:pt x="6621" y="3501"/>
                  </a:lnTo>
                  <a:lnTo>
                    <a:pt x="6217" y="3501"/>
                  </a:lnTo>
                  <a:lnTo>
                    <a:pt x="5883" y="3597"/>
                  </a:lnTo>
                  <a:lnTo>
                    <a:pt x="6264" y="4740"/>
                  </a:lnTo>
                  <a:lnTo>
                    <a:pt x="6502" y="4716"/>
                  </a:lnTo>
                  <a:lnTo>
                    <a:pt x="7764" y="3644"/>
                  </a:lnTo>
                  <a:cubicBezTo>
                    <a:pt x="8026" y="3430"/>
                    <a:pt x="8098" y="3073"/>
                    <a:pt x="7979" y="2811"/>
                  </a:cubicBezTo>
                  <a:lnTo>
                    <a:pt x="7050" y="548"/>
                  </a:lnTo>
                  <a:cubicBezTo>
                    <a:pt x="6931" y="215"/>
                    <a:pt x="6598" y="1"/>
                    <a:pt x="62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5;p61">
              <a:extLst>
                <a:ext uri="{FF2B5EF4-FFF2-40B4-BE49-F238E27FC236}">
                  <a16:creationId xmlns:a16="http://schemas.microsoft.com/office/drawing/2014/main" id="{1F853B0A-892A-CE7B-5A89-4924819E7A34}"/>
                </a:ext>
              </a:extLst>
            </p:cNvPr>
            <p:cNvSpPr/>
            <p:nvPr/>
          </p:nvSpPr>
          <p:spPr>
            <a:xfrm>
              <a:off x="7408388" y="3759400"/>
              <a:ext cx="64142" cy="67463"/>
            </a:xfrm>
            <a:custGeom>
              <a:avLst/>
              <a:gdLst/>
              <a:ahLst/>
              <a:cxnLst/>
              <a:rect l="l" t="t" r="r" b="b"/>
              <a:pathLst>
                <a:path w="1835" h="1930" extrusionOk="0">
                  <a:moveTo>
                    <a:pt x="715" y="0"/>
                  </a:moveTo>
                  <a:cubicBezTo>
                    <a:pt x="596" y="334"/>
                    <a:pt x="358" y="595"/>
                    <a:pt x="1" y="715"/>
                  </a:cubicBezTo>
                  <a:lnTo>
                    <a:pt x="1" y="1929"/>
                  </a:lnTo>
                  <a:cubicBezTo>
                    <a:pt x="834" y="1810"/>
                    <a:pt x="1525" y="1238"/>
                    <a:pt x="1835" y="476"/>
                  </a:cubicBezTo>
                  <a:lnTo>
                    <a:pt x="1835" y="476"/>
                  </a:lnTo>
                  <a:lnTo>
                    <a:pt x="1477" y="524"/>
                  </a:lnTo>
                  <a:lnTo>
                    <a:pt x="13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6;p61">
              <a:extLst>
                <a:ext uri="{FF2B5EF4-FFF2-40B4-BE49-F238E27FC236}">
                  <a16:creationId xmlns:a16="http://schemas.microsoft.com/office/drawing/2014/main" id="{6864E6C8-BFE0-20AA-100F-006918A62C79}"/>
                </a:ext>
              </a:extLst>
            </p:cNvPr>
            <p:cNvSpPr/>
            <p:nvPr/>
          </p:nvSpPr>
          <p:spPr>
            <a:xfrm>
              <a:off x="7330159" y="3439737"/>
              <a:ext cx="135730" cy="135730"/>
            </a:xfrm>
            <a:custGeom>
              <a:avLst/>
              <a:gdLst/>
              <a:ahLst/>
              <a:cxnLst/>
              <a:rect l="l" t="t" r="r" b="b"/>
              <a:pathLst>
                <a:path w="3883" h="3883" extrusionOk="0">
                  <a:moveTo>
                    <a:pt x="1953" y="0"/>
                  </a:moveTo>
                  <a:cubicBezTo>
                    <a:pt x="882" y="0"/>
                    <a:pt x="0" y="858"/>
                    <a:pt x="0" y="1929"/>
                  </a:cubicBezTo>
                  <a:cubicBezTo>
                    <a:pt x="0" y="3001"/>
                    <a:pt x="882" y="3882"/>
                    <a:pt x="1953" y="3882"/>
                  </a:cubicBezTo>
                  <a:cubicBezTo>
                    <a:pt x="3025" y="3882"/>
                    <a:pt x="3882" y="3001"/>
                    <a:pt x="3882" y="1929"/>
                  </a:cubicBezTo>
                  <a:cubicBezTo>
                    <a:pt x="3882" y="858"/>
                    <a:pt x="3025" y="0"/>
                    <a:pt x="1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>
            <a:spLocks noGrp="1"/>
          </p:cNvSpPr>
          <p:nvPr>
            <p:ph type="title"/>
          </p:nvPr>
        </p:nvSpPr>
        <p:spPr>
          <a:xfrm>
            <a:off x="171498" y="2014344"/>
            <a:ext cx="38181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Ride with comfort </a:t>
            </a:r>
            <a:r>
              <a:rPr lang="en" sz="3600" dirty="0">
                <a:solidFill>
                  <a:schemeClr val="bg1"/>
                </a:solidFill>
              </a:rPr>
              <a:t>&amp;</a:t>
            </a:r>
            <a:r>
              <a:rPr lang="en" sz="3600" dirty="0">
                <a:solidFill>
                  <a:schemeClr val="tx1"/>
                </a:solidFill>
              </a:rPr>
              <a:t> </a:t>
            </a:r>
            <a:r>
              <a:rPr lang="en" sz="3600" dirty="0"/>
              <a:t>with us!</a:t>
            </a:r>
            <a:endParaRPr sz="3600" dirty="0"/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728" r="16728"/>
          <a:stretch/>
        </p:blipFill>
        <p:spPr>
          <a:xfrm>
            <a:off x="4612750" y="669125"/>
            <a:ext cx="3818100" cy="3818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51931644"/>
      </p:ext>
    </p:extLst>
  </p:cSld>
  <p:clrMapOvr>
    <a:masterClrMapping/>
  </p:clrMapOvr>
</p:sld>
</file>

<file path=ppt/theme/theme1.xml><?xml version="1.0" encoding="utf-8"?>
<a:theme xmlns:a="http://schemas.openxmlformats.org/drawingml/2006/main" name="Road Construction Project Proposal by Slidesgo">
  <a:themeElements>
    <a:clrScheme name="Simple Light">
      <a:dk1>
        <a:srgbClr val="FFFFFF"/>
      </a:dk1>
      <a:lt1>
        <a:srgbClr val="191919"/>
      </a:lt1>
      <a:dk2>
        <a:srgbClr val="C32E2E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Bayon</vt:lpstr>
      <vt:lpstr>Alata</vt:lpstr>
      <vt:lpstr>Assistant</vt:lpstr>
      <vt:lpstr>Road Construction Project Proposal by Slidesgo</vt:lpstr>
      <vt:lpstr>New car Project Proposal</vt:lpstr>
      <vt:lpstr>Target consumer</vt:lpstr>
      <vt:lpstr>Benefits for parents</vt:lpstr>
      <vt:lpstr>Benefits for children</vt:lpstr>
      <vt:lpstr>Easy control</vt:lpstr>
      <vt:lpstr>Spacious</vt:lpstr>
      <vt:lpstr>Summing up</vt:lpstr>
      <vt:lpstr>Ride with comfort &amp; with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car Project Proposal</dc:title>
  <dc:creator>Admin</dc:creator>
  <cp:lastModifiedBy>Victoria Verych</cp:lastModifiedBy>
  <cp:revision>1</cp:revision>
  <dcterms:modified xsi:type="dcterms:W3CDTF">2023-02-26T21:22:45Z</dcterms:modified>
</cp:coreProperties>
</file>