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033067" y="896808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8716786" y="44572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indent="-371475" lvl="1" marL="914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indent="-371475" lvl="2" marL="1371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indent="-371475" lvl="3" marL="18288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indent="-371475" lvl="4" marL="22860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indent="-371475" lvl="5" marL="27432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indent="-371475" lvl="6" marL="3200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indent="-371475" lvl="7" marL="3657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indent="-371475" lvl="8" marL="41148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146705" y="609601"/>
            <a:ext cx="38559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156200" y="592666"/>
            <a:ext cx="5891100" cy="51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indent="-371475" lvl="1" marL="914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indent="-371475" lvl="2" marL="1371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indent="-371475" lvl="3" marL="18288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indent="-371475" lvl="4" marL="22860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indent="-371475" lvl="5" marL="27432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indent="-371475" lvl="6" marL="3200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indent="-371475" lvl="7" marL="3657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indent="-371475" lvl="8" marL="41148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1146705" y="2249486"/>
            <a:ext cx="38559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1990200" y="886400"/>
            <a:ext cx="9948900" cy="38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b="1" lang="ru-RU" sz="4800"/>
              <a:t>ПРОЕКТ ДЛЯ КУРСА «ВВЕДЕНИЕ В ПРОФЕССИОНАЛЬНУЮ ДЕЯТЕЛЬНОСТЬ»</a:t>
            </a:r>
            <a:br>
              <a:rPr b="1" lang="ru-RU" sz="4800"/>
            </a:br>
            <a:endParaRPr sz="4800"/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471575" y="4649350"/>
            <a:ext cx="93624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78125"/>
              <a:buNone/>
            </a:pPr>
            <a:r>
              <a:rPr lang="ru-RU"/>
              <a:t>ЕВСТАФЬЕВА ВИКТОРИЯ И ЗВЕРЕВА МАРИНА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ct val="78125"/>
              <a:buNone/>
            </a:pPr>
            <a:r>
              <a:rPr lang="ru-RU"/>
              <a:t> АСУБ-24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1143012" y="889490"/>
            <a:ext cx="9906000" cy="50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/>
              <a:t>Цель нашего проекта была разработать 2D игру, c использованием функции random. Для создания игры мы использовать библиотеку PyGame. Наша игра состоит из двух мини игр на выбор: "крестики нолики" с ботом и игра с препятствиями. Данная игра поможет нескучного скоротать время и потренировать смекалку.</a:t>
            </a:r>
            <a:endParaRPr sz="2600"/>
          </a:p>
          <a:p>
            <a:pPr indent="0" lvl="0" marL="2286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-24130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ru-RU" sz="2600"/>
              <a:t>Язык программирования: Python</a:t>
            </a:r>
            <a:endParaRPr sz="2600"/>
          </a:p>
          <a:p>
            <a:pPr indent="-24130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ru-RU" sz="2600"/>
              <a:t>Изображение графики: Picsart, Gencraft, Adobe Photoshop</a:t>
            </a:r>
            <a:endParaRPr sz="2600"/>
          </a:p>
          <a:p>
            <a:pPr indent="-24130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ru-RU" sz="2600"/>
              <a:t>Разработка данного проекта проходит в среде PyCharm.</a:t>
            </a:r>
            <a:endParaRPr sz="2600"/>
          </a:p>
          <a:p>
            <a:pPr indent="-3810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1143000" y="129243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ru-RU" sz="3600"/>
              <a:t>МИНИ ИГРА «КРЕСТИКИ-НОЛИКИ» С БОТОМ</a:t>
            </a:r>
            <a:endParaRPr sz="36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79200" y="1407275"/>
            <a:ext cx="11433600" cy="5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ru-RU" sz="1879"/>
              <a:t>Цель игры — первым заполнить свою символику (крестик или нолик) в ряд, столбец или диагональ..</a:t>
            </a:r>
            <a:endParaRPr sz="1879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ru-RU" sz="1879"/>
              <a:t>Игра проводится на квадратном поле, состоящем из 9 клеток, расположенных в 3 ряда и 3 столбца.</a:t>
            </a:r>
            <a:endParaRPr sz="1879"/>
          </a:p>
          <a:p>
            <a:pPr indent="-2413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ru-RU" sz="1879"/>
              <a:t>Правила игры</a:t>
            </a:r>
            <a:endParaRPr sz="1879"/>
          </a:p>
          <a:p>
            <a:pPr indent="-2413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ru-RU" sz="1879"/>
              <a:t>Очередность ходов: Игрок и бот делают ходы по очереди. Символ "X" обычно ходит первым.</a:t>
            </a:r>
            <a:endParaRPr sz="1879"/>
          </a:p>
          <a:p>
            <a:pPr indent="-2413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ru-RU" sz="1879"/>
              <a:t>Сделать ход: Игрок выбирает пустую клетку и помещает свой символ (крестик или нолик) в эту клетку.</a:t>
            </a:r>
            <a:endParaRPr sz="1879"/>
          </a:p>
          <a:p>
            <a:pPr indent="-2413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ru-RU" sz="1879"/>
              <a:t>Проверка победителя: После каждого хода проверяется, не выиграл ли один из игроков. Игрок выигрывает, если его символы образуют ряд, столбец или диагональ из трех символов.</a:t>
            </a:r>
            <a:endParaRPr sz="1879"/>
          </a:p>
          <a:p>
            <a:pPr indent="-2413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ru-RU" sz="1879"/>
              <a:t>Ничья: Если все клетки заполнены, и ни один игрок не выиграл, игра заканчивается вничью.</a:t>
            </a:r>
            <a:endParaRPr sz="1879"/>
          </a:p>
          <a:p>
            <a:pPr indent="-241300" lvl="0" marL="228600" rtl="0" algn="just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ts val="2300"/>
              <a:buChar char="●"/>
            </a:pPr>
            <a:r>
              <a:rPr lang="ru-RU" sz="1879"/>
              <a:t>Крестики-нолики — это простая, но увлекательная игра, которая развивает логическое мышление и стратегические навыки. </a:t>
            </a:r>
            <a:endParaRPr sz="1879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625" y="152400"/>
            <a:ext cx="8356762" cy="655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392263" y="284043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ru-RU" sz="3600"/>
              <a:t>МИНИ ИГРА С ПРЕПЯТСТВИЯМИ </a:t>
            </a:r>
            <a:endParaRPr sz="3600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658000" y="1762750"/>
            <a:ext cx="9906000" cy="43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Char char="●"/>
            </a:pPr>
            <a:r>
              <a:rPr lang="ru-RU" sz="2800"/>
              <a:t>Цель игры — не врезаться в препятствия и набрать как можно больше очков.</a:t>
            </a:r>
            <a:endParaRPr sz="2800"/>
          </a:p>
          <a:p>
            <a:pPr indent="-2540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00"/>
              <a:buChar char="●"/>
            </a:pPr>
            <a:r>
              <a:rPr lang="ru-RU" sz="2800"/>
              <a:t>Правила игры:</a:t>
            </a:r>
            <a:endParaRPr sz="2800"/>
          </a:p>
          <a:p>
            <a:pPr indent="-2540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00"/>
              <a:buChar char="●"/>
            </a:pPr>
            <a:r>
              <a:rPr lang="ru-RU" sz="2800"/>
              <a:t>Перемещать предмет вверх-вниз, чтобы не задеть препятствия.</a:t>
            </a:r>
            <a:endParaRPr sz="2800"/>
          </a:p>
          <a:p>
            <a:pPr indent="-2540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00"/>
              <a:buChar char="●"/>
            </a:pPr>
            <a:r>
              <a:rPr lang="ru-RU" sz="2800"/>
              <a:t>Эта простая игра </a:t>
            </a:r>
            <a:r>
              <a:rPr lang="ru-RU" sz="2800"/>
              <a:t>помогает</a:t>
            </a:r>
            <a:r>
              <a:rPr lang="ru-RU" sz="2800"/>
              <a:t> развитию внимательности, быстроты и ловкости.</a:t>
            </a:r>
            <a:endParaRPr sz="2800"/>
          </a:p>
          <a:p>
            <a:pPr indent="-3810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700" y="152400"/>
            <a:ext cx="8356762" cy="655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1143000" y="43456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ru-RU"/>
              <a:t>ОСНОВНЫЕ ЭТАПЫ СОЗДАНИЯ ИГРЫ: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1143000" y="2082225"/>
            <a:ext cx="9906000" cy="3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Char char="●"/>
            </a:pPr>
            <a:r>
              <a:rPr lang="ru-RU" sz="3100"/>
              <a:t>1. Выбор мини игр</a:t>
            </a:r>
            <a:endParaRPr sz="3100"/>
          </a:p>
          <a:p>
            <a:pPr indent="-27305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700"/>
              <a:buChar char="●"/>
            </a:pPr>
            <a:r>
              <a:rPr lang="ru-RU" sz="3100"/>
              <a:t>2. Подборка оформления визуальной части</a:t>
            </a:r>
            <a:endParaRPr sz="3100"/>
          </a:p>
          <a:p>
            <a:pPr indent="-27305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700"/>
              <a:buChar char="●"/>
            </a:pPr>
            <a:r>
              <a:rPr lang="ru-RU" sz="3100"/>
              <a:t>3. Написание кода на Python</a:t>
            </a:r>
            <a:endParaRPr sz="3100"/>
          </a:p>
          <a:p>
            <a:pPr indent="-273050" lvl="0" marL="228600" rtl="0" algn="just">
              <a:lnSpc>
                <a:spcPct val="120000"/>
              </a:lnSpc>
              <a:spcBef>
                <a:spcPts val="1000"/>
              </a:spcBef>
              <a:spcAft>
                <a:spcPts val="1600"/>
              </a:spcAft>
              <a:buClr>
                <a:schemeClr val="lt1"/>
              </a:buClr>
              <a:buSzPts val="3700"/>
              <a:buChar char="●"/>
            </a:pPr>
            <a:r>
              <a:rPr lang="ru-RU" sz="3100"/>
              <a:t>4. Тестирование</a:t>
            </a:r>
            <a:endParaRPr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