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Glacial Indifference" panose="020B0604020202020204" charset="0"/>
      <p:regular r:id="rId11"/>
    </p:embeddedFont>
    <p:embeddedFont>
      <p:font typeface="Glacial Indifference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9438" y="1490824"/>
            <a:ext cx="16729125" cy="1737929"/>
          </a:xfrm>
          <a:custGeom>
            <a:avLst/>
            <a:gdLst/>
            <a:ahLst/>
            <a:cxnLst/>
            <a:rect l="l" t="t" r="r" b="b"/>
            <a:pathLst>
              <a:path w="16729125" h="1737929">
                <a:moveTo>
                  <a:pt x="0" y="0"/>
                </a:moveTo>
                <a:lnTo>
                  <a:pt x="16729124" y="0"/>
                </a:lnTo>
                <a:lnTo>
                  <a:pt x="16729124" y="1737928"/>
                </a:lnTo>
                <a:lnTo>
                  <a:pt x="0" y="173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79438" y="5387062"/>
            <a:ext cx="16729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455124" y="7531230"/>
            <a:ext cx="9832876" cy="2755770"/>
          </a:xfrm>
          <a:custGeom>
            <a:avLst/>
            <a:gdLst/>
            <a:ahLst/>
            <a:cxnLst/>
            <a:rect l="l" t="t" r="r" b="b"/>
            <a:pathLst>
              <a:path w="9832876" h="2755770">
                <a:moveTo>
                  <a:pt x="0" y="0"/>
                </a:moveTo>
                <a:lnTo>
                  <a:pt x="9832876" y="0"/>
                </a:lnTo>
                <a:lnTo>
                  <a:pt x="9832876" y="2755770"/>
                </a:lnTo>
                <a:lnTo>
                  <a:pt x="0" y="275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24" r="-15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93029" y="3948782"/>
            <a:ext cx="15101943" cy="107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8400" spc="-176">
                <a:solidFill>
                  <a:srgbClr val="FFFFFE"/>
                </a:solidFill>
                <a:latin typeface="Glacial Indifference Bold"/>
              </a:rPr>
              <a:t>2. kursa eksāmena apkopojums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70078" y="6386913"/>
            <a:ext cx="7386125" cy="51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83">
                <a:solidFill>
                  <a:srgbClr val="FFFFFE"/>
                </a:solidFill>
                <a:latin typeface="Glacial Indifference Bold"/>
              </a:rPr>
              <a:t>Veidoja: Viktorija Adolfi 2PT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8455124" y="7512180"/>
            <a:ext cx="9832876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8455124" y="7531230"/>
            <a:ext cx="0" cy="275577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625725"/>
            <a:ext cx="18288000" cy="468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5000" spc="-80">
                <a:solidFill>
                  <a:srgbClr val="FFFFFE"/>
                </a:solidFill>
                <a:latin typeface="Arimo"/>
              </a:rPr>
              <a:t>Mācību materiāls</a:t>
            </a:r>
          </a:p>
          <a:p>
            <a:pPr algn="ctr">
              <a:lnSpc>
                <a:spcPts val="9400"/>
              </a:lnSpc>
            </a:pPr>
            <a:r>
              <a:rPr lang="en-US" sz="5000" spc="-80">
                <a:solidFill>
                  <a:srgbClr val="FFFFFE"/>
                </a:solidFill>
                <a:latin typeface="Arimo"/>
              </a:rPr>
              <a:t>UML diagrammas</a:t>
            </a:r>
          </a:p>
          <a:p>
            <a:pPr algn="ctr">
              <a:lnSpc>
                <a:spcPts val="9400"/>
              </a:lnSpc>
            </a:pPr>
            <a:r>
              <a:rPr lang="en-US" sz="5000" spc="-80">
                <a:solidFill>
                  <a:srgbClr val="FFFFFE"/>
                </a:solidFill>
                <a:latin typeface="Arimo"/>
              </a:rPr>
              <a:t>Kods</a:t>
            </a:r>
          </a:p>
          <a:p>
            <a:pPr algn="ctr">
              <a:lnSpc>
                <a:spcPts val="9400"/>
              </a:lnSpc>
            </a:pPr>
            <a:r>
              <a:rPr lang="en-US" sz="5000" spc="-80">
                <a:solidFill>
                  <a:srgbClr val="FFFFFE"/>
                </a:solidFill>
                <a:latin typeface="Arimo"/>
              </a:rPr>
              <a:t>Izmantotie avoti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5776089" y="6927506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2313337" y="0"/>
                </a:moveTo>
                <a:lnTo>
                  <a:pt x="0" y="0"/>
                </a:lnTo>
                <a:lnTo>
                  <a:pt x="0" y="3229278"/>
                </a:lnTo>
                <a:lnTo>
                  <a:pt x="2313337" y="3229278"/>
                </a:lnTo>
                <a:lnTo>
                  <a:pt x="23133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86350" y="840139"/>
            <a:ext cx="811530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000" spc="-189">
                <a:solidFill>
                  <a:srgbClr val="FFFFFE"/>
                </a:solidFill>
                <a:latin typeface="Glacial Indifference"/>
              </a:rPr>
              <a:t>Saturs</a:t>
            </a:r>
          </a:p>
        </p:txBody>
      </p:sp>
      <p:sp>
        <p:nvSpPr>
          <p:cNvPr id="5" name="Freeform 5"/>
          <p:cNvSpPr/>
          <p:nvPr/>
        </p:nvSpPr>
        <p:spPr>
          <a:xfrm rot="5400000" flipH="1">
            <a:off x="660683" y="7385477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2313337" y="0"/>
                </a:moveTo>
                <a:lnTo>
                  <a:pt x="0" y="0"/>
                </a:lnTo>
                <a:lnTo>
                  <a:pt x="0" y="3229277"/>
                </a:lnTo>
                <a:lnTo>
                  <a:pt x="2313337" y="3229277"/>
                </a:lnTo>
                <a:lnTo>
                  <a:pt x="23133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202713" y="159721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0" y="3229277"/>
                </a:moveTo>
                <a:lnTo>
                  <a:pt x="2313337" y="3229277"/>
                </a:lnTo>
                <a:lnTo>
                  <a:pt x="2313337" y="0"/>
                </a:lnTo>
                <a:lnTo>
                  <a:pt x="0" y="0"/>
                </a:lnTo>
                <a:lnTo>
                  <a:pt x="0" y="32292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 flipH="1">
            <a:off x="15516693" y="-298250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2313337" y="0"/>
                </a:moveTo>
                <a:lnTo>
                  <a:pt x="0" y="0"/>
                </a:lnTo>
                <a:lnTo>
                  <a:pt x="0" y="3229278"/>
                </a:lnTo>
                <a:lnTo>
                  <a:pt x="2313337" y="3229278"/>
                </a:lnTo>
                <a:lnTo>
                  <a:pt x="23133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3521352" y="2021239"/>
            <a:ext cx="112452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9197" y="2419350"/>
            <a:ext cx="112452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144000" y="2831094"/>
            <a:ext cx="9059319" cy="3133619"/>
          </a:xfrm>
          <a:custGeom>
            <a:avLst/>
            <a:gdLst/>
            <a:ahLst/>
            <a:cxnLst/>
            <a:rect l="l" t="t" r="r" b="b"/>
            <a:pathLst>
              <a:path w="9059319" h="3133619">
                <a:moveTo>
                  <a:pt x="0" y="0"/>
                </a:moveTo>
                <a:lnTo>
                  <a:pt x="9059319" y="0"/>
                </a:lnTo>
                <a:lnTo>
                  <a:pt x="9059319" y="3133620"/>
                </a:lnTo>
                <a:lnTo>
                  <a:pt x="0" y="313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62551" y="6682091"/>
            <a:ext cx="3996749" cy="3276348"/>
          </a:xfrm>
          <a:custGeom>
            <a:avLst/>
            <a:gdLst/>
            <a:ahLst/>
            <a:cxnLst/>
            <a:rect l="l" t="t" r="r" b="b"/>
            <a:pathLst>
              <a:path w="3996749" h="3276348">
                <a:moveTo>
                  <a:pt x="0" y="0"/>
                </a:moveTo>
                <a:lnTo>
                  <a:pt x="3996749" y="0"/>
                </a:lnTo>
                <a:lnTo>
                  <a:pt x="3996749" y="3276348"/>
                </a:lnTo>
                <a:lnTo>
                  <a:pt x="0" y="3276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37081" y="6193952"/>
            <a:ext cx="6330700" cy="3764486"/>
          </a:xfrm>
          <a:custGeom>
            <a:avLst/>
            <a:gdLst/>
            <a:ahLst/>
            <a:cxnLst/>
            <a:rect l="l" t="t" r="r" b="b"/>
            <a:pathLst>
              <a:path w="6330700" h="3764486">
                <a:moveTo>
                  <a:pt x="0" y="0"/>
                </a:moveTo>
                <a:lnTo>
                  <a:pt x="6330700" y="0"/>
                </a:lnTo>
                <a:lnTo>
                  <a:pt x="6330700" y="3764487"/>
                </a:lnTo>
                <a:lnTo>
                  <a:pt x="0" y="37644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9959" y="2745369"/>
            <a:ext cx="9791829" cy="360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spc="-83">
                <a:solidFill>
                  <a:srgbClr val="FFFFFE"/>
                </a:solidFill>
                <a:latin typeface="Arimo"/>
              </a:rPr>
              <a:t>Kas ir cikls ar skaitītāju?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spc="-83">
                <a:solidFill>
                  <a:srgbClr val="FFFFFE"/>
                </a:solidFill>
                <a:latin typeface="Arimo"/>
              </a:rPr>
              <a:t>Ciklu parametri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spc="-83">
                <a:solidFill>
                  <a:srgbClr val="FFFFFE"/>
                </a:solidFill>
                <a:latin typeface="Arimo"/>
              </a:rPr>
              <a:t>Piemēri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spc="-83">
                <a:solidFill>
                  <a:srgbClr val="FFFFFE"/>
                </a:solidFill>
                <a:latin typeface="Arimo"/>
              </a:rPr>
              <a:t>Kā pierakstīt ar saīsināto pierakstu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spc="-83">
                <a:solidFill>
                  <a:srgbClr val="FFFFFE"/>
                </a:solidFill>
                <a:latin typeface="Arimo"/>
              </a:rPr>
              <a:t>piemēri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238250"/>
            <a:ext cx="9466289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9000" spc="-189">
                <a:solidFill>
                  <a:srgbClr val="FFFFFE"/>
                </a:solidFill>
                <a:latin typeface="Glacial Indifference Bold"/>
              </a:rPr>
              <a:t>Mācību materiāls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57300"/>
            <a:ext cx="1080100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9000" spc="-189">
                <a:solidFill>
                  <a:srgbClr val="FFFFFE"/>
                </a:solidFill>
                <a:latin typeface="Glacial Indifference Bold"/>
              </a:rPr>
              <a:t>UML diagrammas</a:t>
            </a:r>
          </a:p>
        </p:txBody>
      </p:sp>
      <p:sp>
        <p:nvSpPr>
          <p:cNvPr id="3" name="AutoShape 3"/>
          <p:cNvSpPr/>
          <p:nvPr/>
        </p:nvSpPr>
        <p:spPr>
          <a:xfrm>
            <a:off x="139197" y="2419350"/>
            <a:ext cx="112452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4087544" y="2639774"/>
            <a:ext cx="10112913" cy="5813901"/>
          </a:xfrm>
          <a:custGeom>
            <a:avLst/>
            <a:gdLst/>
            <a:ahLst/>
            <a:cxnLst/>
            <a:rect l="l" t="t" r="r" b="b"/>
            <a:pathLst>
              <a:path w="10112913" h="5813901">
                <a:moveTo>
                  <a:pt x="0" y="0"/>
                </a:moveTo>
                <a:lnTo>
                  <a:pt x="10112912" y="0"/>
                </a:lnTo>
                <a:lnTo>
                  <a:pt x="10112912" y="5813902"/>
                </a:lnTo>
                <a:lnTo>
                  <a:pt x="0" y="5813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601940" y="8569325"/>
            <a:ext cx="708412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-83">
                <a:solidFill>
                  <a:srgbClr val="FFFFFE"/>
                </a:solidFill>
                <a:latin typeface="Arimo"/>
              </a:rPr>
              <a:t>Lietojuma Gadījuma Diagramma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04535"/>
            <a:ext cx="12219393" cy="5143669"/>
          </a:xfrm>
          <a:custGeom>
            <a:avLst/>
            <a:gdLst/>
            <a:ahLst/>
            <a:cxnLst/>
            <a:rect l="l" t="t" r="r" b="b"/>
            <a:pathLst>
              <a:path w="12219393" h="5143669">
                <a:moveTo>
                  <a:pt x="0" y="0"/>
                </a:moveTo>
                <a:lnTo>
                  <a:pt x="12219393" y="0"/>
                </a:lnTo>
                <a:lnTo>
                  <a:pt x="12219393" y="5143669"/>
                </a:lnTo>
                <a:lnTo>
                  <a:pt x="0" y="514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08453" y="5493086"/>
            <a:ext cx="8279547" cy="4793914"/>
          </a:xfrm>
          <a:custGeom>
            <a:avLst/>
            <a:gdLst/>
            <a:ahLst/>
            <a:cxnLst/>
            <a:rect l="l" t="t" r="r" b="b"/>
            <a:pathLst>
              <a:path w="8279547" h="4793914">
                <a:moveTo>
                  <a:pt x="0" y="0"/>
                </a:moveTo>
                <a:lnTo>
                  <a:pt x="8279547" y="0"/>
                </a:lnTo>
                <a:lnTo>
                  <a:pt x="8279547" y="4793914"/>
                </a:lnTo>
                <a:lnTo>
                  <a:pt x="0" y="4793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229893" y="6632789"/>
            <a:ext cx="935475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1922926" flipH="1">
            <a:off x="12251574" y="2536150"/>
            <a:ext cx="4957637" cy="1612650"/>
          </a:xfrm>
          <a:custGeom>
            <a:avLst/>
            <a:gdLst/>
            <a:ahLst/>
            <a:cxnLst/>
            <a:rect l="l" t="t" r="r" b="b"/>
            <a:pathLst>
              <a:path w="4957637" h="1612650">
                <a:moveTo>
                  <a:pt x="4957637" y="0"/>
                </a:moveTo>
                <a:lnTo>
                  <a:pt x="0" y="0"/>
                </a:lnTo>
                <a:lnTo>
                  <a:pt x="0" y="1612649"/>
                </a:lnTo>
                <a:lnTo>
                  <a:pt x="4957637" y="1612649"/>
                </a:lnTo>
                <a:lnTo>
                  <a:pt x="49576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42305" y="5750139"/>
            <a:ext cx="7084120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-105">
                <a:solidFill>
                  <a:srgbClr val="FFFFFE"/>
                </a:solidFill>
                <a:latin typeface="Arimo"/>
              </a:rPr>
              <a:t>Aktivitāšu Diagramma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9197" y="2419350"/>
            <a:ext cx="112452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393898" y="2920565"/>
            <a:ext cx="7638038" cy="6066576"/>
          </a:xfrm>
          <a:custGeom>
            <a:avLst/>
            <a:gdLst/>
            <a:ahLst/>
            <a:cxnLst/>
            <a:rect l="l" t="t" r="r" b="b"/>
            <a:pathLst>
              <a:path w="7638038" h="6066576">
                <a:moveTo>
                  <a:pt x="0" y="0"/>
                </a:moveTo>
                <a:lnTo>
                  <a:pt x="7638038" y="0"/>
                </a:lnTo>
                <a:lnTo>
                  <a:pt x="7638038" y="6066576"/>
                </a:lnTo>
                <a:lnTo>
                  <a:pt x="0" y="606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54984" y="5953853"/>
            <a:ext cx="9808642" cy="3410107"/>
          </a:xfrm>
          <a:custGeom>
            <a:avLst/>
            <a:gdLst/>
            <a:ahLst/>
            <a:cxnLst/>
            <a:rect l="l" t="t" r="r" b="b"/>
            <a:pathLst>
              <a:path w="9808642" h="3410107">
                <a:moveTo>
                  <a:pt x="0" y="0"/>
                </a:moveTo>
                <a:lnTo>
                  <a:pt x="9808641" y="0"/>
                </a:lnTo>
                <a:lnTo>
                  <a:pt x="9808641" y="3410107"/>
                </a:lnTo>
                <a:lnTo>
                  <a:pt x="0" y="3410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54984" y="3555977"/>
            <a:ext cx="9808642" cy="2009640"/>
          </a:xfrm>
          <a:custGeom>
            <a:avLst/>
            <a:gdLst/>
            <a:ahLst/>
            <a:cxnLst/>
            <a:rect l="l" t="t" r="r" b="b"/>
            <a:pathLst>
              <a:path w="9808642" h="2009640">
                <a:moveTo>
                  <a:pt x="0" y="0"/>
                </a:moveTo>
                <a:lnTo>
                  <a:pt x="9808641" y="0"/>
                </a:lnTo>
                <a:lnTo>
                  <a:pt x="9808641" y="2009640"/>
                </a:lnTo>
                <a:lnTo>
                  <a:pt x="0" y="2009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238250"/>
            <a:ext cx="3036883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9000" spc="-189">
                <a:solidFill>
                  <a:srgbClr val="FFFFFE"/>
                </a:solidFill>
                <a:latin typeface="Glacial Indifference Bold"/>
              </a:rPr>
              <a:t>Kods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DC7DA-2885-EFD4-4CC1-2F3E7593E29C}"/>
              </a:ext>
            </a:extLst>
          </p:cNvPr>
          <p:cNvSpPr txBox="1"/>
          <p:nvPr/>
        </p:nvSpPr>
        <p:spPr>
          <a:xfrm>
            <a:off x="150083" y="9391706"/>
            <a:ext cx="169187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4400" dirty="0">
                <a:solidFill>
                  <a:schemeClr val="bg1"/>
                </a:solidFill>
              </a:rPr>
              <a:t>https://replit.com/@ViktorijaAdolfi/Cikls-ar-skaititaju-eksamens#main.py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387567"/>
            <a:ext cx="18288000" cy="319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3" lvl="1" indent="-485777" algn="ctr">
              <a:lnSpc>
                <a:spcPts val="8460"/>
              </a:lnSpc>
              <a:buFont typeface="Arial"/>
              <a:buChar char="•"/>
            </a:pPr>
            <a:r>
              <a:rPr lang="en-US" sz="4500" spc="-72">
                <a:solidFill>
                  <a:srgbClr val="FFFFFE"/>
                </a:solidFill>
                <a:latin typeface="Arimo"/>
              </a:rPr>
              <a:t>http://home.lu.lv/~janiszu/courses/python/python3.pdf (7.1. punkts)</a:t>
            </a:r>
          </a:p>
          <a:p>
            <a:pPr marL="971553" lvl="1" indent="-485777" algn="ctr">
              <a:lnSpc>
                <a:spcPts val="8460"/>
              </a:lnSpc>
              <a:buFont typeface="Arial"/>
              <a:buChar char="•"/>
            </a:pPr>
            <a:r>
              <a:rPr lang="en-US" sz="4500" spc="-72">
                <a:solidFill>
                  <a:srgbClr val="FFFFFE"/>
                </a:solidFill>
                <a:latin typeface="Arimo"/>
              </a:rPr>
              <a:t>Skolo.lv skolotājas I.Znotiņas mācību materiāls (Python)</a:t>
            </a:r>
          </a:p>
          <a:p>
            <a:pPr marL="971553" lvl="1" indent="-485777" algn="ctr">
              <a:lnSpc>
                <a:spcPts val="8460"/>
              </a:lnSpc>
              <a:buFont typeface="Arial"/>
              <a:buChar char="•"/>
            </a:pPr>
            <a:r>
              <a:rPr lang="en-US" sz="4500" spc="-72">
                <a:solidFill>
                  <a:srgbClr val="FFFFFE"/>
                </a:solidFill>
                <a:latin typeface="Arimo"/>
              </a:rPr>
              <a:t>Skolo.lv skolotāja K.Rāvalda mācību materiāls (UML diagrammas)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5776089" y="6927506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2313337" y="0"/>
                </a:moveTo>
                <a:lnTo>
                  <a:pt x="0" y="0"/>
                </a:lnTo>
                <a:lnTo>
                  <a:pt x="0" y="3229278"/>
                </a:lnTo>
                <a:lnTo>
                  <a:pt x="2313337" y="3229278"/>
                </a:lnTo>
                <a:lnTo>
                  <a:pt x="23133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86350" y="840139"/>
            <a:ext cx="811530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000" spc="-189">
                <a:solidFill>
                  <a:srgbClr val="FFFFFE"/>
                </a:solidFill>
                <a:latin typeface="Glacial Indifference"/>
              </a:rPr>
              <a:t>Izmantotie avoti</a:t>
            </a:r>
          </a:p>
        </p:txBody>
      </p:sp>
      <p:sp>
        <p:nvSpPr>
          <p:cNvPr id="5" name="Freeform 5"/>
          <p:cNvSpPr/>
          <p:nvPr/>
        </p:nvSpPr>
        <p:spPr>
          <a:xfrm rot="5400000" flipH="1">
            <a:off x="660683" y="7385477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2313337" y="0"/>
                </a:moveTo>
                <a:lnTo>
                  <a:pt x="0" y="0"/>
                </a:lnTo>
                <a:lnTo>
                  <a:pt x="0" y="3229277"/>
                </a:lnTo>
                <a:lnTo>
                  <a:pt x="2313337" y="3229277"/>
                </a:lnTo>
                <a:lnTo>
                  <a:pt x="23133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202713" y="159721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0" y="3229277"/>
                </a:moveTo>
                <a:lnTo>
                  <a:pt x="2313337" y="3229277"/>
                </a:lnTo>
                <a:lnTo>
                  <a:pt x="2313337" y="0"/>
                </a:lnTo>
                <a:lnTo>
                  <a:pt x="0" y="0"/>
                </a:lnTo>
                <a:lnTo>
                  <a:pt x="0" y="32292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 flipH="1">
            <a:off x="15516693" y="-298250"/>
            <a:ext cx="2313337" cy="3229278"/>
          </a:xfrm>
          <a:custGeom>
            <a:avLst/>
            <a:gdLst/>
            <a:ahLst/>
            <a:cxnLst/>
            <a:rect l="l" t="t" r="r" b="b"/>
            <a:pathLst>
              <a:path w="2313337" h="3229278">
                <a:moveTo>
                  <a:pt x="2313337" y="0"/>
                </a:moveTo>
                <a:lnTo>
                  <a:pt x="0" y="0"/>
                </a:lnTo>
                <a:lnTo>
                  <a:pt x="0" y="3229278"/>
                </a:lnTo>
                <a:lnTo>
                  <a:pt x="2313337" y="3229278"/>
                </a:lnTo>
                <a:lnTo>
                  <a:pt x="23133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3521352" y="2021239"/>
            <a:ext cx="112452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9438" y="1490824"/>
            <a:ext cx="16729125" cy="1737929"/>
          </a:xfrm>
          <a:custGeom>
            <a:avLst/>
            <a:gdLst/>
            <a:ahLst/>
            <a:cxnLst/>
            <a:rect l="l" t="t" r="r" b="b"/>
            <a:pathLst>
              <a:path w="16729125" h="1737929">
                <a:moveTo>
                  <a:pt x="0" y="0"/>
                </a:moveTo>
                <a:lnTo>
                  <a:pt x="16729124" y="0"/>
                </a:lnTo>
                <a:lnTo>
                  <a:pt x="16729124" y="1737928"/>
                </a:lnTo>
                <a:lnTo>
                  <a:pt x="0" y="173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79438" y="5387062"/>
            <a:ext cx="16729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455124" y="7531230"/>
            <a:ext cx="9832876" cy="2755770"/>
          </a:xfrm>
          <a:custGeom>
            <a:avLst/>
            <a:gdLst/>
            <a:ahLst/>
            <a:cxnLst/>
            <a:rect l="l" t="t" r="r" b="b"/>
            <a:pathLst>
              <a:path w="9832876" h="2755770">
                <a:moveTo>
                  <a:pt x="0" y="0"/>
                </a:moveTo>
                <a:lnTo>
                  <a:pt x="9832876" y="0"/>
                </a:lnTo>
                <a:lnTo>
                  <a:pt x="9832876" y="2755770"/>
                </a:lnTo>
                <a:lnTo>
                  <a:pt x="0" y="275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24" r="-15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741590" y="3860230"/>
            <a:ext cx="10804821" cy="107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8400" spc="-176">
                <a:solidFill>
                  <a:srgbClr val="FFFFFE"/>
                </a:solidFill>
                <a:latin typeface="Glacial Indifference Bold"/>
              </a:rPr>
              <a:t>Paldies par uzmanību!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70078" y="6386913"/>
            <a:ext cx="7386125" cy="51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83">
                <a:solidFill>
                  <a:srgbClr val="FFFFFE"/>
                </a:solidFill>
                <a:latin typeface="Glacial Indifference Bold"/>
              </a:rPr>
              <a:t>Veidoja: Viktorija Adolfi 2PT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8455124" y="7512180"/>
            <a:ext cx="9832876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8455124" y="7531230"/>
            <a:ext cx="0" cy="275577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Glacial Indifference Bold</vt:lpstr>
      <vt:lpstr>Arimo</vt:lpstr>
      <vt:lpstr>Glacial Indifference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&amp; Information Session</dc:title>
  <cp:lastModifiedBy>Edvards Ercmanis</cp:lastModifiedBy>
  <cp:revision>2</cp:revision>
  <dcterms:created xsi:type="dcterms:W3CDTF">2006-08-16T00:00:00Z</dcterms:created>
  <dcterms:modified xsi:type="dcterms:W3CDTF">2024-06-17T11:43:51Z</dcterms:modified>
  <dc:identifier>DAGIDErxU8I</dc:identifier>
</cp:coreProperties>
</file>