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3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4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40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64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7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31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64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1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27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0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5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28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90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3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1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D8E2-018B-3A81-55C7-62F940637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Sales Performance Dashboard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3C6D3-6031-39E4-2639-F758FAC13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dirty="0"/>
              <a:t>Using </a:t>
            </a:r>
            <a:r>
              <a:rPr lang="en-GB" dirty="0" err="1"/>
              <a:t>AdventureWorks</a:t>
            </a:r>
            <a:r>
              <a:rPr lang="en-GB" dirty="0"/>
              <a:t> Data</a:t>
            </a:r>
          </a:p>
          <a:p>
            <a:pPr algn="r"/>
            <a:r>
              <a:rPr lang="en-GB" dirty="0"/>
              <a:t>Viktorija </a:t>
            </a:r>
            <a:r>
              <a:rPr lang="en-GB" dirty="0" err="1"/>
              <a:t>Klimoviene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71CAA-E932-9C0E-E969-846F723A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107" y="2985705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8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48F9-5AD5-B1FC-A4F9-AAD35AF8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Sales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86B3-48BF-8046-3D9D-CDA9EBAF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count: 31465</a:t>
            </a:r>
          </a:p>
          <a:p>
            <a:r>
              <a:rPr lang="en-US" dirty="0"/>
              <a:t>Customers count: 19119</a:t>
            </a:r>
          </a:p>
          <a:p>
            <a:r>
              <a:rPr lang="en-US" dirty="0"/>
              <a:t>Total sales: $ 141 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556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0EA-2971-1586-EC03-54FE1709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Are Growing Each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532E13-0BA6-2253-0684-34C42D713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32" y="2642947"/>
            <a:ext cx="8761413" cy="3356066"/>
          </a:xfrm>
        </p:spPr>
      </p:pic>
    </p:spTree>
    <p:extLst>
      <p:ext uri="{BB962C8B-B14F-4D97-AF65-F5344CB8AC3E}">
        <p14:creationId xmlns:p14="http://schemas.microsoft.com/office/powerpoint/2010/main" val="18664577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F96F-E4C2-9F97-8463-E084B7A6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Highest Sales Achieved in 2003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A181EF-939E-F448-2F90-C27D8D19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Q2 – 25,7 %</a:t>
            </a:r>
          </a:p>
          <a:p>
            <a:r>
              <a:rPr lang="en-US" dirty="0"/>
              <a:t>Q3 – 69,5 %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1725F2-6D1E-A12C-F6E8-93989F0F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42" y="3844444"/>
            <a:ext cx="744959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441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38D6-390A-332A-362E-D9647B79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Sales Are Growing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6233E6-A4F9-9B33-6808-FE3F22517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232" y="2425861"/>
            <a:ext cx="8178405" cy="4195762"/>
          </a:xfrm>
        </p:spPr>
      </p:pic>
    </p:spTree>
    <p:extLst>
      <p:ext uri="{BB962C8B-B14F-4D97-AF65-F5344CB8AC3E}">
        <p14:creationId xmlns:p14="http://schemas.microsoft.com/office/powerpoint/2010/main" val="32171145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7F6F-776A-7A54-0F2A-3B088DE2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Bike Category Leads in Sales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7B26F-B383-CA1C-2E81-56C7459D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Bikes – 83,86 %</a:t>
            </a:r>
          </a:p>
          <a:p>
            <a:r>
              <a:rPr lang="en-US" dirty="0"/>
              <a:t>Components – 12,52 %</a:t>
            </a:r>
          </a:p>
          <a:p>
            <a:r>
              <a:rPr lang="en-US" dirty="0"/>
              <a:t>Clothing – 2,27 %</a:t>
            </a:r>
          </a:p>
          <a:p>
            <a:r>
              <a:rPr lang="en-US" dirty="0"/>
              <a:t>Accessories – 1,36 %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9045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F1AA-D34C-417C-7503-B477DEA1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Returning Customers Generate Higher 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7C7F6-E921-CB6B-ADF9-82CC767E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 customers – 94,68 % of total sales.</a:t>
            </a:r>
          </a:p>
          <a:p>
            <a:r>
              <a:rPr lang="en-US" dirty="0"/>
              <a:t>One-time customers – 5,32 % of total sales.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0734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4C04-2773-AD3D-1451-A2CEE227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 Leads in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4E1E8-DF14-70B2-2957-FA20C65EB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006" y="2603500"/>
            <a:ext cx="8208801" cy="3416300"/>
          </a:xfrm>
        </p:spPr>
      </p:pic>
    </p:spTree>
    <p:extLst>
      <p:ext uri="{BB962C8B-B14F-4D97-AF65-F5344CB8AC3E}">
        <p14:creationId xmlns:p14="http://schemas.microsoft.com/office/powerpoint/2010/main" val="27417756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4B71-4E9C-7FE8-4BBF-A17EBA4A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&amp;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334C-C5EE-DF22-F082-B081752F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YoY Growth</a:t>
            </a:r>
            <a:r>
              <a:rPr lang="en-GB" dirty="0"/>
              <a:t> – Sales are consistently increasing year over year.</a:t>
            </a:r>
          </a:p>
          <a:p>
            <a:r>
              <a:rPr lang="en-GB" b="1" dirty="0"/>
              <a:t>Online Orders Rising</a:t>
            </a:r>
            <a:r>
              <a:rPr lang="en-GB" dirty="0"/>
              <a:t> – Slow growth; opportunity to boost digital sales.</a:t>
            </a:r>
          </a:p>
          <a:p>
            <a:r>
              <a:rPr lang="en-GB" b="1" dirty="0"/>
              <a:t>Returning Customers Spend More</a:t>
            </a:r>
            <a:r>
              <a:rPr lang="en-GB" dirty="0"/>
              <a:t> – Focus on keeping them loyal and coming back.</a:t>
            </a:r>
          </a:p>
          <a:p>
            <a:r>
              <a:rPr lang="en-GB" b="1" dirty="0"/>
              <a:t>Geographic Expansion</a:t>
            </a:r>
            <a:r>
              <a:rPr lang="en-GB" dirty="0"/>
              <a:t> –USA leads; Canada shows strong growth potential.</a:t>
            </a:r>
          </a:p>
          <a:p>
            <a:r>
              <a:rPr lang="en-GB" b="1" dirty="0"/>
              <a:t>Europe is growing steadily </a:t>
            </a:r>
            <a:r>
              <a:rPr lang="en-GB" dirty="0"/>
              <a:t>– Explore ways to accelerate performance.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15064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107</TotalTime>
  <Words>161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 Boardroom</vt:lpstr>
      <vt:lpstr>Sales Performance Dashboard Overview</vt:lpstr>
      <vt:lpstr>Overview of Sales Performance</vt:lpstr>
      <vt:lpstr>Sales Are Growing Each Year</vt:lpstr>
      <vt:lpstr>Highest Sales Achieved in 2003</vt:lpstr>
      <vt:lpstr>Online Sales Are Growing</vt:lpstr>
      <vt:lpstr>Bike Category Leads in Sales</vt:lpstr>
      <vt:lpstr>Returning Customers Generate Higher Sales</vt:lpstr>
      <vt:lpstr>USA Leads in Sales</vt:lpstr>
      <vt:lpstr>Summary &amp;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TexTera</dc:creator>
  <cp:lastModifiedBy>TexTera</cp:lastModifiedBy>
  <cp:revision>17</cp:revision>
  <dcterms:created xsi:type="dcterms:W3CDTF">2025-06-17T06:24:14Z</dcterms:created>
  <dcterms:modified xsi:type="dcterms:W3CDTF">2025-06-20T10:55:11Z</dcterms:modified>
</cp:coreProperties>
</file>