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7" r:id="rId4"/>
    <p:sldId id="258" r:id="rId5"/>
    <p:sldId id="268" r:id="rId6"/>
    <p:sldId id="264" r:id="rId7"/>
    <p:sldId id="261" r:id="rId8"/>
    <p:sldId id="269" r:id="rId9"/>
    <p:sldId id="265" r:id="rId10"/>
    <p:sldId id="270" r:id="rId11"/>
    <p:sldId id="262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98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33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40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10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406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642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278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312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64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61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27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80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62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15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28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90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353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FC0BA21-93B7-48FA-ACDC-703D4ABEC090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B35145EC-30D2-4823-99C3-3D46295D3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1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D8E2-018B-3A81-55C7-62F940637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Sales Performance Dashboard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3C6D3-6031-39E4-2639-F758FAC139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GB" dirty="0"/>
              <a:t>Insights into Sales Performance and Customer </a:t>
            </a:r>
            <a:r>
              <a:rPr lang="en-GB" dirty="0" err="1"/>
              <a:t>Behavior</a:t>
            </a:r>
            <a:endParaRPr lang="en-GB" dirty="0"/>
          </a:p>
          <a:p>
            <a:pPr algn="r"/>
            <a:r>
              <a:rPr lang="en-GB" dirty="0"/>
              <a:t>Using </a:t>
            </a:r>
            <a:r>
              <a:rPr lang="en-GB" dirty="0" err="1"/>
              <a:t>AdventureWorks</a:t>
            </a:r>
            <a:r>
              <a:rPr lang="en-GB" dirty="0"/>
              <a:t> Data</a:t>
            </a:r>
          </a:p>
          <a:p>
            <a:pPr algn="r"/>
            <a:r>
              <a:rPr lang="en-GB" dirty="0"/>
              <a:t>Viktorija </a:t>
            </a:r>
            <a:r>
              <a:rPr lang="en-GB" dirty="0" err="1"/>
              <a:t>Klimoviene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71CAA-E932-9C0E-E969-846F723A9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9107" y="2985705"/>
            <a:ext cx="1655762" cy="165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8572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A5A6-F604-0936-29CD-859ABB9D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Salespeople to Celebrate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D1145B-315C-FACB-615F-7669BB51E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21" y="2792629"/>
            <a:ext cx="2829320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5329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4C04-2773-AD3D-1451-A2CEE227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 Leads in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A3988E-BF79-A445-7957-CC7056C97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832" y="2388896"/>
            <a:ext cx="8526335" cy="3416300"/>
          </a:xfrm>
        </p:spPr>
      </p:pic>
    </p:spTree>
    <p:extLst>
      <p:ext uri="{BB962C8B-B14F-4D97-AF65-F5344CB8AC3E}">
        <p14:creationId xmlns:p14="http://schemas.microsoft.com/office/powerpoint/2010/main" val="27417756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4B71-4E9C-7FE8-4BBF-A17EBA4A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334C-C5EE-DF22-F082-B081752F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Strong Growth</a:t>
            </a:r>
            <a:r>
              <a:rPr lang="en-GB" dirty="0"/>
              <a:t> – Sales are consistently increasing year over year.</a:t>
            </a:r>
          </a:p>
          <a:p>
            <a:r>
              <a:rPr lang="en-GB" b="1" dirty="0"/>
              <a:t>Online Orders Rising</a:t>
            </a:r>
            <a:r>
              <a:rPr lang="en-GB" dirty="0"/>
              <a:t>: Growth is steady but slow – room for improvement in digital sales.</a:t>
            </a:r>
          </a:p>
          <a:p>
            <a:r>
              <a:rPr lang="en-GB" b="1" dirty="0"/>
              <a:t>Returning Customers Spend More</a:t>
            </a:r>
            <a:r>
              <a:rPr lang="en-GB" dirty="0"/>
              <a:t>: Loyal customers bring higher value.</a:t>
            </a:r>
          </a:p>
          <a:p>
            <a:r>
              <a:rPr lang="en-GB" b="1" dirty="0"/>
              <a:t>Top Products</a:t>
            </a:r>
            <a:r>
              <a:rPr lang="en-GB" dirty="0"/>
              <a:t>: Mountain and road bikes dominate sales.</a:t>
            </a:r>
          </a:p>
          <a:p>
            <a:r>
              <a:rPr lang="en-GB" b="1" dirty="0"/>
              <a:t>Top Salespersons</a:t>
            </a:r>
            <a:r>
              <a:rPr lang="en-GB" dirty="0"/>
              <a:t>: A small group drives a large portion of revenue.</a:t>
            </a:r>
          </a:p>
          <a:p>
            <a:r>
              <a:rPr lang="en-GB" b="1" dirty="0"/>
              <a:t>Geographic </a:t>
            </a:r>
            <a:r>
              <a:rPr lang="en-GB" b="1" dirty="0" err="1"/>
              <a:t>Trends</a:t>
            </a:r>
            <a:r>
              <a:rPr lang="en-GB" dirty="0" err="1"/>
              <a:t>:USA</a:t>
            </a:r>
            <a:r>
              <a:rPr lang="en-GB" dirty="0"/>
              <a:t> is the leading market, Canada is showing strong growth, Europe is growing steadily.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1506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C566-F81C-3E35-28C4-95B5ED80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Opportunities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3045F-3A9D-2D2A-D6BE-B3C3CA7D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Enhance Digital Sales</a:t>
            </a:r>
            <a:r>
              <a:rPr lang="en-GB" dirty="0"/>
              <a:t>: Invest in online marketing, UX improvements or targeted promotions.</a:t>
            </a:r>
          </a:p>
          <a:p>
            <a:r>
              <a:rPr lang="en-GB" b="1" dirty="0"/>
              <a:t>Customer Loyalty Program</a:t>
            </a:r>
            <a:r>
              <a:rPr lang="en-GB" dirty="0"/>
              <a:t>: Introduce rewards or discounts to retain high-value, returning customers.</a:t>
            </a:r>
          </a:p>
          <a:p>
            <a:r>
              <a:rPr lang="en-GB" b="1" dirty="0"/>
              <a:t>Cross-Selling Strategy</a:t>
            </a:r>
            <a:r>
              <a:rPr lang="en-GB" dirty="0"/>
              <a:t>: Bundle top-selling bikes with accessories (helmets, lights, maintenance kits).</a:t>
            </a:r>
          </a:p>
          <a:p>
            <a:r>
              <a:rPr lang="en-GB" b="1" dirty="0"/>
              <a:t>Motivate Sales Team</a:t>
            </a:r>
            <a:r>
              <a:rPr lang="en-GB" dirty="0"/>
              <a:t>: Consider performance bonuses, recognition, or training for other salespeople.</a:t>
            </a:r>
          </a:p>
          <a:p>
            <a:r>
              <a:rPr lang="en-GB" b="1" dirty="0"/>
              <a:t>Regional Expansion:</a:t>
            </a:r>
            <a:r>
              <a:rPr lang="en-GB" dirty="0"/>
              <a:t> Grow in Canada with local campaigns; boost Europe via partners and events. Good shipping terms could an advantage.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7283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48F9-5AD5-B1FC-A4F9-AAD35AF8F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 of Sales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C86B3-48BF-8046-3D9D-CDA9EBAF5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Orders count: 31465</a:t>
            </a:r>
          </a:p>
          <a:p>
            <a:r>
              <a:rPr lang="en-US" dirty="0"/>
              <a:t>Customers count: 19119</a:t>
            </a:r>
          </a:p>
          <a:p>
            <a:r>
              <a:rPr lang="en-US" dirty="0"/>
              <a:t>Total sales: $ 141 M</a:t>
            </a:r>
            <a:endParaRPr lang="lt-LT" dirty="0"/>
          </a:p>
          <a:p>
            <a:r>
              <a:rPr lang="lt-LT" dirty="0"/>
              <a:t>AVG order value: </a:t>
            </a:r>
            <a:r>
              <a:rPr lang="en-US" dirty="0"/>
              <a:t>$ </a:t>
            </a:r>
            <a:r>
              <a:rPr lang="lt-LT" dirty="0"/>
              <a:t>4472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5566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B8560-278F-F46E-F038-768E3274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Shipping Is Consistently Early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296F-4B2D-184B-5FCD-1C358BFD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AVG Lead time – 12 days</a:t>
            </a:r>
          </a:p>
          <a:p>
            <a:r>
              <a:rPr lang="en-US" dirty="0"/>
              <a:t>AVG Shipping time – 7 days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0557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80EA-2971-1586-EC03-54FE1709B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Sales Are Growing Each Year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532E13-0BA6-2253-0684-34C42D7137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932" y="2642947"/>
            <a:ext cx="8761413" cy="3356066"/>
          </a:xfrm>
        </p:spPr>
      </p:pic>
    </p:spTree>
    <p:extLst>
      <p:ext uri="{BB962C8B-B14F-4D97-AF65-F5344CB8AC3E}">
        <p14:creationId xmlns:p14="http://schemas.microsoft.com/office/powerpoint/2010/main" val="18664577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492A-DF0A-0172-93EA-4EC9366CC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vs. In-Store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9F6219-3466-4A30-206E-64A8F6770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2955897"/>
            <a:ext cx="8761413" cy="2711506"/>
          </a:xfrm>
        </p:spPr>
      </p:pic>
    </p:spTree>
    <p:extLst>
      <p:ext uri="{BB962C8B-B14F-4D97-AF65-F5344CB8AC3E}">
        <p14:creationId xmlns:p14="http://schemas.microsoft.com/office/powerpoint/2010/main" val="29268574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38D6-390A-332A-362E-D9647B79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Sales Are Growing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56233E6-A4F9-9B33-6808-FE3F22517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232" y="2425861"/>
            <a:ext cx="8178405" cy="4195762"/>
          </a:xfrm>
        </p:spPr>
      </p:pic>
    </p:spTree>
    <p:extLst>
      <p:ext uri="{BB962C8B-B14F-4D97-AF65-F5344CB8AC3E}">
        <p14:creationId xmlns:p14="http://schemas.microsoft.com/office/powerpoint/2010/main" val="321711456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F1AA-D34C-417C-7503-B477DEA1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Returning Customers Generate Higher Sales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7C7F6-E921-CB6B-ADF9-82CC767EC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Returning customers – 94,68 % of total sales.</a:t>
            </a:r>
          </a:p>
          <a:p>
            <a:r>
              <a:rPr lang="en-US" dirty="0"/>
              <a:t>One-time customers – 5,32 % of total sales.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007340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C294-70E0-7A71-5447-14BC3F1F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10 Customers to Acknowledge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58A728-7747-75AB-CDA1-A3682D220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5700" y="3180867"/>
            <a:ext cx="8761413" cy="2261566"/>
          </a:xfrm>
        </p:spPr>
      </p:pic>
    </p:spTree>
    <p:extLst>
      <p:ext uri="{BB962C8B-B14F-4D97-AF65-F5344CB8AC3E}">
        <p14:creationId xmlns:p14="http://schemas.microsoft.com/office/powerpoint/2010/main" val="255502485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7F6F-776A-7A54-0F2A-3B088DE2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Bikes Are Top Selling Products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F636F0-00DC-D3E6-CC2C-6BD8B87DA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144" y="2849487"/>
            <a:ext cx="8221222" cy="2457793"/>
          </a:xfrm>
        </p:spPr>
      </p:pic>
    </p:spTree>
    <p:extLst>
      <p:ext uri="{BB962C8B-B14F-4D97-AF65-F5344CB8AC3E}">
        <p14:creationId xmlns:p14="http://schemas.microsoft.com/office/powerpoint/2010/main" val="358890459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475</TotalTime>
  <Words>281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Ion Boardroom</vt:lpstr>
      <vt:lpstr>Sales Performance Dashboard Overview</vt:lpstr>
      <vt:lpstr>Overview of Sales Performance</vt:lpstr>
      <vt:lpstr>Shipping Is Consistently Early</vt:lpstr>
      <vt:lpstr>Sales Are Growing Each Year</vt:lpstr>
      <vt:lpstr>Online vs. In-Store Sales</vt:lpstr>
      <vt:lpstr>Online Sales Are Growing</vt:lpstr>
      <vt:lpstr>Returning Customers Generate Higher Sales</vt:lpstr>
      <vt:lpstr>Top 10 Customers to Acknowledge</vt:lpstr>
      <vt:lpstr>Bikes Are Top Selling Products</vt:lpstr>
      <vt:lpstr>Top Salespeople to Celebrate</vt:lpstr>
      <vt:lpstr>USA Leads in Sales</vt:lpstr>
      <vt:lpstr>Summary</vt:lpstr>
      <vt:lpstr>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TexTera</dc:creator>
  <cp:lastModifiedBy>TexTera</cp:lastModifiedBy>
  <cp:revision>25</cp:revision>
  <dcterms:created xsi:type="dcterms:W3CDTF">2025-06-17T06:24:14Z</dcterms:created>
  <dcterms:modified xsi:type="dcterms:W3CDTF">2025-06-20T15:25:47Z</dcterms:modified>
</cp:coreProperties>
</file>