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E567-FC95-42DB-BB8F-CE7D08974EB5}" type="datetimeFigureOut">
              <a:rPr lang="en-US" smtClean="0"/>
              <a:pPr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13D6-518D-4292-9CDE-6F9AE46EE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Autofit/>
          </a:bodyPr>
          <a:lstStyle/>
          <a:p>
            <a:pPr marL="0" indent="225425" algn="just">
              <a:buNone/>
            </a:pPr>
            <a:r>
              <a:rPr lang="mk-MK" sz="20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о спасувачка акција, хеликоптер испушта пакет со храна на речен брег. Хеликоптерот го испушта пакетот во моментот кога се наоѓа на висина од 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над брегот, движејќи се со брзина од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 m/s </a:t>
            </a: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под агол од 36,9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 над хоризонтот. По испуштањето на пакетот, хеликоптерот продолжува да се движи со константна брзина. </a:t>
            </a:r>
          </a:p>
          <a:p>
            <a:pPr marL="0" indent="225425" algn="just">
              <a:buNone/>
            </a:pP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Да </a:t>
            </a:r>
            <a:r>
              <a:rPr lang="mk-MK" sz="2000" dirty="0">
                <a:latin typeface="Times New Roman" pitchFamily="18" charset="0"/>
                <a:cs typeface="Times New Roman" pitchFamily="18" charset="0"/>
              </a:rPr>
              <a:t>се анализира движењето на </a:t>
            </a:r>
            <a:r>
              <a:rPr lang="mk-MK" sz="2000" dirty="0" smtClean="0">
                <a:latin typeface="Times New Roman" pitchFamily="18" charset="0"/>
                <a:cs typeface="Times New Roman" pitchFamily="18" charset="0"/>
              </a:rPr>
              <a:t>пакетот и на хеликоптерот.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r>
              <a:rPr lang="mk-MK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mk-M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0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" name="Content Placeholder 3"/>
          <p:cNvPicPr>
            <a:picLocks/>
          </p:cNvPicPr>
          <p:nvPr/>
        </p:nvPicPr>
        <p:blipFill>
          <a:blip r:embed="rId2">
            <a:clrChange>
              <a:clrFrom>
                <a:srgbClr val="FFF0E2"/>
              </a:clrFrom>
              <a:clrTo>
                <a:srgbClr val="FFF0E2">
                  <a:alpha val="0"/>
                </a:srgbClr>
              </a:clrTo>
            </a:clrChange>
          </a:blip>
          <a:srcRect l="68039" t="10959" r="1346" b="18868"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Autofit/>
          </a:bodyPr>
          <a:lstStyle/>
          <a:p>
            <a:pPr marL="0" indent="225425" algn="just">
              <a:buNone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Хеликоптерот на пакетот му соопштува брзина еднаква на неговата брзина, која има хоризонтална и вертикална компонента, односно пакетот подлежи на кос истрел. Косиот истрел претставува сложено движење и може да се разгледува како рамномерно праволиниско движење со константна брзина по хоризонтала, односно како вертикален истрел по вертикала:</a:t>
            </a:r>
          </a:p>
          <a:p>
            <a:pPr marL="0" indent="225425" algn="just">
              <a:buNone/>
            </a:pPr>
            <a:endParaRPr lang="mk-MK" sz="24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r>
              <a:rPr lang="mk-MK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225425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r>
              <a:rPr lang="mk-MK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mk-M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4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771900" y="4267200"/>
          <a:ext cx="1600200" cy="533400"/>
        </p:xfrm>
        <a:graphic>
          <a:graphicData uri="http://schemas.openxmlformats.org/presentationml/2006/ole">
            <p:oleObj spid="_x0000_s18436" name="Equation" r:id="rId3" imgW="469800" imgH="16488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78493" y="5029200"/>
          <a:ext cx="3387015" cy="1371600"/>
        </p:xfrm>
        <a:graphic>
          <a:graphicData uri="http://schemas.openxmlformats.org/presentationml/2006/ole">
            <p:oleObj spid="_x0000_s18435" name="Equation" r:id="rId4" imgW="8762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225425" algn="just">
              <a:buNone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За вертикалната компонента на почетната брзина се добива:</a:t>
            </a:r>
          </a:p>
          <a:p>
            <a:pPr marL="0" indent="225425" algn="just">
              <a:buNone/>
            </a:pPr>
            <a:endParaRPr lang="mk-MK" sz="28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Од решенијата на квадратната равенка за времето се зема само позитивната вредност, па за вкупното време на движење на пакетот се добива:</a:t>
            </a:r>
          </a:p>
          <a:p>
            <a:pPr algn="just">
              <a:buNone/>
            </a:pPr>
            <a:endParaRPr lang="en-US" sz="2800" dirty="0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14563" y="1818536"/>
          <a:ext cx="4714875" cy="772264"/>
        </p:xfrm>
        <a:graphic>
          <a:graphicData uri="http://schemas.openxmlformats.org/presentationml/2006/ole">
            <p:oleObj spid="_x0000_s22529" name="Equation" r:id="rId3" imgW="1244520" imgH="241200" progId="Equation.3">
              <p:embed/>
            </p:oleObj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648869" y="4905375"/>
          <a:ext cx="1846263" cy="657225"/>
        </p:xfrm>
        <a:graphic>
          <a:graphicData uri="http://schemas.openxmlformats.org/presentationml/2006/ole">
            <p:oleObj spid="_x0000_s22530" name="Equation" r:id="rId4" imgW="482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17663" y="2352675"/>
          <a:ext cx="5910262" cy="847725"/>
        </p:xfrm>
        <a:graphic>
          <a:graphicData uri="http://schemas.openxmlformats.org/presentationml/2006/ole">
            <p:oleObj spid="_x0000_s23554" name="Equation" r:id="rId3" imgW="1346040" imgH="228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ph idx="1"/>
          </p:nvPr>
        </p:nvGraphicFramePr>
        <p:xfrm>
          <a:off x="2955925" y="3816350"/>
          <a:ext cx="3233738" cy="755650"/>
        </p:xfrm>
        <a:graphic>
          <a:graphicData uri="http://schemas.openxmlformats.org/presentationml/2006/ole">
            <p:oleObj spid="_x0000_s23555" name="Equation" r:id="rId4" imgW="977760" imgH="22860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mk-M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Изминатиот пат на пакетот по хоризонтала</a:t>
            </a:r>
            <a:r>
              <a:rPr kumimoji="0" lang="mk-M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се наоѓа преку хоризонталната компонента на брзината: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"/>
            <a:ext cx="8229600" cy="624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mk-M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За вкупното време</a:t>
            </a:r>
            <a:r>
              <a:rPr kumimoji="0" lang="mk-M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на движење на пакетот хеликоптерот ќе помине иста должина на патот по хоризонтала, поради тоа што тој се движи со истата хоризонтална брзина:</a:t>
            </a: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Вертикалната координата на хеликоптерот во моментот 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кога пакетот паѓа на брегот 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mk-MK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mk-MK" sz="2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Според тоа, во моментот кога пакетот 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паѓа, 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хеликоптерот се наоѓа на висина од 194,4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 над брегот.</a:t>
            </a:r>
          </a:p>
          <a:p>
            <a:pPr marL="0" marR="0" lvl="0" indent="2254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mk-MK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idx="1"/>
          </p:nvPr>
        </p:nvGraphicFramePr>
        <p:xfrm>
          <a:off x="3217863" y="2200275"/>
          <a:ext cx="2706687" cy="593725"/>
        </p:xfrm>
        <a:graphic>
          <a:graphicData uri="http://schemas.openxmlformats.org/presentationml/2006/ole">
            <p:oleObj spid="_x0000_s24580" name="Equation" r:id="rId3" imgW="1041120" imgH="2286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709863" y="4208700"/>
          <a:ext cx="3724275" cy="591900"/>
        </p:xfrm>
        <a:graphic>
          <a:graphicData uri="http://schemas.openxmlformats.org/presentationml/2006/ole">
            <p:oleObj spid="_x0000_s24581" name="Equation" r:id="rId4" imgW="1434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225425" algn="just">
              <a:buNone/>
            </a:pPr>
            <a:r>
              <a:rPr lang="mk-MK" sz="2800" dirty="0" smtClean="0">
                <a:latin typeface="Times New Roman" pitchFamily="18" charset="0"/>
                <a:cs typeface="Times New Roman" pitchFamily="18" charset="0"/>
              </a:rPr>
              <a:t>Во моментот кога пакетот е во највисоката точка, вертикалната компонента на неговата брзина е еднаква на нула:</a:t>
            </a:r>
          </a:p>
          <a:p>
            <a:pPr marL="0" indent="225425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27188" y="2570162"/>
          <a:ext cx="5891212" cy="995363"/>
        </p:xfrm>
        <a:graphic>
          <a:graphicData uri="http://schemas.openxmlformats.org/presentationml/2006/ole">
            <p:oleObj spid="_x0000_s20482" name="Equation" r:id="rId3" imgW="120636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35363" y="4094162"/>
          <a:ext cx="2073275" cy="782638"/>
        </p:xfrm>
        <a:graphic>
          <a:graphicData uri="http://schemas.openxmlformats.org/presentationml/2006/ole">
            <p:oleObj spid="_x0000_s20483" name="Equation" r:id="rId4" imgW="5713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227013" algn="just">
              <a:buNone/>
            </a:pP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За максималната висина на која ќе се искачи пакетот се добива:</a:t>
            </a:r>
          </a:p>
          <a:p>
            <a:pPr marL="0" indent="227013" algn="just">
              <a:buNone/>
            </a:pPr>
            <a:endParaRPr lang="mk-MK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7013" algn="just">
              <a:buNone/>
            </a:pPr>
            <a:endParaRPr lang="mk-MK" sz="27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што значи дека пакетот се наоѓа на максимална висина од 111,5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над брегот.</a:t>
            </a:r>
          </a:p>
          <a:p>
            <a:pPr marL="0" indent="225425" algn="just">
              <a:buNone/>
            </a:pP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Земајќи ја оваа висина, за времето на паѓање на пакетот се добива:</a:t>
            </a:r>
          </a:p>
          <a:p>
            <a:pPr marL="0" indent="225425" algn="just">
              <a:buNone/>
            </a:pPr>
            <a:endParaRPr lang="mk-MK" sz="2700" dirty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endParaRPr lang="mk-MK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5425" algn="just">
              <a:buNone/>
            </a:pP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Времето на искачување на пакетот до максималната висина е пократко од времето на паѓање затоа што пакетот поминува поголем пат за да падне на брегот.</a:t>
            </a:r>
          </a:p>
          <a:p>
            <a:pPr marL="0" indent="225425" algn="just">
              <a:buNone/>
            </a:pPr>
            <a:r>
              <a:rPr lang="mk-MK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436019" y="1025940"/>
          <a:ext cx="4271962" cy="1031460"/>
        </p:xfrm>
        <a:graphic>
          <a:graphicData uri="http://schemas.openxmlformats.org/presentationml/2006/ole">
            <p:oleObj spid="_x0000_s19457" name="Equation" r:id="rId3" imgW="1574640" imgH="380880" progId="Equation.3">
              <p:embed/>
            </p:oleObj>
          </a:graphicData>
        </a:graphic>
      </p:graphicFrame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712766" y="4074449"/>
          <a:ext cx="1718468" cy="583877"/>
        </p:xfrm>
        <a:graphic>
          <a:graphicData uri="http://schemas.openxmlformats.org/presentationml/2006/ole">
            <p:oleObj spid="_x0000_s19458" name="Equation" r:id="rId4" imgW="634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317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Ivana Sandeva</dc:creator>
  <cp:lastModifiedBy>Ivana Sandeva</cp:lastModifiedBy>
  <cp:revision>30</cp:revision>
  <dcterms:created xsi:type="dcterms:W3CDTF">2021-10-10T17:53:47Z</dcterms:created>
  <dcterms:modified xsi:type="dcterms:W3CDTF">2021-10-11T09:52:29Z</dcterms:modified>
</cp:coreProperties>
</file>