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FCA8-99CE-41EF-A3D2-6AAB425FF9BA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4A28-74B9-48BD-A479-460878058E6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b.ru/tes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mvas73@narod.r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Тестирование</a:t>
            </a:r>
            <a:r>
              <a:rPr lang="ru-RU" smtClean="0">
                <a:latin typeface="Impact" pitchFamily="34" charset="0"/>
              </a:rPr>
              <a:t> </a:t>
            </a:r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-1/-2</a:t>
            </a: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1916832"/>
            <a:ext cx="6400800" cy="1752600"/>
          </a:xfrm>
        </p:spPr>
        <p:txBody>
          <a:bodyPr>
            <a:noAutofit/>
          </a:bodyPr>
          <a:lstStyle/>
          <a:p>
            <a:r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Информационные технологии</a:t>
            </a:r>
          </a:p>
          <a:p>
            <a:r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Войти в профиль на сайт </a:t>
            </a:r>
            <a:r>
              <a:rPr 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gb.ru</a:t>
            </a:r>
            <a:endParaRPr lang="ru-RU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569348" cy="4824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Раздел </a:t>
            </a:r>
            <a:r>
              <a:rPr lang="ru-RU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"Моё обучение"</a:t>
            </a:r>
            <a:endParaRPr lang="ru-RU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78613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Раздел </a:t>
            </a:r>
            <a:r>
              <a:rPr lang="ru-RU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"Тестирование"</a:t>
            </a:r>
            <a:endParaRPr lang="ru-RU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823200" cy="195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2483768" y="3717032"/>
            <a:ext cx="42036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q-AL" sz="40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https://gb.ru/tests</a:t>
            </a:r>
            <a:endParaRPr lang="ru-RU" sz="4000" b="1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Пройти тесты 1 и 2</a:t>
            </a:r>
            <a:endParaRPr lang="ru-RU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4605" b="38984"/>
          <a:stretch>
            <a:fillRect/>
          </a:stretch>
        </p:blipFill>
        <p:spPr bwMode="auto">
          <a:xfrm>
            <a:off x="611560" y="1628800"/>
            <a:ext cx="8128000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Результаты</a:t>
            </a: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64488" cy="172819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Выслать результаты на </a:t>
            </a:r>
            <a:r>
              <a:rPr lang="en-US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2"/>
              </a:rPr>
              <a:t>amvas73@narod.ru</a:t>
            </a:r>
            <a:endParaRPr lang="en-US" sz="2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виде скриншотов на фоне вашей учётной записи ВК или дискорда внахлёст, так, чтобы были видны баллы и ваше имя.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Это могут быть либо баллы, либо сертификат с баллами.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(сертификат на скриншоте от другого ресурса)</a:t>
            </a:r>
            <a:endParaRPr lang="ru-RU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767080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Таблица соответствия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259632" y="1196752"/>
          <a:ext cx="6984776" cy="511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/>
                <a:gridCol w="1746194"/>
                <a:gridCol w="1746194"/>
                <a:gridCol w="1746194"/>
              </a:tblGrid>
              <a:tr h="288575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Тест1</a:t>
                      </a:r>
                      <a:endParaRPr lang="ru-RU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Тест2</a:t>
                      </a:r>
                      <a:endParaRPr lang="ru-RU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8088">
                <a:tc>
                  <a:txBody>
                    <a:bodyPr/>
                    <a:lstStyle/>
                    <a:p>
                      <a:pPr algn="ctr"/>
                      <a:r>
                        <a:rPr lang="ru-RU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Баллы теста</a:t>
                      </a:r>
                      <a:endParaRPr lang="ru-RU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Баллы в семестр</a:t>
                      </a:r>
                      <a:endParaRPr lang="ru-RU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Баллы теста</a:t>
                      </a:r>
                      <a:endParaRPr lang="ru-RU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Баллы в семестр</a:t>
                      </a:r>
                      <a:endParaRPr lang="ru-RU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29-30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8857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0-17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ru-RU"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140</Words>
  <Application>Microsoft Office PowerPoint</Application>
  <PresentationFormat>Экран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Тестирование -1/-2</vt:lpstr>
      <vt:lpstr>Войти в профиль на сайт gb.ru</vt:lpstr>
      <vt:lpstr>Раздел "Моё обучение"</vt:lpstr>
      <vt:lpstr>Раздел "Тестирование"</vt:lpstr>
      <vt:lpstr>Пройти тесты 1 и 2</vt:lpstr>
      <vt:lpstr>Результаты</vt:lpstr>
      <vt:lpstr>Таблица соответствия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AMVAS</dc:creator>
  <cp:lastModifiedBy>AMVAS</cp:lastModifiedBy>
  <cp:revision>14</cp:revision>
  <dcterms:created xsi:type="dcterms:W3CDTF">2022-12-07T13:08:20Z</dcterms:created>
  <dcterms:modified xsi:type="dcterms:W3CDTF">2022-12-07T15:49:10Z</dcterms:modified>
</cp:coreProperties>
</file>