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90" r:id="rId3"/>
    <p:sldId id="309" r:id="rId4"/>
    <p:sldId id="314" r:id="rId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-111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A3BF5-D8DD-42E5-8D22-EF6A256ECADA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604B-3707-4E3F-B3BF-FAF8919D59F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978A-8B15-4664-AF2E-6AD8941833C7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BD40A-6379-49CD-B1A1-48989D866F4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83FC-30EC-49A0-98B1-1DF4D58AB90E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50B5-3C3E-42D3-A907-0B30410C285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F99DC-B81C-4A9D-A27D-A1001BAE852E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98E2-CBE2-4396-8E63-6BCC983AE9E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C9A7B-EFC8-47F3-B6A7-D805E6DBA340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816D-20E6-438C-B4F8-11B2863884A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52903-A5DF-4347-AD96-B868C453AE63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FEABA-2493-434E-A407-C26F4A7EBE2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DC5EF-2661-42F6-8597-2BFB17E9EE05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6EDC7-8452-4184-B4F8-FAD6BD4BDC8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BFDF6-3AAC-45B9-8988-CBDD53ABB874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077B9-4A70-404D-B3E6-C928359902B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2EBD-BB68-4FE7-8F29-6E4EE0461FEA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E3ECE-988B-4382-8F1F-D36DFDDD48FE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BF3DA-8623-482B-B4D4-4097E9290813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4153B-8CD1-4CF6-B9F8-21542415576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451F3-82EC-41EC-9F83-2399DEF60247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C51FF-46F7-47C3-8C9F-BB295D7FE1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B4DF81-6828-484E-93BD-283A4A5E2636}" type="datetimeFigureOut">
              <a:rPr lang="ru-RU"/>
              <a:pPr>
                <a:defRPr/>
              </a:pPr>
              <a:t>15.02.2022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64D2BE-9252-4BF7-959B-31E8B44B2CE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500063"/>
            <a:ext cx="8229600" cy="857250"/>
          </a:xfrm>
        </p:spPr>
        <p:txBody>
          <a:bodyPr/>
          <a:lstStyle/>
          <a:p>
            <a:r>
              <a:rPr lang="ru-RU" b="1" smtClean="0"/>
              <a:t>Задания</a:t>
            </a:r>
            <a:br>
              <a:rPr lang="ru-RU" b="1" smtClean="0"/>
            </a:br>
            <a:endParaRPr lang="ru-RU" smtClean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945062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ru-RU" sz="2800" smtClean="0"/>
              <a:t>Выполните несколько арифметических операций</a:t>
            </a:r>
            <a:r>
              <a:rPr lang="en-US" sz="2800" smtClean="0"/>
              <a:t> c </a:t>
            </a:r>
            <a:r>
              <a:rPr lang="ru-RU" sz="2800" smtClean="0"/>
              <a:t>произвольными числами.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ru-RU" sz="2800" smtClean="0"/>
              <a:t>Познакомьтесь с возможностями получения справочной информации.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ru-RU" sz="2800" smtClean="0"/>
              <a:t>Выполните команды, приведённые в презентации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ru-RU" sz="2800" smtClean="0"/>
              <a:t>Создайте массивы размерности 2х3 и 3х2, задав значения их элементов.  Перемножьте массивы. Выполните различные математические операции с этими массивами. Изучите содержимое окон на рабочем столе.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 rtlCol="0">
            <a:normAutofit fontScale="850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5. </a:t>
            </a:r>
            <a:r>
              <a:rPr lang="ru-RU" dirty="0" smtClean="0"/>
              <a:t>Выполните примеры с символьными переменными.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ru-RU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a)  &gt;&gt; syms  x y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dirty="0" smtClean="0"/>
              <a:t> </a:t>
            </a:r>
            <a:r>
              <a:rPr lang="en-US" dirty="0" smtClean="0"/>
              <a:t>     &gt;&gt;(x-y)*(x-y)^2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dirty="0" smtClean="0"/>
              <a:t>     </a:t>
            </a:r>
            <a:r>
              <a:rPr lang="en-US" dirty="0" err="1" smtClean="0"/>
              <a:t>ans</a:t>
            </a:r>
            <a:r>
              <a:rPr lang="en-US" dirty="0" smtClean="0"/>
              <a:t> =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dirty="0" smtClean="0"/>
              <a:t>     </a:t>
            </a:r>
            <a:r>
              <a:rPr lang="en-US" dirty="0" smtClean="0"/>
              <a:t>(x-y)^3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b)   &gt;&gt;simplify ((x^3-y^3)/(x-y)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dirty="0" smtClean="0"/>
              <a:t>      </a:t>
            </a:r>
            <a:r>
              <a:rPr lang="en-US" dirty="0" err="1" smtClean="0"/>
              <a:t>ans</a:t>
            </a:r>
            <a:r>
              <a:rPr lang="en-US" dirty="0" smtClean="0"/>
              <a:t> =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ru-RU" dirty="0" smtClean="0"/>
              <a:t>      </a:t>
            </a:r>
            <a:r>
              <a:rPr lang="en-US" dirty="0" smtClean="0"/>
              <a:t>x^2+x*y+y^2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ru-RU" dirty="0" smtClean="0"/>
              <a:t>с</a:t>
            </a:r>
            <a:r>
              <a:rPr lang="en-US" dirty="0" smtClean="0"/>
              <a:t>) </a:t>
            </a:r>
            <a:r>
              <a:rPr lang="ru-RU" dirty="0" smtClean="0"/>
              <a:t>Сравните команды:</a:t>
            </a:r>
            <a:endParaRPr lang="en-US" dirty="0" smtClean="0"/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&gt;&gt; cos(pi/2)</a:t>
            </a:r>
            <a:r>
              <a:rPr lang="ru-RU" dirty="0" smtClean="0"/>
              <a:t>   и   </a:t>
            </a:r>
            <a:r>
              <a:rPr lang="en-US" dirty="0" smtClean="0"/>
              <a:t>&gt;&gt; cos(sym(pi/2))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dirty="0" smtClean="0"/>
              <a:t>     &gt;&gt; sym('1/2')+sym('1/3')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Содержимое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6. </a:t>
            </a:r>
            <a:r>
              <a:rPr lang="ru-RU" smtClean="0"/>
              <a:t>Сравните результаты вычислений:</a:t>
            </a:r>
            <a:endParaRPr lang="fr-FR" smtClean="0"/>
          </a:p>
          <a:p>
            <a:pPr>
              <a:buFont typeface="Arial" charset="0"/>
              <a:buNone/>
            </a:pPr>
            <a:endParaRPr lang="fr-FR" sz="2000" smtClean="0"/>
          </a:p>
          <a:p>
            <a:pPr>
              <a:buFont typeface="Arial" charset="0"/>
              <a:buNone/>
            </a:pPr>
            <a:r>
              <a:rPr lang="fr-FR" sz="2000" smtClean="0"/>
              <a:t>&gt;&gt; 3^45</a:t>
            </a:r>
          </a:p>
          <a:p>
            <a:pPr>
              <a:buFont typeface="Arial" charset="0"/>
              <a:buNone/>
            </a:pPr>
            <a:r>
              <a:rPr lang="fr-FR" sz="2000" smtClean="0"/>
              <a:t>ans =</a:t>
            </a:r>
          </a:p>
          <a:p>
            <a:pPr>
              <a:buFont typeface="Arial" charset="0"/>
              <a:buNone/>
            </a:pPr>
            <a:r>
              <a:rPr lang="fr-FR" sz="2000" smtClean="0"/>
              <a:t>  2.9543e+021</a:t>
            </a:r>
          </a:p>
          <a:p>
            <a:pPr>
              <a:buFont typeface="Arial" charset="0"/>
              <a:buNone/>
            </a:pPr>
            <a:endParaRPr lang="fr-FR" sz="2000" smtClean="0"/>
          </a:p>
          <a:p>
            <a:pPr>
              <a:buFont typeface="Arial" charset="0"/>
              <a:buNone/>
            </a:pPr>
            <a:r>
              <a:rPr lang="fr-FR" sz="2000" smtClean="0"/>
              <a:t>&gt;&gt; vpa(3^45) </a:t>
            </a:r>
          </a:p>
          <a:p>
            <a:pPr>
              <a:buFont typeface="Arial" charset="0"/>
              <a:buNone/>
            </a:pPr>
            <a:r>
              <a:rPr lang="fr-FR" sz="2000" smtClean="0"/>
              <a:t>ans = </a:t>
            </a:r>
          </a:p>
          <a:p>
            <a:pPr>
              <a:buFont typeface="Arial" charset="0"/>
              <a:buNone/>
            </a:pPr>
            <a:r>
              <a:rPr lang="fr-FR" sz="2000" u="sng" smtClean="0"/>
              <a:t>2954312706550833</a:t>
            </a:r>
            <a:r>
              <a:rPr lang="fr-FR" sz="2000" smtClean="0"/>
              <a:t>610752.  - </a:t>
            </a:r>
            <a:r>
              <a:rPr lang="ru-RU" sz="2000" smtClean="0"/>
              <a:t>точность до 16-ого знака</a:t>
            </a:r>
            <a:endParaRPr lang="fr-FR" sz="2000" smtClean="0"/>
          </a:p>
          <a:p>
            <a:pPr>
              <a:buFont typeface="Arial" charset="0"/>
              <a:buNone/>
            </a:pPr>
            <a:r>
              <a:rPr lang="fr-FR" sz="2000" smtClean="0"/>
              <a:t> </a:t>
            </a:r>
          </a:p>
          <a:p>
            <a:pPr>
              <a:buFont typeface="Arial" charset="0"/>
              <a:buNone/>
            </a:pPr>
            <a:r>
              <a:rPr lang="fr-FR" sz="2000" smtClean="0"/>
              <a:t>&gt;&gt; vpa(‘3^45’) </a:t>
            </a:r>
          </a:p>
          <a:p>
            <a:pPr>
              <a:buFont typeface="Arial" charset="0"/>
              <a:buNone/>
            </a:pPr>
            <a:r>
              <a:rPr lang="fr-FR" sz="2000" smtClean="0"/>
              <a:t>ans = </a:t>
            </a:r>
          </a:p>
          <a:p>
            <a:pPr>
              <a:buFont typeface="Arial" charset="0"/>
              <a:buNone/>
            </a:pPr>
            <a:r>
              <a:rPr lang="fr-FR" sz="2000" smtClean="0"/>
              <a:t>2954312706550833698643.</a:t>
            </a:r>
            <a:r>
              <a:rPr lang="ru-RU" sz="2000" smtClean="0"/>
              <a:t>   -  точный результат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53274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ru-RU" dirty="0" smtClean="0"/>
              <a:t>7</a:t>
            </a:r>
            <a:r>
              <a:rPr lang="ru-RU" sz="2800" dirty="0" smtClean="0"/>
              <a:t>. </a:t>
            </a:r>
            <a:r>
              <a:rPr lang="ru-RU" sz="2800" dirty="0" smtClean="0"/>
              <a:t>Изучите листинг и выполнение прилагающихся программ.</a:t>
            </a:r>
            <a:endParaRPr lang="en-US" sz="2800" dirty="0" smtClean="0"/>
          </a:p>
          <a:p>
            <a:pPr>
              <a:buFont typeface="Arial" charset="0"/>
              <a:buNone/>
              <a:defRPr/>
            </a:pPr>
            <a:r>
              <a:rPr lang="ru-RU" sz="2800" dirty="0" smtClean="0"/>
              <a:t>8. </a:t>
            </a:r>
            <a:r>
              <a:rPr lang="ru-RU" sz="2800" dirty="0" smtClean="0"/>
              <a:t>Постройте графики следующих функций: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800" dirty="0" smtClean="0"/>
              <a:t>a)  Y=x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-x  </a:t>
            </a:r>
            <a:r>
              <a:rPr lang="ru-RU" sz="2800" dirty="0" smtClean="0"/>
              <a:t>для  </a:t>
            </a:r>
            <a:r>
              <a:rPr lang="en-US" sz="2800" dirty="0" smtClean="0"/>
              <a:t>-4≤x≤4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800" dirty="0" smtClean="0"/>
              <a:t>b)  Y=sin(1/x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 </a:t>
            </a:r>
            <a:r>
              <a:rPr lang="ru-RU" sz="2800" dirty="0" smtClean="0"/>
              <a:t>для  </a:t>
            </a:r>
            <a:r>
              <a:rPr lang="en-US" sz="2800" dirty="0" smtClean="0"/>
              <a:t>-2 ≤ x ≤2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800" dirty="0" smtClean="0"/>
              <a:t>c)  Y=tan(x/2) </a:t>
            </a:r>
            <a:r>
              <a:rPr lang="ru-RU" sz="2800" dirty="0" smtClean="0"/>
              <a:t>для  </a:t>
            </a:r>
            <a:r>
              <a:rPr lang="en-US" sz="2800" dirty="0" smtClean="0"/>
              <a:t>-</a:t>
            </a:r>
            <a:r>
              <a:rPr lang="el-GR" sz="2800" dirty="0" smtClean="0"/>
              <a:t>π</a:t>
            </a:r>
            <a:r>
              <a:rPr lang="en-US" sz="2800" dirty="0" smtClean="0"/>
              <a:t> ≤ x ≤</a:t>
            </a:r>
            <a:r>
              <a:rPr lang="el-GR" sz="2800" dirty="0" smtClean="0">
                <a:latin typeface="Times New Roman"/>
                <a:cs typeface="Times New Roman"/>
              </a:rPr>
              <a:t>π</a:t>
            </a:r>
            <a:r>
              <a:rPr lang="en-US" sz="2800" dirty="0" smtClean="0">
                <a:latin typeface="Times New Roman"/>
                <a:cs typeface="Times New Roman"/>
              </a:rPr>
              <a:t>  </a:t>
            </a:r>
            <a:r>
              <a:rPr lang="ru-RU" sz="2800" dirty="0" smtClean="0">
                <a:latin typeface="Times New Roman"/>
                <a:cs typeface="Times New Roman"/>
              </a:rPr>
              <a:t>и  </a:t>
            </a:r>
            <a:r>
              <a:rPr lang="en-US" sz="2800" dirty="0" smtClean="0">
                <a:latin typeface="Times New Roman"/>
                <a:cs typeface="Times New Roman"/>
              </a:rPr>
              <a:t>-10</a:t>
            </a:r>
            <a:r>
              <a:rPr lang="en-US" sz="2800" dirty="0" smtClean="0"/>
              <a:t>≤ y ≤10</a:t>
            </a:r>
            <a:r>
              <a:rPr lang="ru-RU" sz="2800" dirty="0" smtClean="0"/>
              <a:t> (сначала сделайте чертёж, потом используйте команду </a:t>
            </a:r>
            <a:r>
              <a:rPr lang="en-US" sz="2800" dirty="0" smtClean="0"/>
              <a:t>axis)</a:t>
            </a:r>
          </a:p>
          <a:p>
            <a:pPr marL="514350" indent="-514350">
              <a:buFont typeface="Arial" charset="0"/>
              <a:buNone/>
              <a:defRPr/>
            </a:pPr>
            <a:r>
              <a:rPr lang="en-US" sz="2800" dirty="0" smtClean="0"/>
              <a:t>d)                          </a:t>
            </a:r>
            <a:r>
              <a:rPr lang="ru-RU" sz="2800" dirty="0" smtClean="0"/>
              <a:t>и у</a:t>
            </a:r>
            <a:r>
              <a:rPr lang="en-US" sz="2800" dirty="0" smtClean="0"/>
              <a:t>=x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-x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ru-RU" sz="2800" dirty="0" smtClean="0"/>
              <a:t> для  </a:t>
            </a:r>
            <a:r>
              <a:rPr lang="en-US" sz="2800" dirty="0" smtClean="0"/>
              <a:t>-1.5 ≤ x ≤1.5</a:t>
            </a:r>
            <a:r>
              <a:rPr lang="ru-RU" sz="2800" dirty="0" smtClean="0"/>
              <a:t> (на одной и той же координатной сетке)</a:t>
            </a:r>
            <a:endParaRPr lang="ru-RU" sz="2800" dirty="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365104"/>
            <a:ext cx="1557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241</Words>
  <Application>Microsoft Office PowerPoint</Application>
  <PresentationFormat>Экран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Тема Office</vt:lpstr>
      <vt:lpstr>Задания </vt:lpstr>
      <vt:lpstr>Слайд 2</vt:lpstr>
      <vt:lpstr>Слайд 3</vt:lpstr>
      <vt:lpstr>Слайд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компоненты MATLAB</dc:title>
  <dc:creator>Admin</dc:creator>
  <cp:lastModifiedBy>Пользователь Windows</cp:lastModifiedBy>
  <cp:revision>262</cp:revision>
  <dcterms:created xsi:type="dcterms:W3CDTF">2009-08-30T13:57:33Z</dcterms:created>
  <dcterms:modified xsi:type="dcterms:W3CDTF">2022-02-15T10:34:24Z</dcterms:modified>
</cp:coreProperties>
</file>