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21:25:04.3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88 20,'209'-17,"-75"15,114 5,-240-2,-1 0,1 1,-1 0,0 0,0 1,0 0,0 0,-1 0,1 1,-1 0,0 1,0-1,0 1,-1 0,7 7,6 10,-1 1,26 44,-28-42,28 36,-23-37,60 78,-77-98,-1 0,0 0,0 1,-1-1,1 1,-1-1,0 1,0 0,0 0,-1-1,0 1,0 0,0 0,-1-1,1 1,-1 0,0-1,0 1,-4 7,-3 9,-2 0,0-1,-15 20,-9 20,-16 37,39-83,0 0,-1 0,0-1,-1 0,0-1,-1-1,-1 0,0-1,0 0,-1-2,0 1,-29 9,-105 16,129-29,3 0,0-1,0-1,0-1,-20 0,32-2,-1-1,1 1,0-2,0 1,0-1,0 1,0-2,0 1,1-1,-1 0,1 0,0 0,0-1,0 0,0 0,-4-4,-14-17,0-1,2-1,1-1,-18-35,-52-127,54 118,26 55,1-1,1 0,0 0,1 0,-5-24,11 36,1 0,-1 0,1 0,0 0,0 0,1 0,0 0,0 0,0 1,1-1,0 0,0 1,0-1,1 1,0-1,0 1,0 0,0 0,1 1,0-1,8-6,31-30,1 2,58-38,-59 49,-35 21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21:29:10.8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556 2,'-108'-2,"-115"5,219-3,0 0,-1 0,1 1,0-1,0 1,0 0,0 0,0 1,0-1,0 1,1 0,-1 0,0 0,1 0,-1 1,1 0,0-1,0 1,0 0,0 1,1-1,-1 0,1 1,0-1,0 1,0 0,0 0,1 0,0-1,-1 2,2-1,-1 0,-1 8,-12 51,-4 0,-47 112,58-155,2 0,0 0,1 0,-2 31,6-46,0 1,1 0,0-1,0 1,0 0,1-1,0 0,0 1,0-1,1 0,0 0,0 0,0 0,1-1,-1 1,1-1,0 0,0 0,0 0,1-1,7 5,10 7,1 0,1-2,27 11,-28-16,0-2,0 0,0-1,1-2,0 0,-1-1,1-2,0 0,32-6,-50 6,-1-1,0 0,0 0,0-1,0 0,0 0,0 0,0 0,-1-1,1 0,-1 0,0 0,0 0,0-1,0 1,0-1,-1 0,0 0,0-1,0 1,4-7,2-10,0 0,-1 0,9-42,1-1,0 18,3 2,1 0,43-62,-42 77,-15 20,0-1,-1 1,0-1,0-1,8-18,-14 27,0 0,-1 0,1 0,-1 0,1 0,-1 0,0-1,0 1,0 0,0 0,0 0,-1 0,1 0,-1 0,1-1,-1 1,0 0,0 0,1 1,-1-1,-1 0,1 0,0 0,0 1,-1-1,1 0,-1 1,1 0,-1-1,0 1,0 0,1 0,-1 0,0 0,0 0,0 0,0 0,-3 0,-14-5,1 1,-1 0,0 2,0 0,-35 0,-37-6,39 2,37 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21:29:19.1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15108 1916,'-1'-9,"0"1,0-1,-1 0,0 1,-1 0,0-1,0 1,-8-12,-41-66,30 54,-191-267,72 106,-6 17,54 69,33 43,-2 3,-125-95,163 137,-51-36,-3 4,-131-65,48 39,-2 8,-329-92,379 135,-163-18,221 38,-87-5,-84-7,80 17,-150 4,19 25,82-5,-586 64,186-19,-374 68,13 3,209-54,125-32,-87 0,452-34,-87 9,-206 29,217-19,207-27,-196 23,197-19,-26 4,24-4,84-11,-62 12,62-8,-58 3,-26 5,-246 43,369-59,-135 29,33-5,-205 46,86-32,129-22,62-9,0-2,-46 2,-76 10,81-7,28-2,-3-1,21-3,-49 2,64-5,0 1,-1 1,1 0,0 0,-15 7,-26 6,27-10,0 1,-49 19,-110 64,182-86,-1-1,1 0,0 1,0 0,0 1,1-1,0 1,0 0,0 0,0 0,-3 6,-30 66,28-55,-12 27,2 1,3 1,2 0,-15 102,12-49,0-35,13-56,0 0,1 0,0 1,-1 21,-6 41,2-30,3-7,0 0,-1 57,6 513,-1-592,-1 0,-1 0,-1-1,0 0,-8 20,-9 37,6 10,3 2,-1 147,15-191,2 1,18 70,4 41,-20-90,4 83,-12-110,-10 71,2-35,3 0,2 76,-12 7,19-31,-4 135,0-246,-1 0,0-1,-1 0,-1 0,1 0,-2 0,-10 17,2-8,0 0,-32 36,41-52,2-1,-1-1,1 1,-1-1,0 1,0-1,-7 3,11-5,-1-1,0 0,0 1,0-1,0 0,0 0,0 0,0 0,0 0,0 0,0 0,1 0,-1 0,0-1,0 1,0 0,0-1,0 1,0 0,1-1,-1 1,0-1,0 1,0-1,1 0,-1 1,0-1,1 0,-1 1,1-1,-1 0,1 0,-1 0,1 1,-1-1,1 0,0 0,0 0,-1 0,1 0,0-1,-26-75,-21-47,40 109,-1 1,0-1,-1 2,-1 0,0 0,-15-15,23 27,-24-21,16 22,11 18,4-1,1 1,1-1,14 24,10 25,-28-57,2 4,0-1,0 1,1-1,10 14,-14-23,0 0,1 0,-1 0,1-1,0 1,0-1,0 1,0-1,0 0,0 0,0-1,1 1,-1-1,1 1,0-1,-1 0,1-1,0 1,6 0,35-1,-1-1,82-13,-90 8,-8 2,0-1,0-1,50-19,-68 20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21:29:23.8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19,'52'-15,"-3"12,0 3,84 9,31 1,69 8,863-19,-941 19,-98-19,-16 0,1 1,80 12,39 8,44-2,-109-12,-67-6,54 8,31 4,-19-3,-48-5,82-1,-83-4,88 9,-85-3,78-1,-75-4,65 8,-59-2,108-5,-1 0,-48 16,-82-11,-1-1,46 1,20 5,-43-3,-1-2,-20-1,46 0,-54-4,0 1,42 8,-23-4,1-3,86-5,-36-1,476 3,-472-9,5 0,-63 7,80-13,-80 7,81-2,129-7,-84 0,-109 17,-22 1,-1-1,72-11,46-10,-30 4,120-33,-62 15,-9 15,-126 16,1 1,61 6,62-3,-108-8,-33 4,44-1,-61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21:25:08.0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1010 336,'-2'-5,"1"-1,-1 0,0 1,-1-1,1 1,-1-1,0 1,-5-6,-7-14,-13-40,22 45,-2 1,0 0,-2 1,0 0,0 0,-2 1,-16-19,24 33,0 0,0 1,0-1,-1 1,1 0,-1 0,1 0,-1 1,0-1,1 1,-1 0,0 0,-9 1,-75 2,44 1,-92-6,-125 6,257-3,0 1,0 0,1-1,-1 2,0-1,1 0,-1 1,1 0,0 0,0 0,-1 1,1-1,1 1,-1 0,0 0,1 0,-1 1,1-1,-3 5,1 2,-1 0,1 0,1 1,0 0,1 0,-4 18,4-16,-7 27,1 1,3 0,-3 69,7-87,0-1,-2 1,0-1,-15 40,-1 13,9-27,4-22,1 1,1 0,-1 39,6-56,0-1,1 0,0 0,1 0,0 0,0 0,1 0,0 0,1-1,0 1,0-1,1 0,0 0,8 9,15 16,2-1,50 44,-59-62,-1 0,2-2,-1 0,44 16,-15-6,-4-4,1-2,71 14,-65-17,-24-9,-1 0,0-2,1-1,0-2,31-3,-53 2,1 0,0 0,-1-1,0 1,0-2,1 1,-2-1,1 0,0 0,-1-1,0 0,0 0,0 0,5-8,2-2,0-1,-1 0,-1 0,12-27,-15 25,-1-1,-1 0,-1 0,4-29,10-37,-7 44,-2-1,-2 0,-1-1,-3 0,0-66,-5 99,2-13,-1 0,-1 1,-1-1,-2 1,0 0,-8-26,4 21,-9-21,15 46,1 0,0 0,-1 0,1 0,-1 0,1 1,-1-1,0 1,0-1,1 1,-1 0,0-1,0 1,-1 0,1 0,0 1,0-1,0 0,-4 0,-52-5,33 4,1-2,-36-8,49 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21:25:09.9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2789 272,'-8'-2,"0"-1,0 1,0-1,0-1,0 1,1-1,-10-7,-25-13,-2 1,-1 2,-1 2,0 2,-1 2,-1 2,-85-12,53 12,25 4,-1 1,-66 0,85 8,-1-2,-48-9,38 6,-1 2,-82 5,33 0,-407-2,331 18,133-18,0 2,-54 9,48-5,-1-3,-86-5,36-1,93 3,-8 1,-1-1,0 0,0-1,0-1,1 0,-1-1,1-1,-16-5,-32-8,50 15,-1-1,1 0,-1-1,-11-5,14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21:25:11.9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2858 0,'-10'3,"0"-1,1 2,-1-1,1 1,0 1,0 0,0 0,0 1,1 0,-8 7,-9 5,-34 21,26-20,1 3,1 0,0 2,2 1,1 2,-26 31,-76 94,100-118,-2-2,-2-1,-56 41,48-43,-2-3,0-1,-61 24,-258 76,296-107,-1-3,-72 7,-51 11,87-13,75-15,0 2,-40 13,18-4,-121 44,105-36,40-13,-44 27,43-22,7-5,0 1,1 1,1 0,-18 18,0 2,-1-1,-75 46,29-41,73-32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21:25:13.5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1 442,'0'-22,"0"0,2 0,0 0,2 0,0 0,1 1,1-1,12-25,-4 17,2-6,21-35,-32 62,0 1,1-1,0 1,1 1,0-1,0 1,1 0,0 1,10-7,-18 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21:25:14.1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18,'139'-18,"-16"19,-108-1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21:25:14.8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1,'11'74,"-3"-27,-4-20,0 0,3 0,0 0,1-1,21 43,33 25,-56-86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21:25:15.9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1,'3'0,"4"0,4 0,2 0,3 0,1 0,1 0,0 0,0 0,-3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21:25:48.16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 25,'0'-3,"0"-4,-2-1,-2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9FFBF-B24F-4588-BCD7-64904A700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0357CA-31F0-415C-ADE4-1A0761294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6DD7C7-91F4-4641-81DC-35A5CC65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9CB8-447C-435C-AC85-65345850DDE3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F2D85E-4984-493C-ACDA-F29650D2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7083AE-0B3B-4C58-9568-9C2DECD1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4697-F2F1-4D0E-836A-6B949A66E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34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C40BA-3189-4C60-8BB1-19696A46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6DF82B-A5CD-4815-A192-90051BA7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31D05-DD57-417D-A5F9-C0BFC08E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9CB8-447C-435C-AC85-65345850DDE3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E5D082-A10B-43A9-A3C2-F16B0DF7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E60388-4C69-43E3-9D98-CD919E19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4697-F2F1-4D0E-836A-6B949A66E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30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5C52D5C-6B21-4B15-B998-29C573638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0E2619-D40E-41A3-B39A-4CCB00B14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C76037-5ABA-4079-BBC2-A34BF5B2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9CB8-447C-435C-AC85-65345850DDE3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4AF1EA-028A-4783-B43F-533ADFB6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4D7268-5759-4D03-A1DA-A17F1E8B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4697-F2F1-4D0E-836A-6B949A66E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89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917FD-408F-4BD5-867D-B0243E1F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4B205-9540-4819-B6AC-4442F2E15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EF8E05-EDEB-499C-B91E-E8505C3E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9CB8-447C-435C-AC85-65345850DDE3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A028D9-EABF-4966-9FDF-5C0166CD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76F342-5B7C-4EC7-9B0D-35E81D6C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4697-F2F1-4D0E-836A-6B949A66E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45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F37E4-F3E5-40AE-B1E8-9861AA70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1204BF-9F6B-47D6-9833-593DC167E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8EB91A-A2F2-452B-AC48-B69D39C6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9CB8-447C-435C-AC85-65345850DDE3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70EAAF-AA41-4C3C-B389-0F496EE0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566B64-89FE-4E25-80D8-39F3DA9B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4697-F2F1-4D0E-836A-6B949A66E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24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F34C3-378A-4151-94B6-576BBAEC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0DD0F-65C5-4E98-ADE5-66F46CDDF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3516EE-8095-4700-8234-FCF8A48F6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825F89-5F86-42A4-89D9-A0139ECB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9CB8-447C-435C-AC85-65345850DDE3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43F29A-7F3D-4DE0-98F0-1E868ACA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F37E9B-BC15-4AE9-A8FD-92FB6EA4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4697-F2F1-4D0E-836A-6B949A66E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22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8A5E5-8596-499A-88FE-89B381ED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320DCC-0A59-4C2D-9D26-06734970A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4C863F-0525-4D8E-A2D5-76FA045BF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552646-F685-41CE-BF1C-61FCFEBF4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3808DB-14D9-4630-BE7C-F67E6D54D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CE7BD1-FE13-4CE5-9553-04EB0954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9CB8-447C-435C-AC85-65345850DDE3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48FA99-BDC8-4201-A6FD-ED02EE56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E1BFA9-AC75-4E6C-94C6-A235F8D5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4697-F2F1-4D0E-836A-6B949A66E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63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DD096-9FF4-47A2-8DF7-124E7335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1E94E1-EE8B-4B70-8580-B884193F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9CB8-447C-435C-AC85-65345850DDE3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8B851E-23AC-4A54-A6BC-614CE537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7BA6A6-2990-4D85-8DA4-04A42A8F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4697-F2F1-4D0E-836A-6B949A66E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87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2793B9-C4AB-4CFD-94D5-224D30A9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9CB8-447C-435C-AC85-65345850DDE3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3C7090-685D-4F43-A314-C14EE2C1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0387AD-CAB7-40FD-8BC5-43F5AC0B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4697-F2F1-4D0E-836A-6B949A66E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3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9A005-6294-46ED-A506-E70204D5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5A6C73-1ED5-4EF8-A498-9BB126AB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086985-A93E-4B60-BF09-6DD42AA63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40DC96-2BC3-4E30-97B6-C989309B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9CB8-447C-435C-AC85-65345850DDE3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758A24-3699-476A-BA39-53AF2670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34E39C-4DFC-4958-9BFE-90036E4A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4697-F2F1-4D0E-836A-6B949A66E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96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5E301-2C07-437E-A549-9A3EA96F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289878-F1B4-48D5-8B69-C22873F6A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C14DD7-792E-4119-BD38-A1E52A29A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F71CF-0DF5-42C5-ADB8-80ED9546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9CB8-447C-435C-AC85-65345850DDE3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B96369-20E0-42EA-A501-38B6D332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209BF3-0C0E-466E-BD79-3D013730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4697-F2F1-4D0E-836A-6B949A66E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47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C78FE-A2F9-49F5-857C-24D5DB07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39B0A2-AAB8-4CEA-8952-B24F6619C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AAD0E-05E4-4CC0-882E-FD07E1409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39CB8-447C-435C-AC85-65345850DDE3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1B3D63-8330-41BF-A5DA-F79F41C61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03C0DC-ED84-4860-993F-EA90190F8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B4697-F2F1-4D0E-836A-6B949A66E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58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4.png"/><Relationship Id="rId4" Type="http://schemas.openxmlformats.org/officeDocument/2006/relationships/customXml" Target="../ink/ink10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088079-63AE-47EB-A223-43690818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559" y="1147619"/>
            <a:ext cx="5047538" cy="45627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EE50F3-1554-4113-9F84-859BF41EA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02" y="2941899"/>
            <a:ext cx="5742661" cy="9742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F985791D-2BF5-454D-B7AE-96BA05D514F4}"/>
                  </a:ext>
                </a:extLst>
              </p14:cNvPr>
              <p14:cNvContentPartPr/>
              <p14:nvPr/>
            </p14:nvContentPartPr>
            <p14:xfrm>
              <a:off x="6926711" y="2623054"/>
              <a:ext cx="375480" cy="34488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F985791D-2BF5-454D-B7AE-96BA05D514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8071" y="2614414"/>
                <a:ext cx="393120" cy="36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C6A54CB7-5ADA-470F-BF29-2CA365CE6D87}"/>
              </a:ext>
            </a:extLst>
          </p:cNvPr>
          <p:cNvGrpSpPr/>
          <p:nvPr/>
        </p:nvGrpSpPr>
        <p:grpSpPr>
          <a:xfrm>
            <a:off x="5899271" y="2730694"/>
            <a:ext cx="1404000" cy="928800"/>
            <a:chOff x="5899271" y="2730694"/>
            <a:chExt cx="1404000" cy="92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E9914DB-2DA7-4129-A162-6DCF6FCBF276}"/>
                    </a:ext>
                  </a:extLst>
                </p14:cNvPr>
                <p14:cNvContentPartPr/>
                <p14:nvPr/>
              </p14:nvContentPartPr>
              <p14:xfrm>
                <a:off x="6895391" y="3198334"/>
                <a:ext cx="407880" cy="46116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E9914DB-2DA7-4129-A162-6DCF6FCBF2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86751" y="3189694"/>
                  <a:ext cx="42552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179E1219-F9ED-4395-ABD5-9A0005796BE5}"/>
                    </a:ext>
                  </a:extLst>
                </p14:cNvPr>
                <p14:cNvContentPartPr/>
                <p14:nvPr/>
              </p14:nvContentPartPr>
              <p14:xfrm>
                <a:off x="5916551" y="3309214"/>
                <a:ext cx="1004400" cy="9828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179E1219-F9ED-4395-ABD5-9A0005796B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7911" y="3300214"/>
                  <a:ext cx="1022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40209E36-5C1C-4EC6-92CA-1A2AF532C4AB}"/>
                    </a:ext>
                  </a:extLst>
                </p14:cNvPr>
                <p14:cNvContentPartPr/>
                <p14:nvPr/>
              </p14:nvContentPartPr>
              <p14:xfrm>
                <a:off x="5916911" y="2730694"/>
                <a:ext cx="1028880" cy="5241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40209E36-5C1C-4EC6-92CA-1A2AF532C4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07911" y="2721694"/>
                  <a:ext cx="104652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D80CC76A-6A77-4932-861F-BA2494C604AA}"/>
                    </a:ext>
                  </a:extLst>
                </p14:cNvPr>
                <p14:cNvContentPartPr/>
                <p14:nvPr/>
              </p14:nvContentPartPr>
              <p14:xfrm>
                <a:off x="5899271" y="3104014"/>
                <a:ext cx="66960" cy="1591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D80CC76A-6A77-4932-861F-BA2494C604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90631" y="3095374"/>
                  <a:ext cx="846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F359EA54-539E-4B09-A65A-BF3E51408152}"/>
                    </a:ext>
                  </a:extLst>
                </p14:cNvPr>
                <p14:cNvContentPartPr/>
                <p14:nvPr/>
              </p14:nvContentPartPr>
              <p14:xfrm>
                <a:off x="5899631" y="3275374"/>
                <a:ext cx="100080" cy="684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F359EA54-539E-4B09-A65A-BF3E514081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90631" y="3266374"/>
                  <a:ext cx="117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771C2F0F-885B-4475-8052-61B89973D7DF}"/>
                    </a:ext>
                  </a:extLst>
                </p14:cNvPr>
                <p14:cNvContentPartPr/>
                <p14:nvPr/>
              </p14:nvContentPartPr>
              <p14:xfrm>
                <a:off x="5899631" y="3262774"/>
                <a:ext cx="52920" cy="15372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771C2F0F-885B-4475-8052-61B89973D7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90631" y="3254134"/>
                  <a:ext cx="70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CD6DD33C-7638-4C67-A97C-58D425B2BA00}"/>
                    </a:ext>
                  </a:extLst>
                </p14:cNvPr>
                <p14:cNvContentPartPr/>
                <p14:nvPr/>
              </p14:nvContentPartPr>
              <p14:xfrm>
                <a:off x="5912231" y="3287974"/>
                <a:ext cx="49320" cy="36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CD6DD33C-7638-4C67-A97C-58D425B2BA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03231" y="3279334"/>
                  <a:ext cx="669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77E34EB0-AE67-4F3F-873C-CD1710A09499}"/>
                  </a:ext>
                </a:extLst>
              </p14:cNvPr>
              <p14:cNvContentPartPr/>
              <p14:nvPr/>
            </p14:nvContentPartPr>
            <p14:xfrm>
              <a:off x="2276951" y="1350094"/>
              <a:ext cx="2880" cy="9000"/>
            </p14:xfrm>
          </p:contentPart>
        </mc:Choice>
        <mc:Fallback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77E34EB0-AE67-4F3F-873C-CD1710A094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68311" y="1341094"/>
                <a:ext cx="20520" cy="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56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ED0B57-46F5-4D30-ADD4-C547DF11D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551" y="1739048"/>
            <a:ext cx="6182902" cy="33799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55DC0B-CB50-41E5-9CEA-03CCC670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1" y="3010309"/>
            <a:ext cx="5580496" cy="8373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C6A81544-92BE-43A4-8C04-9DB716BC01A3}"/>
                  </a:ext>
                </a:extLst>
              </p14:cNvPr>
              <p14:cNvContentPartPr/>
              <p14:nvPr/>
            </p14:nvContentPartPr>
            <p14:xfrm>
              <a:off x="10565951" y="1903054"/>
              <a:ext cx="293760" cy="26604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C6A81544-92BE-43A4-8C04-9DB716BC01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57311" y="1894054"/>
                <a:ext cx="3114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12173ED3-BF4C-40F9-800C-CD1998E9F2CF}"/>
                  </a:ext>
                </a:extLst>
              </p14:cNvPr>
              <p14:cNvContentPartPr/>
              <p14:nvPr/>
            </p14:nvContentPartPr>
            <p14:xfrm>
              <a:off x="5214551" y="1220494"/>
              <a:ext cx="5439240" cy="197568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12173ED3-BF4C-40F9-800C-CD1998E9F2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05551" y="1211494"/>
                <a:ext cx="5456880" cy="19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B7FFCE9B-1A17-48D7-AF72-7E9380B263A8}"/>
                  </a:ext>
                </a:extLst>
              </p14:cNvPr>
              <p14:cNvContentPartPr/>
              <p14:nvPr/>
            </p14:nvContentPartPr>
            <p14:xfrm>
              <a:off x="2473871" y="3443854"/>
              <a:ext cx="3012120" cy="96480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B7FFCE9B-1A17-48D7-AF72-7E9380B263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4871" y="3435214"/>
                <a:ext cx="3029760" cy="1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39820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Арион Миколае</dc:creator>
  <cp:lastModifiedBy>Арион Миколае</cp:lastModifiedBy>
  <cp:revision>3</cp:revision>
  <dcterms:created xsi:type="dcterms:W3CDTF">2023-03-01T21:21:35Z</dcterms:created>
  <dcterms:modified xsi:type="dcterms:W3CDTF">2023-03-01T21:31:08Z</dcterms:modified>
</cp:coreProperties>
</file>