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4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68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D89C-C127-4DA6-A0C2-6A3682AFA605}" type="datetimeFigureOut">
              <a:rPr lang="ru-RU" smtClean="0"/>
              <a:pPr/>
              <a:t>15.02.2022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B5E29-CF38-4A5D-9752-6DE7CDC4F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4641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B28C-8A26-44F9-9B09-1A501EACF702}" type="datetimeFigureOut">
              <a:rPr lang="ru-RU" smtClean="0"/>
              <a:pPr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FC3D-219C-49B7-80A1-749B274A5B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B28C-8A26-44F9-9B09-1A501EACF702}" type="datetimeFigureOut">
              <a:rPr lang="ru-RU" smtClean="0"/>
              <a:pPr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FC3D-219C-49B7-80A1-749B274A5B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B28C-8A26-44F9-9B09-1A501EACF702}" type="datetimeFigureOut">
              <a:rPr lang="ru-RU" smtClean="0"/>
              <a:pPr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FC3D-219C-49B7-80A1-749B274A5B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B28C-8A26-44F9-9B09-1A501EACF702}" type="datetimeFigureOut">
              <a:rPr lang="ru-RU" smtClean="0"/>
              <a:pPr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FC3D-219C-49B7-80A1-749B274A5B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B28C-8A26-44F9-9B09-1A501EACF702}" type="datetimeFigureOut">
              <a:rPr lang="ru-RU" smtClean="0"/>
              <a:pPr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FC3D-219C-49B7-80A1-749B274A5B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B28C-8A26-44F9-9B09-1A501EACF702}" type="datetimeFigureOut">
              <a:rPr lang="ru-RU" smtClean="0"/>
              <a:pPr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FC3D-219C-49B7-80A1-749B274A5B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B28C-8A26-44F9-9B09-1A501EACF702}" type="datetimeFigureOut">
              <a:rPr lang="ru-RU" smtClean="0"/>
              <a:pPr/>
              <a:t>15.02.2022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FC3D-219C-49B7-80A1-749B274A5B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B28C-8A26-44F9-9B09-1A501EACF702}" type="datetimeFigureOut">
              <a:rPr lang="ru-RU" smtClean="0"/>
              <a:pPr/>
              <a:t>15.02.2022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FC3D-219C-49B7-80A1-749B274A5B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B28C-8A26-44F9-9B09-1A501EACF702}" type="datetimeFigureOut">
              <a:rPr lang="ru-RU" smtClean="0"/>
              <a:pPr/>
              <a:t>15.02.2022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FC3D-219C-49B7-80A1-749B274A5B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B28C-8A26-44F9-9B09-1A501EACF702}" type="datetimeFigureOut">
              <a:rPr lang="ru-RU" smtClean="0"/>
              <a:pPr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FC3D-219C-49B7-80A1-749B274A5B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B28C-8A26-44F9-9B09-1A501EACF702}" type="datetimeFigureOut">
              <a:rPr lang="ru-RU" smtClean="0"/>
              <a:pPr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FC3D-219C-49B7-80A1-749B274A5B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B28C-8A26-44F9-9B09-1A501EACF702}" type="datetimeFigureOut">
              <a:rPr lang="ru-RU" smtClean="0"/>
              <a:pPr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5FC3D-219C-49B7-80A1-749B274A5B0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541443F-CD08-4E76-AA50-8CBF5292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850106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Определить ранг матрицы и найти </a:t>
            </a:r>
            <a:r>
              <a:rPr lang="ru-RU" sz="3200" b="1" dirty="0" smtClean="0"/>
              <a:t>соответствующие </a:t>
            </a:r>
            <a:r>
              <a:rPr lang="ru-RU" sz="3200" b="1" dirty="0"/>
              <a:t>ему </a:t>
            </a:r>
            <a:r>
              <a:rPr lang="ru-RU" sz="3200" b="1" smtClean="0"/>
              <a:t>невырожденные подматрицы</a:t>
            </a:r>
            <a:endParaRPr lang="ru-RU" sz="3200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961C132-B9C3-4162-B66E-35E94B516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p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r>
                        <a:rPr lang="ru-RU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𝑁𝑎</m:t>
                              </m:r>
                            </m:e>
                            <m:sub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𝐶𝑂</m:t>
                              </m:r>
                            </m:e>
                            <m:sub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𝐻𝑁𝑂</m:t>
                              </m:r>
                            </m:e>
                            <m:sub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𝑁𝑎𝑁𝑂</m:t>
                              </m:r>
                            </m:e>
                            <m:sub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𝐶𝑂</m:t>
                              </m:r>
                            </m:e>
                            <m:sub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𝐶𝑎𝑂</m:t>
                          </m:r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𝐶𝑎</m:t>
                          </m:r>
                          <m:sSub>
                            <m:sSub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𝑁𝑂</m:t>
                                  </m:r>
                                </m:e>
                                <m:sub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p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r>
                        <a:rPr lang="ru-RU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𝑁𝑎</m:t>
                          </m:r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𝐶𝑎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:endParaRPr lang="ru-RU" sz="23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               </a:t>
                </a:r>
                <a:r>
                  <a:rPr lang="ru-RU" sz="2400" dirty="0"/>
                  <a:t> </a:t>
                </a:r>
                <a:r>
                  <a:rPr lang="en-US" sz="2400" dirty="0"/>
                  <a:t>          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𝑁𝑎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𝐶𝑎</m:t>
                    </m:r>
                  </m:oMath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/>
                  <a:t>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𝑁𝑎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𝐶𝑂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𝐻𝑁𝑂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𝑁𝑎𝑁𝑂</m:t>
                                        </m:r>
                                      </m:e>
                                      <m:sub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𝐶𝑂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𝐶𝑎𝑂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𝐶𝑎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𝑁𝑂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ru-RU" sz="2400" dirty="0"/>
                  <a:t> </a:t>
                </a:r>
                <a:r>
                  <a:rPr lang="en-US" sz="2400" dirty="0"/>
                  <a:t> </a:t>
                </a:r>
                <a:r>
                  <a:rPr lang="ru-RU" sz="2400" dirty="0"/>
                  <a:t>=</a:t>
                </a:r>
                <a:r>
                  <a:rPr lang="en-US" sz="2400" dirty="0"/>
                  <a:t> 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ru-RU" sz="24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ru-RU" sz="24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ru-RU" sz="24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ru-RU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ru-RU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ru-RU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ru-RU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ru-RU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ru-RU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6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ru-RU" sz="24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ru-RU" sz="24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ru-RU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ru-RU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ru-RU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ru-RU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ru-RU" sz="24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ru-RU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ru-RU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ru-RU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ru-RU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ru-RU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a:rPr lang="ru-RU" sz="2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ru-RU" sz="2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sz="2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ru-RU" sz="24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ru-RU" sz="24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ru-RU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ru-RU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ru-RU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ru-RU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a:rPr lang="ru-RU" sz="2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ru-RU" sz="2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ru-RU" sz="2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 =</a:t>
                </a:r>
                <a:r>
                  <a:rPr lang="en-US" sz="2400" dirty="0"/>
                  <a:t> 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𝑁𝑎</m:t>
                              </m:r>
                            </m:e>
                          </m:mr>
                          <m:m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𝐶𝑎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="" id="{2961C132-B9C3-4162-B66E-35E94B516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6588224" y="4509120"/>
            <a:ext cx="360040" cy="266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588224" y="4653136"/>
            <a:ext cx="32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*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337802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10</Words>
  <Application>Microsoft Office PowerPoint</Application>
  <PresentationFormat>Экран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Определить ранг матрицы и найти соответствующие ему невырожденные подматрицы</vt:lpstr>
    </vt:vector>
  </TitlesOfParts>
  <Company>BMSTU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Вопросы для IQ</dc:title>
  <dc:creator>Admin</dc:creator>
  <cp:lastModifiedBy>Пользователь Windows</cp:lastModifiedBy>
  <cp:revision>59</cp:revision>
  <dcterms:created xsi:type="dcterms:W3CDTF">2018-02-10T08:51:51Z</dcterms:created>
  <dcterms:modified xsi:type="dcterms:W3CDTF">2022-02-15T10:25:41Z</dcterms:modified>
</cp:coreProperties>
</file>