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3.xml" ContentType="application/vnd.openxmlformats-officedocument.themeOverride+xml"/>
  <Override PartName="/ppt/theme/themeOverride4.xml" ContentType="application/vnd.openxmlformats-officedocument.themeOverride+xml"/>
  <Override PartName="/ppt/notesSlides/notesSlide8.xml" ContentType="application/vnd.openxmlformats-officedocument.presentationml.notesSlide+xml"/>
  <Override PartName="/ppt/theme/themeOverride5.xml" ContentType="application/vnd.openxmlformats-officedocument.themeOverride+xml"/>
  <Override PartName="/ppt/notesSlides/notesSlide9.xml" ContentType="application/vnd.openxmlformats-officedocument.presentationml.notesSl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 id="2147483762" r:id="rId2"/>
    <p:sldMasterId id="2147483768" r:id="rId3"/>
  </p:sldMasterIdLst>
  <p:notesMasterIdLst>
    <p:notesMasterId r:id="rId31"/>
  </p:notesMasterIdLst>
  <p:handoutMasterIdLst>
    <p:handoutMasterId r:id="rId32"/>
  </p:handoutMasterIdLst>
  <p:sldIdLst>
    <p:sldId id="282" r:id="rId4"/>
    <p:sldId id="303" r:id="rId5"/>
    <p:sldId id="306" r:id="rId6"/>
    <p:sldId id="372" r:id="rId7"/>
    <p:sldId id="373" r:id="rId8"/>
    <p:sldId id="393" r:id="rId9"/>
    <p:sldId id="374" r:id="rId10"/>
    <p:sldId id="375" r:id="rId11"/>
    <p:sldId id="376" r:id="rId12"/>
    <p:sldId id="377" r:id="rId13"/>
    <p:sldId id="378" r:id="rId14"/>
    <p:sldId id="379" r:id="rId15"/>
    <p:sldId id="380" r:id="rId16"/>
    <p:sldId id="381" r:id="rId17"/>
    <p:sldId id="382" r:id="rId18"/>
    <p:sldId id="383" r:id="rId19"/>
    <p:sldId id="384" r:id="rId20"/>
    <p:sldId id="388" r:id="rId21"/>
    <p:sldId id="389" r:id="rId22"/>
    <p:sldId id="390" r:id="rId23"/>
    <p:sldId id="391" r:id="rId24"/>
    <p:sldId id="394" r:id="rId25"/>
    <p:sldId id="392" r:id="rId26"/>
    <p:sldId id="365" r:id="rId27"/>
    <p:sldId id="371" r:id="rId28"/>
    <p:sldId id="387" r:id="rId29"/>
    <p:sldId id="284" r:id="rId30"/>
  </p:sldIdLst>
  <p:sldSz cx="9144000" cy="6858000" type="screen4x3"/>
  <p:notesSz cx="6858000" cy="9144000"/>
  <p:defaultTextStyle>
    <a:defPPr>
      <a:defRPr lang="uk-UA"/>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43C80"/>
    <a:srgbClr val="008000"/>
    <a:srgbClr val="32469A"/>
    <a:srgbClr val="0033CC"/>
    <a:srgbClr val="204898"/>
    <a:srgbClr val="2034AC"/>
    <a:srgbClr val="234187"/>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90959" autoAdjust="0"/>
  </p:normalViewPr>
  <p:slideViewPr>
    <p:cSldViewPr>
      <p:cViewPr varScale="1">
        <p:scale>
          <a:sx n="115" d="100"/>
          <a:sy n="115" d="100"/>
        </p:scale>
        <p:origin x="1614"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8B4220-A7DC-413C-80BB-930E1B97217A}"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C6FF5901-E198-48F4-81FC-91EC48B88D57}">
      <dgm:prSet phldrT="[Text]"/>
      <dgm:spPr/>
      <dgm:t>
        <a:bodyPr/>
        <a:lstStyle/>
        <a:p>
          <a:r>
            <a:rPr lang="en-US" dirty="0"/>
            <a:t>clone repository</a:t>
          </a:r>
        </a:p>
      </dgm:t>
    </dgm:pt>
    <dgm:pt modelId="{20EBF53D-1BA8-4FCF-82F2-2D01584279A6}" type="parTrans" cxnId="{CF78D4F5-4A74-40E9-BC7C-BEBD69462FF1}">
      <dgm:prSet/>
      <dgm:spPr/>
      <dgm:t>
        <a:bodyPr/>
        <a:lstStyle/>
        <a:p>
          <a:endParaRPr lang="en-US"/>
        </a:p>
      </dgm:t>
    </dgm:pt>
    <dgm:pt modelId="{C51E8B95-F1EE-42E4-AC5D-46CB1A7EA3D2}" type="sibTrans" cxnId="{CF78D4F5-4A74-40E9-BC7C-BEBD69462FF1}">
      <dgm:prSet/>
      <dgm:spPr/>
      <dgm:t>
        <a:bodyPr/>
        <a:lstStyle/>
        <a:p>
          <a:endParaRPr lang="en-US"/>
        </a:p>
      </dgm:t>
    </dgm:pt>
    <dgm:pt modelId="{E55D1CC7-A54B-496D-8577-E42DCF7028E7}">
      <dgm:prSet phldrT="[Text]"/>
      <dgm:spPr/>
      <dgm:t>
        <a:bodyPr/>
        <a:lstStyle/>
        <a:p>
          <a:r>
            <a:rPr lang="en-US" dirty="0"/>
            <a:t>modify branch</a:t>
          </a:r>
        </a:p>
      </dgm:t>
    </dgm:pt>
    <dgm:pt modelId="{24FE2B37-7731-403C-8746-6A0CBAE8E29B}" type="parTrans" cxnId="{04B2EECD-F758-44A7-ACB3-EC18BF9B2B68}">
      <dgm:prSet/>
      <dgm:spPr/>
      <dgm:t>
        <a:bodyPr/>
        <a:lstStyle/>
        <a:p>
          <a:endParaRPr lang="en-US"/>
        </a:p>
      </dgm:t>
    </dgm:pt>
    <dgm:pt modelId="{D404C774-5B59-4EEB-866F-D5D1C1FEA251}" type="sibTrans" cxnId="{04B2EECD-F758-44A7-ACB3-EC18BF9B2B68}">
      <dgm:prSet/>
      <dgm:spPr/>
      <dgm:t>
        <a:bodyPr/>
        <a:lstStyle/>
        <a:p>
          <a:endParaRPr lang="en-US"/>
        </a:p>
      </dgm:t>
    </dgm:pt>
    <dgm:pt modelId="{E15FB53E-D7C8-49BE-A193-D135E8BEA2ED}">
      <dgm:prSet phldrT="[Text]"/>
      <dgm:spPr/>
      <dgm:t>
        <a:bodyPr/>
        <a:lstStyle/>
        <a:p>
          <a:r>
            <a:rPr lang="en-US" dirty="0"/>
            <a:t>update branch and review changes</a:t>
          </a:r>
        </a:p>
      </dgm:t>
    </dgm:pt>
    <dgm:pt modelId="{DD743FDB-A25C-42EF-A33C-51B30804B2BA}" type="parTrans" cxnId="{D7DD15CC-45E9-446C-A2B0-F3C25D1A4BE6}">
      <dgm:prSet/>
      <dgm:spPr/>
      <dgm:t>
        <a:bodyPr/>
        <a:lstStyle/>
        <a:p>
          <a:endParaRPr lang="en-US"/>
        </a:p>
      </dgm:t>
    </dgm:pt>
    <dgm:pt modelId="{BEFAF3DD-AAB8-4455-82DB-76E42F54F6F2}" type="sibTrans" cxnId="{D7DD15CC-45E9-446C-A2B0-F3C25D1A4BE6}">
      <dgm:prSet/>
      <dgm:spPr/>
      <dgm:t>
        <a:bodyPr/>
        <a:lstStyle/>
        <a:p>
          <a:endParaRPr lang="en-US"/>
        </a:p>
      </dgm:t>
    </dgm:pt>
    <dgm:pt modelId="{81FE9413-C886-45A9-A80C-08CFE273AEB8}">
      <dgm:prSet phldrT="[Text]"/>
      <dgm:spPr/>
      <dgm:t>
        <a:bodyPr/>
        <a:lstStyle/>
        <a:p>
          <a:r>
            <a:rPr lang="en-US" dirty="0"/>
            <a:t>commit changes</a:t>
          </a:r>
        </a:p>
      </dgm:t>
    </dgm:pt>
    <dgm:pt modelId="{2523A0FF-5326-4F43-8776-A3A7173AF6A6}" type="parTrans" cxnId="{466C8A5D-9271-41DA-8DB4-64C80E1281CA}">
      <dgm:prSet/>
      <dgm:spPr/>
      <dgm:t>
        <a:bodyPr/>
        <a:lstStyle/>
        <a:p>
          <a:endParaRPr lang="en-US"/>
        </a:p>
      </dgm:t>
    </dgm:pt>
    <dgm:pt modelId="{E424E93B-A0FD-46AB-99EC-0404B70EADBE}" type="sibTrans" cxnId="{466C8A5D-9271-41DA-8DB4-64C80E1281CA}">
      <dgm:prSet/>
      <dgm:spPr/>
      <dgm:t>
        <a:bodyPr/>
        <a:lstStyle/>
        <a:p>
          <a:endParaRPr lang="en-US"/>
        </a:p>
      </dgm:t>
    </dgm:pt>
    <dgm:pt modelId="{73D2DCF9-E29C-450F-9A72-E7E4F64927CF}">
      <dgm:prSet phldrT="[Text]"/>
      <dgm:spPr/>
      <dgm:t>
        <a:bodyPr/>
        <a:lstStyle/>
        <a:p>
          <a:r>
            <a:rPr lang="en-US" dirty="0"/>
            <a:t>push changes to repo</a:t>
          </a:r>
        </a:p>
      </dgm:t>
    </dgm:pt>
    <dgm:pt modelId="{413E8B84-7F17-4509-B00D-919FE7095402}" type="parTrans" cxnId="{E15B8F73-4854-4BA0-BCAB-B5A7D3AEF271}">
      <dgm:prSet/>
      <dgm:spPr/>
      <dgm:t>
        <a:bodyPr/>
        <a:lstStyle/>
        <a:p>
          <a:endParaRPr lang="en-US"/>
        </a:p>
      </dgm:t>
    </dgm:pt>
    <dgm:pt modelId="{2F755F05-E78F-4E2A-9002-C90FC80FFC14}" type="sibTrans" cxnId="{E15B8F73-4854-4BA0-BCAB-B5A7D3AEF271}">
      <dgm:prSet/>
      <dgm:spPr/>
      <dgm:t>
        <a:bodyPr/>
        <a:lstStyle/>
        <a:p>
          <a:endParaRPr lang="en-US"/>
        </a:p>
      </dgm:t>
    </dgm:pt>
    <dgm:pt modelId="{0E5AF3BB-197A-489A-999F-EECD239251C5}">
      <dgm:prSet phldrT="[Text]"/>
      <dgm:spPr/>
      <dgm:t>
        <a:bodyPr/>
        <a:lstStyle/>
        <a:p>
          <a:r>
            <a:rPr lang="en-US" dirty="0"/>
            <a:t>create your branch</a:t>
          </a:r>
        </a:p>
      </dgm:t>
    </dgm:pt>
    <dgm:pt modelId="{3DFBF268-F21F-4BE0-9AA9-A1BF1741ADA4}" type="parTrans" cxnId="{433FE6BF-8DEF-43DB-AB61-3A6F09D15DA6}">
      <dgm:prSet/>
      <dgm:spPr/>
      <dgm:t>
        <a:bodyPr/>
        <a:lstStyle/>
        <a:p>
          <a:endParaRPr lang="en-US"/>
        </a:p>
      </dgm:t>
    </dgm:pt>
    <dgm:pt modelId="{C89730C3-A8C0-4D7E-8FB1-085A01DE35AA}" type="sibTrans" cxnId="{433FE6BF-8DEF-43DB-AB61-3A6F09D15DA6}">
      <dgm:prSet/>
      <dgm:spPr/>
      <dgm:t>
        <a:bodyPr/>
        <a:lstStyle/>
        <a:p>
          <a:endParaRPr lang="en-US"/>
        </a:p>
      </dgm:t>
    </dgm:pt>
    <dgm:pt modelId="{C0ED294D-0D23-48A2-A6BB-8D9059EC104D}" type="pres">
      <dgm:prSet presAssocID="{258B4220-A7DC-413C-80BB-930E1B97217A}" presName="cycle" presStyleCnt="0">
        <dgm:presLayoutVars>
          <dgm:dir/>
          <dgm:resizeHandles val="exact"/>
        </dgm:presLayoutVars>
      </dgm:prSet>
      <dgm:spPr/>
      <dgm:t>
        <a:bodyPr/>
        <a:lstStyle/>
        <a:p>
          <a:endParaRPr lang="en-US"/>
        </a:p>
      </dgm:t>
    </dgm:pt>
    <dgm:pt modelId="{288FFE27-E253-4BD5-8F37-34B14D714E9A}" type="pres">
      <dgm:prSet presAssocID="{C6FF5901-E198-48F4-81FC-91EC48B88D57}" presName="dummy" presStyleCnt="0"/>
      <dgm:spPr/>
    </dgm:pt>
    <dgm:pt modelId="{52F1C0BA-B345-42C9-957F-3D251FA0AB95}" type="pres">
      <dgm:prSet presAssocID="{C6FF5901-E198-48F4-81FC-91EC48B88D57}" presName="node" presStyleLbl="revTx" presStyleIdx="0" presStyleCnt="6">
        <dgm:presLayoutVars>
          <dgm:bulletEnabled val="1"/>
        </dgm:presLayoutVars>
      </dgm:prSet>
      <dgm:spPr/>
      <dgm:t>
        <a:bodyPr/>
        <a:lstStyle/>
        <a:p>
          <a:endParaRPr lang="en-US"/>
        </a:p>
      </dgm:t>
    </dgm:pt>
    <dgm:pt modelId="{64F3D312-5CA5-4C04-AE23-0EEA01CE1E62}" type="pres">
      <dgm:prSet presAssocID="{C51E8B95-F1EE-42E4-AC5D-46CB1A7EA3D2}" presName="sibTrans" presStyleLbl="node1" presStyleIdx="0" presStyleCnt="6"/>
      <dgm:spPr/>
      <dgm:t>
        <a:bodyPr/>
        <a:lstStyle/>
        <a:p>
          <a:endParaRPr lang="en-US"/>
        </a:p>
      </dgm:t>
    </dgm:pt>
    <dgm:pt modelId="{F10D5DA5-C293-41C2-BE1E-5ADCEFE4E10B}" type="pres">
      <dgm:prSet presAssocID="{0E5AF3BB-197A-489A-999F-EECD239251C5}" presName="dummy" presStyleCnt="0"/>
      <dgm:spPr/>
    </dgm:pt>
    <dgm:pt modelId="{FD058D22-AA2A-40BD-9C19-3BA0252C5B43}" type="pres">
      <dgm:prSet presAssocID="{0E5AF3BB-197A-489A-999F-EECD239251C5}" presName="node" presStyleLbl="revTx" presStyleIdx="1" presStyleCnt="6">
        <dgm:presLayoutVars>
          <dgm:bulletEnabled val="1"/>
        </dgm:presLayoutVars>
      </dgm:prSet>
      <dgm:spPr/>
      <dgm:t>
        <a:bodyPr/>
        <a:lstStyle/>
        <a:p>
          <a:endParaRPr lang="en-US"/>
        </a:p>
      </dgm:t>
    </dgm:pt>
    <dgm:pt modelId="{D8876E3C-0CFF-457F-84A3-79B37A28523A}" type="pres">
      <dgm:prSet presAssocID="{C89730C3-A8C0-4D7E-8FB1-085A01DE35AA}" presName="sibTrans" presStyleLbl="node1" presStyleIdx="1" presStyleCnt="6"/>
      <dgm:spPr/>
      <dgm:t>
        <a:bodyPr/>
        <a:lstStyle/>
        <a:p>
          <a:endParaRPr lang="en-US"/>
        </a:p>
      </dgm:t>
    </dgm:pt>
    <dgm:pt modelId="{F7260ABC-B571-42D6-9796-B893496D74CA}" type="pres">
      <dgm:prSet presAssocID="{E55D1CC7-A54B-496D-8577-E42DCF7028E7}" presName="dummy" presStyleCnt="0"/>
      <dgm:spPr/>
    </dgm:pt>
    <dgm:pt modelId="{E5F7C68F-DB26-48A2-8E25-4D42AEF55A29}" type="pres">
      <dgm:prSet presAssocID="{E55D1CC7-A54B-496D-8577-E42DCF7028E7}" presName="node" presStyleLbl="revTx" presStyleIdx="2" presStyleCnt="6">
        <dgm:presLayoutVars>
          <dgm:bulletEnabled val="1"/>
        </dgm:presLayoutVars>
      </dgm:prSet>
      <dgm:spPr/>
      <dgm:t>
        <a:bodyPr/>
        <a:lstStyle/>
        <a:p>
          <a:endParaRPr lang="en-US"/>
        </a:p>
      </dgm:t>
    </dgm:pt>
    <dgm:pt modelId="{9AEF9714-278F-4854-9034-9223549A5D9F}" type="pres">
      <dgm:prSet presAssocID="{D404C774-5B59-4EEB-866F-D5D1C1FEA251}" presName="sibTrans" presStyleLbl="node1" presStyleIdx="2" presStyleCnt="6"/>
      <dgm:spPr/>
      <dgm:t>
        <a:bodyPr/>
        <a:lstStyle/>
        <a:p>
          <a:endParaRPr lang="en-US"/>
        </a:p>
      </dgm:t>
    </dgm:pt>
    <dgm:pt modelId="{9777353F-CB9A-490A-99DF-96880C548381}" type="pres">
      <dgm:prSet presAssocID="{E15FB53E-D7C8-49BE-A193-D135E8BEA2ED}" presName="dummy" presStyleCnt="0"/>
      <dgm:spPr/>
    </dgm:pt>
    <dgm:pt modelId="{9A0E85BA-E1EA-405A-BE43-D42D2EE59EF8}" type="pres">
      <dgm:prSet presAssocID="{E15FB53E-D7C8-49BE-A193-D135E8BEA2ED}" presName="node" presStyleLbl="revTx" presStyleIdx="3" presStyleCnt="6">
        <dgm:presLayoutVars>
          <dgm:bulletEnabled val="1"/>
        </dgm:presLayoutVars>
      </dgm:prSet>
      <dgm:spPr/>
      <dgm:t>
        <a:bodyPr/>
        <a:lstStyle/>
        <a:p>
          <a:endParaRPr lang="en-US"/>
        </a:p>
      </dgm:t>
    </dgm:pt>
    <dgm:pt modelId="{123BD52A-C4AB-4BFE-82B6-6C888FB88D59}" type="pres">
      <dgm:prSet presAssocID="{BEFAF3DD-AAB8-4455-82DB-76E42F54F6F2}" presName="sibTrans" presStyleLbl="node1" presStyleIdx="3" presStyleCnt="6"/>
      <dgm:spPr/>
      <dgm:t>
        <a:bodyPr/>
        <a:lstStyle/>
        <a:p>
          <a:endParaRPr lang="en-US"/>
        </a:p>
      </dgm:t>
    </dgm:pt>
    <dgm:pt modelId="{1EF8235C-94BF-45EE-98FF-4A8467C1C610}" type="pres">
      <dgm:prSet presAssocID="{81FE9413-C886-45A9-A80C-08CFE273AEB8}" presName="dummy" presStyleCnt="0"/>
      <dgm:spPr/>
    </dgm:pt>
    <dgm:pt modelId="{FE551FF7-5BAE-484E-AD9D-E3BB29560867}" type="pres">
      <dgm:prSet presAssocID="{81FE9413-C886-45A9-A80C-08CFE273AEB8}" presName="node" presStyleLbl="revTx" presStyleIdx="4" presStyleCnt="6">
        <dgm:presLayoutVars>
          <dgm:bulletEnabled val="1"/>
        </dgm:presLayoutVars>
      </dgm:prSet>
      <dgm:spPr/>
      <dgm:t>
        <a:bodyPr/>
        <a:lstStyle/>
        <a:p>
          <a:endParaRPr lang="en-US"/>
        </a:p>
      </dgm:t>
    </dgm:pt>
    <dgm:pt modelId="{58919BAC-0AAC-4D8F-99C4-719552F5E8F1}" type="pres">
      <dgm:prSet presAssocID="{E424E93B-A0FD-46AB-99EC-0404B70EADBE}" presName="sibTrans" presStyleLbl="node1" presStyleIdx="4" presStyleCnt="6"/>
      <dgm:spPr/>
      <dgm:t>
        <a:bodyPr/>
        <a:lstStyle/>
        <a:p>
          <a:endParaRPr lang="en-US"/>
        </a:p>
      </dgm:t>
    </dgm:pt>
    <dgm:pt modelId="{1FD42C23-55D8-4E45-849A-D240E88EF022}" type="pres">
      <dgm:prSet presAssocID="{73D2DCF9-E29C-450F-9A72-E7E4F64927CF}" presName="dummy" presStyleCnt="0"/>
      <dgm:spPr/>
    </dgm:pt>
    <dgm:pt modelId="{C3AFF327-BC27-42C6-AB5C-27858BDBF960}" type="pres">
      <dgm:prSet presAssocID="{73D2DCF9-E29C-450F-9A72-E7E4F64927CF}" presName="node" presStyleLbl="revTx" presStyleIdx="5" presStyleCnt="6">
        <dgm:presLayoutVars>
          <dgm:bulletEnabled val="1"/>
        </dgm:presLayoutVars>
      </dgm:prSet>
      <dgm:spPr/>
      <dgm:t>
        <a:bodyPr/>
        <a:lstStyle/>
        <a:p>
          <a:endParaRPr lang="en-US"/>
        </a:p>
      </dgm:t>
    </dgm:pt>
    <dgm:pt modelId="{29E69E07-9091-47BF-8CA6-654BEAD12954}" type="pres">
      <dgm:prSet presAssocID="{2F755F05-E78F-4E2A-9002-C90FC80FFC14}" presName="sibTrans" presStyleLbl="node1" presStyleIdx="5" presStyleCnt="6"/>
      <dgm:spPr/>
      <dgm:t>
        <a:bodyPr/>
        <a:lstStyle/>
        <a:p>
          <a:endParaRPr lang="en-US"/>
        </a:p>
      </dgm:t>
    </dgm:pt>
  </dgm:ptLst>
  <dgm:cxnLst>
    <dgm:cxn modelId="{898AE83E-5138-42AE-A80E-3DDE11C3CE1D}" type="presOf" srcId="{81FE9413-C886-45A9-A80C-08CFE273AEB8}" destId="{FE551FF7-5BAE-484E-AD9D-E3BB29560867}" srcOrd="0" destOrd="0" presId="urn:microsoft.com/office/officeart/2005/8/layout/cycle1"/>
    <dgm:cxn modelId="{0112F95E-C562-4E39-8C1C-2895C2083E3B}" type="presOf" srcId="{73D2DCF9-E29C-450F-9A72-E7E4F64927CF}" destId="{C3AFF327-BC27-42C6-AB5C-27858BDBF960}" srcOrd="0" destOrd="0" presId="urn:microsoft.com/office/officeart/2005/8/layout/cycle1"/>
    <dgm:cxn modelId="{819ED38A-ADFA-4576-BD7B-51DC628EE8CD}" type="presOf" srcId="{258B4220-A7DC-413C-80BB-930E1B97217A}" destId="{C0ED294D-0D23-48A2-A6BB-8D9059EC104D}" srcOrd="0" destOrd="0" presId="urn:microsoft.com/office/officeart/2005/8/layout/cycle1"/>
    <dgm:cxn modelId="{BB55B76D-0F1B-4F3B-B98D-9D1FBBD6C886}" type="presOf" srcId="{E424E93B-A0FD-46AB-99EC-0404B70EADBE}" destId="{58919BAC-0AAC-4D8F-99C4-719552F5E8F1}" srcOrd="0" destOrd="0" presId="urn:microsoft.com/office/officeart/2005/8/layout/cycle1"/>
    <dgm:cxn modelId="{433FE6BF-8DEF-43DB-AB61-3A6F09D15DA6}" srcId="{258B4220-A7DC-413C-80BB-930E1B97217A}" destId="{0E5AF3BB-197A-489A-999F-EECD239251C5}" srcOrd="1" destOrd="0" parTransId="{3DFBF268-F21F-4BE0-9AA9-A1BF1741ADA4}" sibTransId="{C89730C3-A8C0-4D7E-8FB1-085A01DE35AA}"/>
    <dgm:cxn modelId="{EC7EED17-2776-4D46-83A5-CE72172984E0}" type="presOf" srcId="{C51E8B95-F1EE-42E4-AC5D-46CB1A7EA3D2}" destId="{64F3D312-5CA5-4C04-AE23-0EEA01CE1E62}" srcOrd="0" destOrd="0" presId="urn:microsoft.com/office/officeart/2005/8/layout/cycle1"/>
    <dgm:cxn modelId="{D7DD15CC-45E9-446C-A2B0-F3C25D1A4BE6}" srcId="{258B4220-A7DC-413C-80BB-930E1B97217A}" destId="{E15FB53E-D7C8-49BE-A193-D135E8BEA2ED}" srcOrd="3" destOrd="0" parTransId="{DD743FDB-A25C-42EF-A33C-51B30804B2BA}" sibTransId="{BEFAF3DD-AAB8-4455-82DB-76E42F54F6F2}"/>
    <dgm:cxn modelId="{227623BB-E6FB-48B0-BC62-6D7483E0DE5F}" type="presOf" srcId="{E55D1CC7-A54B-496D-8577-E42DCF7028E7}" destId="{E5F7C68F-DB26-48A2-8E25-4D42AEF55A29}" srcOrd="0" destOrd="0" presId="urn:microsoft.com/office/officeart/2005/8/layout/cycle1"/>
    <dgm:cxn modelId="{C2372C68-F801-4AE8-B867-86FF825EBF42}" type="presOf" srcId="{C89730C3-A8C0-4D7E-8FB1-085A01DE35AA}" destId="{D8876E3C-0CFF-457F-84A3-79B37A28523A}" srcOrd="0" destOrd="0" presId="urn:microsoft.com/office/officeart/2005/8/layout/cycle1"/>
    <dgm:cxn modelId="{85FCB4B0-9AD7-4E5A-AB33-235C44286A0F}" type="presOf" srcId="{2F755F05-E78F-4E2A-9002-C90FC80FFC14}" destId="{29E69E07-9091-47BF-8CA6-654BEAD12954}" srcOrd="0" destOrd="0" presId="urn:microsoft.com/office/officeart/2005/8/layout/cycle1"/>
    <dgm:cxn modelId="{CF78D4F5-4A74-40E9-BC7C-BEBD69462FF1}" srcId="{258B4220-A7DC-413C-80BB-930E1B97217A}" destId="{C6FF5901-E198-48F4-81FC-91EC48B88D57}" srcOrd="0" destOrd="0" parTransId="{20EBF53D-1BA8-4FCF-82F2-2D01584279A6}" sibTransId="{C51E8B95-F1EE-42E4-AC5D-46CB1A7EA3D2}"/>
    <dgm:cxn modelId="{04B2EECD-F758-44A7-ACB3-EC18BF9B2B68}" srcId="{258B4220-A7DC-413C-80BB-930E1B97217A}" destId="{E55D1CC7-A54B-496D-8577-E42DCF7028E7}" srcOrd="2" destOrd="0" parTransId="{24FE2B37-7731-403C-8746-6A0CBAE8E29B}" sibTransId="{D404C774-5B59-4EEB-866F-D5D1C1FEA251}"/>
    <dgm:cxn modelId="{C2A1B734-EBC8-45DF-A29A-B632E8269B5C}" type="presOf" srcId="{D404C774-5B59-4EEB-866F-D5D1C1FEA251}" destId="{9AEF9714-278F-4854-9034-9223549A5D9F}" srcOrd="0" destOrd="0" presId="urn:microsoft.com/office/officeart/2005/8/layout/cycle1"/>
    <dgm:cxn modelId="{E15B8F73-4854-4BA0-BCAB-B5A7D3AEF271}" srcId="{258B4220-A7DC-413C-80BB-930E1B97217A}" destId="{73D2DCF9-E29C-450F-9A72-E7E4F64927CF}" srcOrd="5" destOrd="0" parTransId="{413E8B84-7F17-4509-B00D-919FE7095402}" sibTransId="{2F755F05-E78F-4E2A-9002-C90FC80FFC14}"/>
    <dgm:cxn modelId="{AE3B7502-F8D4-41FC-943A-A9A17FC4B61F}" type="presOf" srcId="{C6FF5901-E198-48F4-81FC-91EC48B88D57}" destId="{52F1C0BA-B345-42C9-957F-3D251FA0AB95}" srcOrd="0" destOrd="0" presId="urn:microsoft.com/office/officeart/2005/8/layout/cycle1"/>
    <dgm:cxn modelId="{466C8A5D-9271-41DA-8DB4-64C80E1281CA}" srcId="{258B4220-A7DC-413C-80BB-930E1B97217A}" destId="{81FE9413-C886-45A9-A80C-08CFE273AEB8}" srcOrd="4" destOrd="0" parTransId="{2523A0FF-5326-4F43-8776-A3A7173AF6A6}" sibTransId="{E424E93B-A0FD-46AB-99EC-0404B70EADBE}"/>
    <dgm:cxn modelId="{C3047A94-4373-4BD8-8BA7-7F48321AAE7A}" type="presOf" srcId="{0E5AF3BB-197A-489A-999F-EECD239251C5}" destId="{FD058D22-AA2A-40BD-9C19-3BA0252C5B43}" srcOrd="0" destOrd="0" presId="urn:microsoft.com/office/officeart/2005/8/layout/cycle1"/>
    <dgm:cxn modelId="{C1D1288A-3ED6-44C3-AD49-280CD3DFB81A}" type="presOf" srcId="{BEFAF3DD-AAB8-4455-82DB-76E42F54F6F2}" destId="{123BD52A-C4AB-4BFE-82B6-6C888FB88D59}" srcOrd="0" destOrd="0" presId="urn:microsoft.com/office/officeart/2005/8/layout/cycle1"/>
    <dgm:cxn modelId="{FF9BD1CA-D010-4F6F-AA6D-3A6985393288}" type="presOf" srcId="{E15FB53E-D7C8-49BE-A193-D135E8BEA2ED}" destId="{9A0E85BA-E1EA-405A-BE43-D42D2EE59EF8}" srcOrd="0" destOrd="0" presId="urn:microsoft.com/office/officeart/2005/8/layout/cycle1"/>
    <dgm:cxn modelId="{F9C91C3A-62AF-4DDF-9954-7AEA5F3B5A10}" type="presParOf" srcId="{C0ED294D-0D23-48A2-A6BB-8D9059EC104D}" destId="{288FFE27-E253-4BD5-8F37-34B14D714E9A}" srcOrd="0" destOrd="0" presId="urn:microsoft.com/office/officeart/2005/8/layout/cycle1"/>
    <dgm:cxn modelId="{B0D63DA3-6B2E-428A-9509-3EDD47A61426}" type="presParOf" srcId="{C0ED294D-0D23-48A2-A6BB-8D9059EC104D}" destId="{52F1C0BA-B345-42C9-957F-3D251FA0AB95}" srcOrd="1" destOrd="0" presId="urn:microsoft.com/office/officeart/2005/8/layout/cycle1"/>
    <dgm:cxn modelId="{5DC20672-A7DE-4BF7-9B41-3FC86179560C}" type="presParOf" srcId="{C0ED294D-0D23-48A2-A6BB-8D9059EC104D}" destId="{64F3D312-5CA5-4C04-AE23-0EEA01CE1E62}" srcOrd="2" destOrd="0" presId="urn:microsoft.com/office/officeart/2005/8/layout/cycle1"/>
    <dgm:cxn modelId="{EC7FC34F-A553-4968-9293-74E8CEA606A3}" type="presParOf" srcId="{C0ED294D-0D23-48A2-A6BB-8D9059EC104D}" destId="{F10D5DA5-C293-41C2-BE1E-5ADCEFE4E10B}" srcOrd="3" destOrd="0" presId="urn:microsoft.com/office/officeart/2005/8/layout/cycle1"/>
    <dgm:cxn modelId="{58D31D78-DA09-416A-A049-07CCCBA2F05C}" type="presParOf" srcId="{C0ED294D-0D23-48A2-A6BB-8D9059EC104D}" destId="{FD058D22-AA2A-40BD-9C19-3BA0252C5B43}" srcOrd="4" destOrd="0" presId="urn:microsoft.com/office/officeart/2005/8/layout/cycle1"/>
    <dgm:cxn modelId="{6BE66D31-86A8-4283-9208-CE28C29E236B}" type="presParOf" srcId="{C0ED294D-0D23-48A2-A6BB-8D9059EC104D}" destId="{D8876E3C-0CFF-457F-84A3-79B37A28523A}" srcOrd="5" destOrd="0" presId="urn:microsoft.com/office/officeart/2005/8/layout/cycle1"/>
    <dgm:cxn modelId="{A35B1C16-8469-46E5-8DA1-93E6410611DC}" type="presParOf" srcId="{C0ED294D-0D23-48A2-A6BB-8D9059EC104D}" destId="{F7260ABC-B571-42D6-9796-B893496D74CA}" srcOrd="6" destOrd="0" presId="urn:microsoft.com/office/officeart/2005/8/layout/cycle1"/>
    <dgm:cxn modelId="{1E0F5BAB-0811-494C-9A5C-14829E7DB6D5}" type="presParOf" srcId="{C0ED294D-0D23-48A2-A6BB-8D9059EC104D}" destId="{E5F7C68F-DB26-48A2-8E25-4D42AEF55A29}" srcOrd="7" destOrd="0" presId="urn:microsoft.com/office/officeart/2005/8/layout/cycle1"/>
    <dgm:cxn modelId="{C60CA7C4-0AE2-4894-8235-BB971203BFAA}" type="presParOf" srcId="{C0ED294D-0D23-48A2-A6BB-8D9059EC104D}" destId="{9AEF9714-278F-4854-9034-9223549A5D9F}" srcOrd="8" destOrd="0" presId="urn:microsoft.com/office/officeart/2005/8/layout/cycle1"/>
    <dgm:cxn modelId="{1BDEE5B7-9580-4944-A3FD-61CAAC0A2188}" type="presParOf" srcId="{C0ED294D-0D23-48A2-A6BB-8D9059EC104D}" destId="{9777353F-CB9A-490A-99DF-96880C548381}" srcOrd="9" destOrd="0" presId="urn:microsoft.com/office/officeart/2005/8/layout/cycle1"/>
    <dgm:cxn modelId="{C15F8A9B-8E96-4197-90E7-ECE105A0727B}" type="presParOf" srcId="{C0ED294D-0D23-48A2-A6BB-8D9059EC104D}" destId="{9A0E85BA-E1EA-405A-BE43-D42D2EE59EF8}" srcOrd="10" destOrd="0" presId="urn:microsoft.com/office/officeart/2005/8/layout/cycle1"/>
    <dgm:cxn modelId="{FF19D960-50DC-40AA-8A5E-20E4FF2AD8FC}" type="presParOf" srcId="{C0ED294D-0D23-48A2-A6BB-8D9059EC104D}" destId="{123BD52A-C4AB-4BFE-82B6-6C888FB88D59}" srcOrd="11" destOrd="0" presId="urn:microsoft.com/office/officeart/2005/8/layout/cycle1"/>
    <dgm:cxn modelId="{D38FD76A-C710-421A-9F1E-7840A79E354F}" type="presParOf" srcId="{C0ED294D-0D23-48A2-A6BB-8D9059EC104D}" destId="{1EF8235C-94BF-45EE-98FF-4A8467C1C610}" srcOrd="12" destOrd="0" presId="urn:microsoft.com/office/officeart/2005/8/layout/cycle1"/>
    <dgm:cxn modelId="{1089E403-5518-4C82-8A52-2434E795E963}" type="presParOf" srcId="{C0ED294D-0D23-48A2-A6BB-8D9059EC104D}" destId="{FE551FF7-5BAE-484E-AD9D-E3BB29560867}" srcOrd="13" destOrd="0" presId="urn:microsoft.com/office/officeart/2005/8/layout/cycle1"/>
    <dgm:cxn modelId="{67D237AE-E452-481A-B1B7-3827A2A348AA}" type="presParOf" srcId="{C0ED294D-0D23-48A2-A6BB-8D9059EC104D}" destId="{58919BAC-0AAC-4D8F-99C4-719552F5E8F1}" srcOrd="14" destOrd="0" presId="urn:microsoft.com/office/officeart/2005/8/layout/cycle1"/>
    <dgm:cxn modelId="{E8F4463D-0438-4EB3-8349-D20E464AA3F9}" type="presParOf" srcId="{C0ED294D-0D23-48A2-A6BB-8D9059EC104D}" destId="{1FD42C23-55D8-4E45-849A-D240E88EF022}" srcOrd="15" destOrd="0" presId="urn:microsoft.com/office/officeart/2005/8/layout/cycle1"/>
    <dgm:cxn modelId="{D1389F47-A19E-445B-A93B-89FB5856E05F}" type="presParOf" srcId="{C0ED294D-0D23-48A2-A6BB-8D9059EC104D}" destId="{C3AFF327-BC27-42C6-AB5C-27858BDBF960}" srcOrd="16" destOrd="0" presId="urn:microsoft.com/office/officeart/2005/8/layout/cycle1"/>
    <dgm:cxn modelId="{CBBC3B46-08A0-49FF-9CC9-7580974A668A}" type="presParOf" srcId="{C0ED294D-0D23-48A2-A6BB-8D9059EC104D}" destId="{29E69E07-9091-47BF-8CA6-654BEAD12954}" srcOrd="17" destOrd="0" presId="urn:microsoft.com/office/officeart/2005/8/layout/cycle1"/>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F1C0BA-B345-42C9-957F-3D251FA0AB95}">
      <dsp:nvSpPr>
        <dsp:cNvPr id="0" name=""/>
        <dsp:cNvSpPr/>
      </dsp:nvSpPr>
      <dsp:spPr>
        <a:xfrm>
          <a:off x="2940790" y="16044"/>
          <a:ext cx="877844" cy="877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clone repository</a:t>
          </a:r>
        </a:p>
      </dsp:txBody>
      <dsp:txXfrm>
        <a:off x="2940790" y="16044"/>
        <a:ext cx="877844" cy="877844"/>
      </dsp:txXfrm>
    </dsp:sp>
    <dsp:sp modelId="{64F3D312-5CA5-4C04-AE23-0EEA01CE1E62}">
      <dsp:nvSpPr>
        <dsp:cNvPr id="0" name=""/>
        <dsp:cNvSpPr/>
      </dsp:nvSpPr>
      <dsp:spPr>
        <a:xfrm>
          <a:off x="256031" y="7089"/>
          <a:ext cx="4288537" cy="4288537"/>
        </a:xfrm>
        <a:prstGeom prst="circularArrow">
          <a:avLst>
            <a:gd name="adj1" fmla="val 3992"/>
            <a:gd name="adj2" fmla="val 250406"/>
            <a:gd name="adj3" fmla="val 20572687"/>
            <a:gd name="adj4" fmla="val 18983513"/>
            <a:gd name="adj5" fmla="val 4657"/>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058D22-AA2A-40BD-9C19-3BA0252C5B43}">
      <dsp:nvSpPr>
        <dsp:cNvPr id="0" name=""/>
        <dsp:cNvSpPr/>
      </dsp:nvSpPr>
      <dsp:spPr>
        <a:xfrm>
          <a:off x="3920202" y="1712435"/>
          <a:ext cx="877844" cy="877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create your branch</a:t>
          </a:r>
        </a:p>
      </dsp:txBody>
      <dsp:txXfrm>
        <a:off x="3920202" y="1712435"/>
        <a:ext cx="877844" cy="877844"/>
      </dsp:txXfrm>
    </dsp:sp>
    <dsp:sp modelId="{D8876E3C-0CFF-457F-84A3-79B37A28523A}">
      <dsp:nvSpPr>
        <dsp:cNvPr id="0" name=""/>
        <dsp:cNvSpPr/>
      </dsp:nvSpPr>
      <dsp:spPr>
        <a:xfrm>
          <a:off x="256031" y="7089"/>
          <a:ext cx="4288537" cy="4288537"/>
        </a:xfrm>
        <a:prstGeom prst="circularArrow">
          <a:avLst>
            <a:gd name="adj1" fmla="val 3992"/>
            <a:gd name="adj2" fmla="val 250406"/>
            <a:gd name="adj3" fmla="val 2366080"/>
            <a:gd name="adj4" fmla="val 776907"/>
            <a:gd name="adj5" fmla="val 4657"/>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F7C68F-DB26-48A2-8E25-4D42AEF55A29}">
      <dsp:nvSpPr>
        <dsp:cNvPr id="0" name=""/>
        <dsp:cNvSpPr/>
      </dsp:nvSpPr>
      <dsp:spPr>
        <a:xfrm>
          <a:off x="2940790" y="3408827"/>
          <a:ext cx="877844" cy="877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modify branch</a:t>
          </a:r>
        </a:p>
      </dsp:txBody>
      <dsp:txXfrm>
        <a:off x="2940790" y="3408827"/>
        <a:ext cx="877844" cy="877844"/>
      </dsp:txXfrm>
    </dsp:sp>
    <dsp:sp modelId="{9AEF9714-278F-4854-9034-9223549A5D9F}">
      <dsp:nvSpPr>
        <dsp:cNvPr id="0" name=""/>
        <dsp:cNvSpPr/>
      </dsp:nvSpPr>
      <dsp:spPr>
        <a:xfrm>
          <a:off x="256031" y="7089"/>
          <a:ext cx="4288537" cy="4288537"/>
        </a:xfrm>
        <a:prstGeom prst="circularArrow">
          <a:avLst>
            <a:gd name="adj1" fmla="val 3992"/>
            <a:gd name="adj2" fmla="val 250406"/>
            <a:gd name="adj3" fmla="val 6110625"/>
            <a:gd name="adj4" fmla="val 4438969"/>
            <a:gd name="adj5" fmla="val 4657"/>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0E85BA-E1EA-405A-BE43-D42D2EE59EF8}">
      <dsp:nvSpPr>
        <dsp:cNvPr id="0" name=""/>
        <dsp:cNvSpPr/>
      </dsp:nvSpPr>
      <dsp:spPr>
        <a:xfrm>
          <a:off x="981965" y="3408827"/>
          <a:ext cx="877844" cy="877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update branch and review changes</a:t>
          </a:r>
        </a:p>
      </dsp:txBody>
      <dsp:txXfrm>
        <a:off x="981965" y="3408827"/>
        <a:ext cx="877844" cy="877844"/>
      </dsp:txXfrm>
    </dsp:sp>
    <dsp:sp modelId="{123BD52A-C4AB-4BFE-82B6-6C888FB88D59}">
      <dsp:nvSpPr>
        <dsp:cNvPr id="0" name=""/>
        <dsp:cNvSpPr/>
      </dsp:nvSpPr>
      <dsp:spPr>
        <a:xfrm>
          <a:off x="256031" y="7089"/>
          <a:ext cx="4288537" cy="4288537"/>
        </a:xfrm>
        <a:prstGeom prst="circularArrow">
          <a:avLst>
            <a:gd name="adj1" fmla="val 3992"/>
            <a:gd name="adj2" fmla="val 250406"/>
            <a:gd name="adj3" fmla="val 9772687"/>
            <a:gd name="adj4" fmla="val 8183513"/>
            <a:gd name="adj5" fmla="val 4657"/>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551FF7-5BAE-484E-AD9D-E3BB29560867}">
      <dsp:nvSpPr>
        <dsp:cNvPr id="0" name=""/>
        <dsp:cNvSpPr/>
      </dsp:nvSpPr>
      <dsp:spPr>
        <a:xfrm>
          <a:off x="2553" y="1712435"/>
          <a:ext cx="877844" cy="877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commit changes</a:t>
          </a:r>
        </a:p>
      </dsp:txBody>
      <dsp:txXfrm>
        <a:off x="2553" y="1712435"/>
        <a:ext cx="877844" cy="877844"/>
      </dsp:txXfrm>
    </dsp:sp>
    <dsp:sp modelId="{58919BAC-0AAC-4D8F-99C4-719552F5E8F1}">
      <dsp:nvSpPr>
        <dsp:cNvPr id="0" name=""/>
        <dsp:cNvSpPr/>
      </dsp:nvSpPr>
      <dsp:spPr>
        <a:xfrm>
          <a:off x="256031" y="7089"/>
          <a:ext cx="4288537" cy="4288537"/>
        </a:xfrm>
        <a:prstGeom prst="circularArrow">
          <a:avLst>
            <a:gd name="adj1" fmla="val 3992"/>
            <a:gd name="adj2" fmla="val 250406"/>
            <a:gd name="adj3" fmla="val 13166080"/>
            <a:gd name="adj4" fmla="val 11576907"/>
            <a:gd name="adj5" fmla="val 4657"/>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AFF327-BC27-42C6-AB5C-27858BDBF960}">
      <dsp:nvSpPr>
        <dsp:cNvPr id="0" name=""/>
        <dsp:cNvSpPr/>
      </dsp:nvSpPr>
      <dsp:spPr>
        <a:xfrm>
          <a:off x="981965" y="16044"/>
          <a:ext cx="877844" cy="877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push changes to repo</a:t>
          </a:r>
        </a:p>
      </dsp:txBody>
      <dsp:txXfrm>
        <a:off x="981965" y="16044"/>
        <a:ext cx="877844" cy="877844"/>
      </dsp:txXfrm>
    </dsp:sp>
    <dsp:sp modelId="{29E69E07-9091-47BF-8CA6-654BEAD12954}">
      <dsp:nvSpPr>
        <dsp:cNvPr id="0" name=""/>
        <dsp:cNvSpPr/>
      </dsp:nvSpPr>
      <dsp:spPr>
        <a:xfrm>
          <a:off x="256031" y="7089"/>
          <a:ext cx="4288537" cy="4288537"/>
        </a:xfrm>
        <a:prstGeom prst="circularArrow">
          <a:avLst>
            <a:gd name="adj1" fmla="val 3992"/>
            <a:gd name="adj2" fmla="val 250406"/>
            <a:gd name="adj3" fmla="val 16910625"/>
            <a:gd name="adj4" fmla="val 15238969"/>
            <a:gd name="adj5" fmla="val 4657"/>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buClrTx/>
              <a:buFontTx/>
              <a:buNone/>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buClrTx/>
              <a:buFontTx/>
              <a:buNone/>
              <a:defRPr sz="1200">
                <a:latin typeface="+mn-lt"/>
                <a:cs typeface="+mn-cs"/>
              </a:defRPr>
            </a:lvl1pPr>
          </a:lstStyle>
          <a:p>
            <a:pPr>
              <a:defRPr/>
            </a:pPr>
            <a:fld id="{529D8081-981F-437E-9C20-F171BA656C4F}" type="datetimeFigureOut">
              <a:rPr lang="en-US"/>
              <a:pPr>
                <a:defRPr/>
              </a:pPr>
              <a:t>5/15/2019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buClrTx/>
              <a:buFontTx/>
              <a:buNone/>
              <a:defRPr sz="1200">
                <a:latin typeface="+mn-lt"/>
                <a:cs typeface="+mn-cs"/>
              </a:defRPr>
            </a:lvl1pPr>
          </a:lstStyle>
          <a:p>
            <a:pPr>
              <a:defRPr/>
            </a:pPr>
            <a:r>
              <a:rPr lang="en-US"/>
              <a:t>jksdksd jh jhfkjhfsd</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ct val="0"/>
              </a:spcBef>
              <a:spcAft>
                <a:spcPts val="0"/>
              </a:spcAft>
              <a:buClrTx/>
              <a:buFontTx/>
              <a:buNone/>
              <a:defRPr sz="1200">
                <a:latin typeface="Calibri" panose="020F0502020204030204" pitchFamily="34" charset="0"/>
              </a:defRPr>
            </a:lvl1pPr>
          </a:lstStyle>
          <a:p>
            <a:pPr>
              <a:defRPr/>
            </a:pPr>
            <a:fld id="{B3C7568D-50A8-40D5-8E32-A56D545BF34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buClrTx/>
              <a:buFontTx/>
              <a:buNone/>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buClrTx/>
              <a:buFontTx/>
              <a:buNone/>
              <a:defRPr sz="1200">
                <a:latin typeface="+mn-lt"/>
                <a:cs typeface="+mn-cs"/>
              </a:defRPr>
            </a:lvl1pPr>
          </a:lstStyle>
          <a:p>
            <a:pPr>
              <a:defRPr/>
            </a:pPr>
            <a:fld id="{A2E80F5D-F699-4AD6-B2B7-6118D92B5D67}" type="datetimeFigureOut">
              <a:rPr lang="en-US"/>
              <a:pPr>
                <a:defRPr/>
              </a:pPr>
              <a:t>5/15/2019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buClrTx/>
              <a:buFontTx/>
              <a:buNone/>
              <a:defRPr sz="1200">
                <a:latin typeface="+mn-lt"/>
                <a:cs typeface="+mn-cs"/>
              </a:defRPr>
            </a:lvl1pPr>
          </a:lstStyle>
          <a:p>
            <a:pPr>
              <a:defRPr/>
            </a:pPr>
            <a:r>
              <a:rPr lang="en-US"/>
              <a:t>jksdksd jh jhfkjhfsd</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ct val="0"/>
              </a:spcBef>
              <a:spcAft>
                <a:spcPts val="0"/>
              </a:spcAft>
              <a:buClrTx/>
              <a:buFontTx/>
              <a:buNone/>
              <a:defRPr sz="1200">
                <a:latin typeface="Calibri" panose="020F0502020204030204" pitchFamily="34" charset="0"/>
              </a:defRPr>
            </a:lvl1pPr>
          </a:lstStyle>
          <a:p>
            <a:pPr>
              <a:defRPr/>
            </a:pPr>
            <a:fld id="{7833046B-5869-4EF1-B4DE-871B620EF51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homes.cs.washington.edu/~mernst/advice/version-control.html#conflict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dirty="0"/>
              <a:t>A version control system serves the following purposes, among others. </a:t>
            </a:r>
          </a:p>
          <a:p>
            <a:pPr marL="171450" indent="-171450">
              <a:buFont typeface="Arial" panose="020B0604020202020204" pitchFamily="34" charset="0"/>
              <a:buChar char="•"/>
              <a:defRPr/>
            </a:pPr>
            <a:r>
              <a:rPr lang="en-US" dirty="0"/>
              <a:t>Version control enables multiple people to simultaneously work on a single project. Each person edits his or her own copy of the files and chooses when to share those changes with the rest of the team. Thus, temporary or partial edits by one person do not interfere with another person's work. </a:t>
            </a:r>
            <a:br>
              <a:rPr lang="en-US" dirty="0"/>
            </a:br>
            <a:r>
              <a:rPr lang="en-US" dirty="0"/>
              <a:t>Version control also enables one person you to use multiple computers to work on a project, so it is valuable even if you are working by yourself. </a:t>
            </a:r>
          </a:p>
          <a:p>
            <a:pPr marL="171450" indent="-171450">
              <a:buFont typeface="Arial" panose="020B0604020202020204" pitchFamily="34" charset="0"/>
              <a:buChar char="•"/>
              <a:defRPr/>
            </a:pPr>
            <a:r>
              <a:rPr lang="en-US" dirty="0"/>
              <a:t>Version control integrates work done simultaneously by different team members. In most cases, edits to different files or even the same file can be combined without losing any work. In rare cases, when two people make </a:t>
            </a:r>
            <a:r>
              <a:rPr lang="en-US" i="1" dirty="0">
                <a:hlinkClick r:id="rId3"/>
              </a:rPr>
              <a:t>conflicting edits</a:t>
            </a:r>
            <a:r>
              <a:rPr lang="en-US" dirty="0"/>
              <a:t> to the same line of a file, then the version control system requests human assistance in deciding what to do. </a:t>
            </a:r>
          </a:p>
          <a:p>
            <a:pPr marL="171450" indent="-171450">
              <a:buFont typeface="Arial" panose="020B0604020202020204" pitchFamily="34" charset="0"/>
              <a:buChar char="•"/>
              <a:defRPr/>
            </a:pPr>
            <a:r>
              <a:rPr lang="en-US" dirty="0"/>
              <a:t>Version control gives access to historical versions of your project. This is insurance against computer crashes or data </a:t>
            </a:r>
            <a:r>
              <a:rPr lang="en-US" dirty="0" err="1"/>
              <a:t>lossage</a:t>
            </a:r>
            <a:r>
              <a:rPr lang="en-US" dirty="0"/>
              <a:t>. If you make a mistake, you can roll back to a previous version. You can reproduce and understand a bug report on a past version of your software. You can also undo specific edits without losing all the work that was done in the meanwhile. For any part of a file, you can determine when, why, and by whom it was ever edited. </a:t>
            </a:r>
          </a:p>
          <a:p>
            <a:pPr>
              <a:defRPr/>
            </a:pPr>
            <a:endParaRPr lang="en-US" dirty="0"/>
          </a:p>
          <a:p>
            <a:pPr eaLnBrk="1" hangingPunct="1">
              <a:spcBef>
                <a:spcPct val="0"/>
              </a:spcBef>
              <a:defRPr/>
            </a:pPr>
            <a:endParaRPr lang="uk-UA"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1. </a:t>
            </a:r>
            <a:r>
              <a:rPr lang="ru-RU" altLang="en-US" dirty="0"/>
              <a:t>Як умру, то поховайте</a:t>
            </a:r>
          </a:p>
          <a:p>
            <a:r>
              <a:rPr lang="en-US" altLang="en-US" dirty="0"/>
              <a:t>2. </a:t>
            </a:r>
            <a:r>
              <a:rPr lang="ru-RU" altLang="en-US" dirty="0"/>
              <a:t>Мене на могилі</a:t>
            </a:r>
          </a:p>
          <a:p>
            <a:r>
              <a:rPr lang="en-US" altLang="en-US" dirty="0"/>
              <a:t>3. </a:t>
            </a:r>
            <a:r>
              <a:rPr lang="ru-RU" altLang="en-US" dirty="0"/>
              <a:t>Серед степу широкого</a:t>
            </a:r>
          </a:p>
          <a:p>
            <a:r>
              <a:rPr lang="en-US" altLang="en-US" dirty="0"/>
              <a:t>4. </a:t>
            </a:r>
            <a:r>
              <a:rPr lang="ru-RU" altLang="en-US" dirty="0"/>
              <a:t>На Вкраїні милій,</a:t>
            </a:r>
          </a:p>
          <a:p>
            <a:r>
              <a:rPr lang="en-US" altLang="en-US" dirty="0"/>
              <a:t>5. </a:t>
            </a:r>
            <a:r>
              <a:rPr lang="ru-RU" altLang="en-US" dirty="0"/>
              <a:t>Щоб лани широкополі,</a:t>
            </a:r>
          </a:p>
          <a:p>
            <a:r>
              <a:rPr lang="en-US" altLang="en-US" dirty="0"/>
              <a:t>6. </a:t>
            </a:r>
            <a:r>
              <a:rPr lang="ru-RU" altLang="en-US" dirty="0"/>
              <a:t>І Дніпро, і кручі</a:t>
            </a:r>
          </a:p>
          <a:p>
            <a:r>
              <a:rPr lang="en-US" altLang="en-US" dirty="0"/>
              <a:t>7. </a:t>
            </a:r>
            <a:r>
              <a:rPr lang="ru-RU" altLang="en-US" dirty="0"/>
              <a:t>Було видно, було чути,</a:t>
            </a:r>
          </a:p>
          <a:p>
            <a:r>
              <a:rPr lang="en-US" altLang="en-US" dirty="0"/>
              <a:t>8. </a:t>
            </a:r>
            <a:r>
              <a:rPr lang="ru-RU" altLang="en-US" dirty="0"/>
              <a:t>Як реве ревучий.</a:t>
            </a:r>
          </a:p>
          <a:p>
            <a:r>
              <a:rPr lang="en-US" altLang="en-US" dirty="0"/>
              <a:t>9. </a:t>
            </a:r>
            <a:r>
              <a:rPr lang="ru-RU" altLang="en-US" dirty="0"/>
              <a:t>Як понесе з України</a:t>
            </a:r>
          </a:p>
          <a:p>
            <a:r>
              <a:rPr lang="en-US" altLang="en-US" dirty="0"/>
              <a:t>10. </a:t>
            </a:r>
            <a:r>
              <a:rPr lang="ru-RU" altLang="en-US" dirty="0"/>
              <a:t>У синєє море</a:t>
            </a:r>
          </a:p>
          <a:p>
            <a:r>
              <a:rPr lang="en-US" altLang="en-US" dirty="0"/>
              <a:t>11. </a:t>
            </a:r>
            <a:r>
              <a:rPr lang="ru-RU" altLang="en-US" dirty="0"/>
              <a:t>Кров ворожу... отойді я</a:t>
            </a:r>
          </a:p>
          <a:p>
            <a:r>
              <a:rPr lang="en-US" altLang="en-US" dirty="0"/>
              <a:t>12. </a:t>
            </a:r>
            <a:r>
              <a:rPr lang="ru-RU" altLang="en-US" dirty="0"/>
              <a:t>І лани і гори —</a:t>
            </a:r>
          </a:p>
          <a:p>
            <a:r>
              <a:rPr lang="en-US" altLang="en-US" dirty="0"/>
              <a:t>13. </a:t>
            </a:r>
            <a:r>
              <a:rPr lang="ru-RU" altLang="en-US" dirty="0"/>
              <a:t>Все покину, і полину</a:t>
            </a:r>
          </a:p>
          <a:p>
            <a:r>
              <a:rPr lang="en-US" altLang="en-US" dirty="0"/>
              <a:t>14. </a:t>
            </a:r>
            <a:r>
              <a:rPr lang="ru-RU" altLang="en-US" dirty="0"/>
              <a:t>До самого Бога</a:t>
            </a:r>
          </a:p>
          <a:p>
            <a:r>
              <a:rPr lang="en-US" altLang="en-US" dirty="0"/>
              <a:t>15. </a:t>
            </a:r>
            <a:r>
              <a:rPr lang="ru-RU" altLang="en-US" dirty="0"/>
              <a:t>Молитися... а до того</a:t>
            </a:r>
          </a:p>
          <a:p>
            <a:r>
              <a:rPr lang="en-US" altLang="en-US" dirty="0"/>
              <a:t>16. </a:t>
            </a:r>
            <a:r>
              <a:rPr lang="ru-RU" altLang="en-US" dirty="0"/>
              <a:t>Я не знаю Бога.</a:t>
            </a:r>
          </a:p>
          <a:p>
            <a:r>
              <a:rPr lang="en-US" altLang="en-US" dirty="0"/>
              <a:t>17. </a:t>
            </a:r>
            <a:r>
              <a:rPr lang="ru-RU" altLang="en-US" dirty="0"/>
              <a:t>Поховайте та вставайте,</a:t>
            </a:r>
          </a:p>
          <a:p>
            <a:r>
              <a:rPr lang="en-US" altLang="en-US" dirty="0"/>
              <a:t>18. </a:t>
            </a:r>
            <a:r>
              <a:rPr lang="ru-RU" altLang="en-US" dirty="0"/>
              <a:t>Кайдани порвіте</a:t>
            </a:r>
          </a:p>
          <a:p>
            <a:r>
              <a:rPr lang="en-US" altLang="en-US" dirty="0"/>
              <a:t>19. </a:t>
            </a:r>
            <a:r>
              <a:rPr lang="ru-RU" altLang="en-US" dirty="0"/>
              <a:t>І вражою злою кров’ю</a:t>
            </a:r>
          </a:p>
          <a:p>
            <a:r>
              <a:rPr lang="en-US" altLang="en-US" dirty="0"/>
              <a:t>20. </a:t>
            </a:r>
            <a:r>
              <a:rPr lang="ru-RU" altLang="en-US" dirty="0"/>
              <a:t>Волю окропіте.</a:t>
            </a:r>
          </a:p>
          <a:p>
            <a:r>
              <a:rPr lang="en-US" altLang="en-US" dirty="0"/>
              <a:t>21. </a:t>
            </a:r>
            <a:r>
              <a:rPr lang="ru-RU" altLang="en-US" dirty="0"/>
              <a:t>І мене в сем’ї великій,</a:t>
            </a:r>
          </a:p>
          <a:p>
            <a:r>
              <a:rPr lang="en-US" altLang="en-US" dirty="0"/>
              <a:t>22. </a:t>
            </a:r>
            <a:r>
              <a:rPr lang="ru-RU" altLang="en-US" dirty="0"/>
              <a:t>В сем’ї вольній, новій,</a:t>
            </a:r>
          </a:p>
          <a:p>
            <a:r>
              <a:rPr lang="en-US" altLang="en-US" dirty="0"/>
              <a:t>23. </a:t>
            </a:r>
            <a:r>
              <a:rPr lang="ru-RU" altLang="en-US" dirty="0"/>
              <a:t>Не забудьте пом’янути</a:t>
            </a:r>
          </a:p>
          <a:p>
            <a:r>
              <a:rPr lang="en-US" altLang="en-US" dirty="0"/>
              <a:t>24. </a:t>
            </a:r>
            <a:r>
              <a:rPr lang="ru-RU" altLang="en-US" dirty="0"/>
              <a:t>Незлим тихим словом.</a:t>
            </a:r>
          </a:p>
          <a:p>
            <a:endParaRPr lang="uk-UA"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uk-UA"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Version control uses a </a:t>
            </a:r>
            <a:r>
              <a:rPr lang="en-US" altLang="en-US" b="1" i="1" dirty="0"/>
              <a:t>repository</a:t>
            </a:r>
            <a:r>
              <a:rPr lang="en-US" altLang="en-US" dirty="0"/>
              <a:t> (a database of changes) and a </a:t>
            </a:r>
            <a:r>
              <a:rPr lang="en-US" altLang="en-US" b="1" i="1" dirty="0"/>
              <a:t>working copy</a:t>
            </a:r>
            <a:r>
              <a:rPr lang="en-US" altLang="en-US" dirty="0"/>
              <a:t> where you do your work. </a:t>
            </a:r>
          </a:p>
          <a:p>
            <a:r>
              <a:rPr lang="en-US" altLang="en-US" dirty="0"/>
              <a:t>Your </a:t>
            </a:r>
            <a:r>
              <a:rPr lang="en-US" altLang="en-US" b="1" i="1" dirty="0"/>
              <a:t>working copy</a:t>
            </a:r>
            <a:r>
              <a:rPr lang="en-US" altLang="en-US" dirty="0"/>
              <a:t> (sometimes called a </a:t>
            </a:r>
            <a:r>
              <a:rPr lang="en-US" altLang="en-US" b="1" i="1" dirty="0"/>
              <a:t>checkout</a:t>
            </a:r>
            <a:r>
              <a:rPr lang="en-US" altLang="en-US" dirty="0"/>
              <a:t>) is your personal copy of all the files in the project. You make arbitrary edits to this copy, without affecting your teammates. When you are happy with your edits, you commit your changes to a </a:t>
            </a:r>
            <a:r>
              <a:rPr lang="en-US" altLang="en-US" b="1" i="1" dirty="0"/>
              <a:t>repository</a:t>
            </a:r>
            <a:r>
              <a:rPr lang="en-US" altLang="en-US" dirty="0"/>
              <a:t>. </a:t>
            </a:r>
          </a:p>
          <a:p>
            <a:r>
              <a:rPr lang="en-US" altLang="en-US" dirty="0"/>
              <a:t>A </a:t>
            </a:r>
            <a:r>
              <a:rPr lang="en-US" altLang="en-US" b="1" i="1" dirty="0"/>
              <a:t>repository</a:t>
            </a:r>
            <a:r>
              <a:rPr lang="en-US" altLang="en-US" dirty="0"/>
              <a:t> is a database of all the edits to, and/or historical versions (snapshots) of, your project. It is possible for the repository to contain edits that have not yet been applied to your working copy. You can update your working copy to incorporate any new edits or versions that have been added to the repository since the last time you updated. See the diagram at the right. </a:t>
            </a:r>
          </a:p>
          <a:p>
            <a:r>
              <a:rPr lang="en-US" altLang="en-US" dirty="0"/>
              <a:t>In the simplest case, the database contains a linear history: each change is made after the previous one. Another possibility is that different users made edits simultaneously (this is sometimes called “branching”). In that case, the version history splits and then merges again.</a:t>
            </a:r>
          </a:p>
          <a:p>
            <a:endParaRPr lang="en-US" altLang="en-US" dirty="0"/>
          </a:p>
          <a:p>
            <a:endParaRPr lang="uk-UA" altLang="en-US" dirty="0"/>
          </a:p>
          <a:p>
            <a:endParaRPr lang="uk-UA"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r>
              <a:rPr lang="en-US" b="1" dirty="0"/>
              <a:t>Centralized VCS – </a:t>
            </a:r>
            <a:r>
              <a:rPr lang="en-US" dirty="0"/>
              <a:t>These systems, such as CVS, Subversion, and Perforce, have a single server that contains all the versioned files, and a number of clients that check out files from that central place. For many years, this has been the standard for version control. In </a:t>
            </a:r>
            <a:r>
              <a:rPr lang="en-US" b="1" dirty="0"/>
              <a:t>centralized version control</a:t>
            </a:r>
            <a:r>
              <a:rPr lang="en-US" dirty="0"/>
              <a:t>, each user gets his or her own working copy, but there is just one central repository. As soon as you commit, it is possible for your co-workers to update and to see your changes. For others to see your changes, 2 things must happen: </a:t>
            </a:r>
          </a:p>
          <a:p>
            <a:pPr marL="171450" indent="-171450">
              <a:buFont typeface="Arial" panose="020B0604020202020204" pitchFamily="34" charset="0"/>
              <a:buChar char="•"/>
              <a:defRPr/>
            </a:pPr>
            <a:r>
              <a:rPr lang="en-US" dirty="0"/>
              <a:t>You commit</a:t>
            </a:r>
          </a:p>
          <a:p>
            <a:pPr marL="171450" indent="-171450">
              <a:buFont typeface="Arial" panose="020B0604020202020204" pitchFamily="34" charset="0"/>
              <a:buChar char="•"/>
              <a:defRPr/>
            </a:pPr>
            <a:r>
              <a:rPr lang="en-US" dirty="0"/>
              <a:t>They update</a:t>
            </a:r>
          </a:p>
          <a:p>
            <a:pPr>
              <a:defRPr/>
            </a:pPr>
            <a:endParaRPr lang="en-US" b="1" dirty="0"/>
          </a:p>
          <a:p>
            <a:pPr eaLnBrk="1" fontAlgn="auto" hangingPunct="1">
              <a:spcBef>
                <a:spcPts val="0"/>
              </a:spcBef>
              <a:spcAft>
                <a:spcPts val="0"/>
              </a:spcAft>
              <a:defRPr/>
            </a:pPr>
            <a:r>
              <a:rPr lang="en-US" b="1" dirty="0"/>
              <a:t>Distributed VCS – </a:t>
            </a:r>
          </a:p>
          <a:p>
            <a:pPr eaLnBrk="1" fontAlgn="auto" hangingPunct="1">
              <a:spcBef>
                <a:spcPts val="0"/>
              </a:spcBef>
              <a:spcAft>
                <a:spcPts val="0"/>
              </a:spcAft>
              <a:defRPr/>
            </a:pPr>
            <a:r>
              <a:rPr lang="en-US" dirty="0"/>
              <a:t>In </a:t>
            </a:r>
            <a:r>
              <a:rPr lang="en-US" b="1" dirty="0"/>
              <a:t>distributed version control</a:t>
            </a:r>
            <a:r>
              <a:rPr lang="en-US" dirty="0"/>
              <a:t>, each user gets his or her own repository </a:t>
            </a:r>
            <a:r>
              <a:rPr lang="en-US" i="1" dirty="0"/>
              <a:t>and</a:t>
            </a:r>
            <a:r>
              <a:rPr lang="en-US" dirty="0"/>
              <a:t> working copy. After you commit, others have no access to your changes until you push your changes to the central repository. When you update, you do not get others' changes unless you have first pulled those changes into your repository. For others to see your changes, 4 things must happen: </a:t>
            </a:r>
          </a:p>
          <a:p>
            <a:pPr marL="171450" indent="-171450">
              <a:buFont typeface="Arial" panose="020B0604020202020204" pitchFamily="34" charset="0"/>
              <a:buChar char="•"/>
              <a:defRPr/>
            </a:pPr>
            <a:r>
              <a:rPr lang="en-US" dirty="0"/>
              <a:t>You commit</a:t>
            </a:r>
          </a:p>
          <a:p>
            <a:pPr marL="171450" indent="-171450">
              <a:buFont typeface="Arial" panose="020B0604020202020204" pitchFamily="34" charset="0"/>
              <a:buChar char="•"/>
              <a:defRPr/>
            </a:pPr>
            <a:r>
              <a:rPr lang="en-US" dirty="0"/>
              <a:t>You push</a:t>
            </a:r>
          </a:p>
          <a:p>
            <a:pPr marL="171450" indent="-171450">
              <a:buFont typeface="Arial" panose="020B0604020202020204" pitchFamily="34" charset="0"/>
              <a:buChar char="•"/>
              <a:defRPr/>
            </a:pPr>
            <a:r>
              <a:rPr lang="en-US" dirty="0"/>
              <a:t>They pull</a:t>
            </a:r>
          </a:p>
          <a:p>
            <a:pPr marL="171450" indent="-171450">
              <a:buFont typeface="Arial" panose="020B0604020202020204" pitchFamily="34" charset="0"/>
              <a:buChar char="•"/>
              <a:defRPr/>
            </a:pPr>
            <a:r>
              <a:rPr lang="en-US" dirty="0"/>
              <a:t>They update</a:t>
            </a:r>
          </a:p>
          <a:p>
            <a:pPr eaLnBrk="1" fontAlgn="auto" hangingPunct="1">
              <a:spcBef>
                <a:spcPts val="0"/>
              </a:spcBef>
              <a:spcAft>
                <a:spcPts val="0"/>
              </a:spcAft>
              <a:defRPr/>
            </a:pPr>
            <a:r>
              <a:rPr lang="en-US" b="1" dirty="0">
                <a:solidFill>
                  <a:srgbClr val="FF0000"/>
                </a:solidFill>
              </a:rPr>
              <a:t>Notice!!!</a:t>
            </a:r>
            <a:r>
              <a:rPr lang="en-US" dirty="0"/>
              <a:t> that the commit and update commands only move changes between the working copy and the local repository, without affecting any other repository. By contrast, the push and pull commands move changes between the local repository and the central repository, without affecting your working copy. </a:t>
            </a:r>
            <a:endParaRPr lang="en-US" b="1" dirty="0"/>
          </a:p>
          <a:p>
            <a:pPr>
              <a:defRPr/>
            </a:pPr>
            <a:endParaRPr lang="en-US" b="1" dirty="0"/>
          </a:p>
          <a:p>
            <a:pPr>
              <a:defRPr/>
            </a:pPr>
            <a:endParaRPr lang="uk-UA"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r>
              <a:rPr lang="en-US" dirty="0"/>
              <a:t>How to check if get is present?</a:t>
            </a:r>
          </a:p>
          <a:p>
            <a:pPr>
              <a:defRPr/>
            </a:pPr>
            <a:r>
              <a:rPr lang="en-US" dirty="0"/>
              <a:t>In Linux OS: </a:t>
            </a:r>
          </a:p>
          <a:p>
            <a:pPr marL="171450" indent="-171450">
              <a:buFont typeface="Arial" panose="020B0604020202020204" pitchFamily="34" charset="0"/>
              <a:buChar char="•"/>
              <a:defRPr/>
            </a:pPr>
            <a:r>
              <a:rPr lang="en-US" dirty="0"/>
              <a:t>Run terminal</a:t>
            </a:r>
          </a:p>
          <a:p>
            <a:pPr marL="171450" indent="-171450">
              <a:buFont typeface="Arial" panose="020B0604020202020204" pitchFamily="34" charset="0"/>
              <a:buChar char="•"/>
              <a:defRPr/>
            </a:pPr>
            <a:r>
              <a:rPr lang="en-US" dirty="0"/>
              <a:t>Type </a:t>
            </a:r>
            <a:r>
              <a:rPr lang="en-US" b="1" dirty="0" err="1"/>
              <a:t>git</a:t>
            </a:r>
            <a:r>
              <a:rPr lang="en-US" b="1" dirty="0"/>
              <a:t> --version</a:t>
            </a:r>
          </a:p>
          <a:p>
            <a:pPr marL="171450" indent="-171450">
              <a:buFont typeface="Arial" panose="020B0604020202020204" pitchFamily="34" charset="0"/>
              <a:buChar char="•"/>
              <a:defRPr/>
            </a:pPr>
            <a:r>
              <a:rPr lang="en-US" dirty="0"/>
              <a:t>If the result is something like that: </a:t>
            </a:r>
            <a:r>
              <a:rPr lang="en-US" b="1" dirty="0" err="1"/>
              <a:t>git</a:t>
            </a:r>
            <a:r>
              <a:rPr lang="en-US" b="1" dirty="0"/>
              <a:t>  version 1.7.10.4</a:t>
            </a:r>
            <a:r>
              <a:rPr lang="en-US" dirty="0"/>
              <a:t> (the number of version should be another)</a:t>
            </a:r>
          </a:p>
          <a:p>
            <a:pPr>
              <a:buFont typeface="Arial" panose="020B0604020202020204" pitchFamily="34" charset="0"/>
              <a:buNone/>
              <a:defRPr/>
            </a:pPr>
            <a:endParaRPr lang="en-US" dirty="0"/>
          </a:p>
          <a:p>
            <a:pPr>
              <a:buFont typeface="Arial" panose="020B0604020202020204" pitchFamily="34" charset="0"/>
              <a:buNone/>
              <a:defRPr/>
            </a:pPr>
            <a:r>
              <a:rPr lang="en-US" dirty="0"/>
              <a:t>In MS Windows OS</a:t>
            </a:r>
          </a:p>
          <a:p>
            <a:pPr marL="171450" indent="-171450">
              <a:buFont typeface="Arial" panose="020B0604020202020204" pitchFamily="34" charset="0"/>
              <a:buChar char="•"/>
              <a:defRPr/>
            </a:pPr>
            <a:r>
              <a:rPr lang="en-US" dirty="0"/>
              <a:t>Find </a:t>
            </a:r>
            <a:r>
              <a:rPr lang="en-US" dirty="0" err="1"/>
              <a:t>Git</a:t>
            </a:r>
            <a:r>
              <a:rPr lang="en-US" dirty="0"/>
              <a:t> Bash program in Program Menu</a:t>
            </a:r>
          </a:p>
          <a:p>
            <a:pPr marL="171450" indent="-171450">
              <a:buFont typeface="Arial" panose="020B0604020202020204" pitchFamily="34" charset="0"/>
              <a:buChar char="•"/>
              <a:defRPr/>
            </a:pPr>
            <a:r>
              <a:rPr lang="en-US" dirty="0"/>
              <a:t>Run it and type in terminal </a:t>
            </a:r>
            <a:r>
              <a:rPr lang="en-US" b="1" dirty="0" err="1"/>
              <a:t>git</a:t>
            </a:r>
            <a:r>
              <a:rPr lang="en-US" b="1" dirty="0"/>
              <a:t> --version</a:t>
            </a:r>
          </a:p>
          <a:p>
            <a:pPr>
              <a:buFont typeface="Arial" panose="020B0604020202020204" pitchFamily="34" charset="0"/>
              <a:buNone/>
              <a:defRPr/>
            </a:pPr>
            <a:endParaRPr lang="en-US" dirty="0"/>
          </a:p>
          <a:p>
            <a:pPr>
              <a:defRPr/>
            </a:pPr>
            <a:endParaRPr lang="uk-UA"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r>
              <a:rPr lang="en-US" dirty="0" err="1"/>
              <a:t>Git</a:t>
            </a:r>
            <a:r>
              <a:rPr lang="en-US" dirty="0"/>
              <a:t> comes with a tool called </a:t>
            </a:r>
            <a:r>
              <a:rPr lang="en-US" b="1" i="1" dirty="0" err="1"/>
              <a:t>git</a:t>
            </a:r>
            <a:r>
              <a:rPr lang="en-US" b="1" i="1" dirty="0"/>
              <a:t> </a:t>
            </a:r>
            <a:r>
              <a:rPr lang="en-US" b="1" i="1" dirty="0" err="1"/>
              <a:t>config</a:t>
            </a:r>
            <a:r>
              <a:rPr lang="en-US" dirty="0"/>
              <a:t> that lets you get and set configuration variables that control all aspects of how </a:t>
            </a:r>
            <a:r>
              <a:rPr lang="en-US" dirty="0" err="1"/>
              <a:t>Git</a:t>
            </a:r>
            <a:r>
              <a:rPr lang="en-US" dirty="0"/>
              <a:t> looks and operates. These variables can be stored in three different places:</a:t>
            </a:r>
          </a:p>
          <a:p>
            <a:pPr marL="228600" indent="-228600">
              <a:buFont typeface="+mj-lt"/>
              <a:buAutoNum type="arabicPeriod"/>
              <a:defRPr/>
            </a:pPr>
            <a:r>
              <a:rPr lang="en-US" b="1" dirty="0"/>
              <a:t>/</a:t>
            </a:r>
            <a:r>
              <a:rPr lang="en-US" b="1" dirty="0" err="1"/>
              <a:t>etc</a:t>
            </a:r>
            <a:r>
              <a:rPr lang="en-US" b="1" dirty="0"/>
              <a:t>/</a:t>
            </a:r>
            <a:r>
              <a:rPr lang="en-US" b="1" dirty="0" err="1"/>
              <a:t>gitconfig</a:t>
            </a:r>
            <a:r>
              <a:rPr lang="en-US" dirty="0"/>
              <a:t> file: Contains values for every user on the system and all their repositories. If you pass the option --system to </a:t>
            </a:r>
            <a:r>
              <a:rPr lang="en-US" dirty="0" err="1"/>
              <a:t>git</a:t>
            </a:r>
            <a:r>
              <a:rPr lang="en-US" dirty="0"/>
              <a:t> </a:t>
            </a:r>
            <a:r>
              <a:rPr lang="en-US" dirty="0" err="1"/>
              <a:t>config</a:t>
            </a:r>
            <a:r>
              <a:rPr lang="en-US" dirty="0"/>
              <a:t>, it reads and writes from this file specifically.</a:t>
            </a:r>
          </a:p>
          <a:p>
            <a:pPr marL="228600" indent="-228600">
              <a:buFont typeface="+mj-lt"/>
              <a:buAutoNum type="arabicPeriod"/>
              <a:defRPr/>
            </a:pPr>
            <a:r>
              <a:rPr lang="en-US" b="1" dirty="0"/>
              <a:t>~/.</a:t>
            </a:r>
            <a:r>
              <a:rPr lang="en-US" b="1" dirty="0" err="1"/>
              <a:t>gitconfig</a:t>
            </a:r>
            <a:r>
              <a:rPr lang="en-US" dirty="0"/>
              <a:t> or </a:t>
            </a:r>
            <a:r>
              <a:rPr lang="en-US" b="1" dirty="0"/>
              <a:t>~/.</a:t>
            </a:r>
            <a:r>
              <a:rPr lang="en-US" b="1" dirty="0" err="1"/>
              <a:t>config</a:t>
            </a:r>
            <a:r>
              <a:rPr lang="en-US" b="1" dirty="0"/>
              <a:t>/</a:t>
            </a:r>
            <a:r>
              <a:rPr lang="en-US" b="1" dirty="0" err="1"/>
              <a:t>git</a:t>
            </a:r>
            <a:r>
              <a:rPr lang="en-US" b="1" dirty="0"/>
              <a:t>/</a:t>
            </a:r>
            <a:r>
              <a:rPr lang="en-US" b="1" dirty="0" err="1"/>
              <a:t>config</a:t>
            </a:r>
            <a:r>
              <a:rPr lang="en-US" dirty="0"/>
              <a:t> file: Specific to your user. You can make </a:t>
            </a:r>
            <a:r>
              <a:rPr lang="en-US" dirty="0" err="1"/>
              <a:t>Git</a:t>
            </a:r>
            <a:r>
              <a:rPr lang="en-US" dirty="0"/>
              <a:t> read and write to this file specifically by passing the --global option.</a:t>
            </a:r>
          </a:p>
          <a:p>
            <a:pPr marL="228600" indent="-228600">
              <a:buFont typeface="+mj-lt"/>
              <a:buAutoNum type="arabicPeriod"/>
              <a:defRPr/>
            </a:pPr>
            <a:r>
              <a:rPr lang="en-US" b="1" dirty="0" err="1"/>
              <a:t>config</a:t>
            </a:r>
            <a:r>
              <a:rPr lang="en-US" dirty="0"/>
              <a:t> file in the </a:t>
            </a:r>
            <a:r>
              <a:rPr lang="en-US" dirty="0" err="1"/>
              <a:t>Git</a:t>
            </a:r>
            <a:r>
              <a:rPr lang="en-US" dirty="0"/>
              <a:t> directory (that is, .</a:t>
            </a:r>
            <a:r>
              <a:rPr lang="en-US" dirty="0" err="1"/>
              <a:t>git</a:t>
            </a:r>
            <a:r>
              <a:rPr lang="en-US" dirty="0"/>
              <a:t>/</a:t>
            </a:r>
            <a:r>
              <a:rPr lang="en-US" dirty="0" err="1"/>
              <a:t>config</a:t>
            </a:r>
            <a:r>
              <a:rPr lang="en-US" dirty="0"/>
              <a:t>) of whatever repository you’re currently using: Specific to that single repository.</a:t>
            </a:r>
          </a:p>
          <a:p>
            <a:pPr>
              <a:defRPr/>
            </a:pPr>
            <a:endParaRPr lang="en-US" dirty="0"/>
          </a:p>
          <a:p>
            <a:pPr>
              <a:defRPr/>
            </a:pPr>
            <a:r>
              <a:rPr lang="en-US" dirty="0"/>
              <a:t>Each level overrides values in the previous level, so values in </a:t>
            </a:r>
            <a:r>
              <a:rPr lang="en-US" b="1" dirty="0"/>
              <a:t>.</a:t>
            </a:r>
            <a:r>
              <a:rPr lang="en-US" b="1" dirty="0" err="1"/>
              <a:t>git</a:t>
            </a:r>
            <a:r>
              <a:rPr lang="en-US" b="1" dirty="0"/>
              <a:t>/</a:t>
            </a:r>
            <a:r>
              <a:rPr lang="en-US" b="1" dirty="0" err="1"/>
              <a:t>config</a:t>
            </a:r>
            <a:r>
              <a:rPr lang="en-US" dirty="0"/>
              <a:t> trump those in </a:t>
            </a:r>
            <a:r>
              <a:rPr lang="en-US" b="1" dirty="0"/>
              <a:t>/</a:t>
            </a:r>
            <a:r>
              <a:rPr lang="en-US" b="1" dirty="0" err="1"/>
              <a:t>etc</a:t>
            </a:r>
            <a:r>
              <a:rPr lang="en-US" b="1" dirty="0"/>
              <a:t>/</a:t>
            </a:r>
            <a:r>
              <a:rPr lang="en-US" b="1" dirty="0" err="1"/>
              <a:t>gitconfig</a:t>
            </a:r>
            <a:r>
              <a:rPr lang="en-US" b="1" dirty="0"/>
              <a:t>.</a:t>
            </a:r>
          </a:p>
          <a:p>
            <a:pPr>
              <a:defRPr/>
            </a:pPr>
            <a:endParaRPr lang="en-US" b="1" dirty="0"/>
          </a:p>
          <a:p>
            <a:pPr>
              <a:defRPr/>
            </a:pPr>
            <a:r>
              <a:rPr lang="en-US" dirty="0"/>
              <a:t>Again, you need to do this only once if you pass the </a:t>
            </a:r>
            <a:r>
              <a:rPr lang="en-US" b="1" dirty="0"/>
              <a:t>--global</a:t>
            </a:r>
            <a:r>
              <a:rPr lang="en-US" dirty="0"/>
              <a:t> option, because then </a:t>
            </a:r>
            <a:r>
              <a:rPr lang="en-US" dirty="0" err="1"/>
              <a:t>Git</a:t>
            </a:r>
            <a:r>
              <a:rPr lang="en-US" dirty="0"/>
              <a:t> will always use that information for anything you do on that system. If you want to override this with a different name or e-mail address for specific projects, you can run the command without the --global option when you’re in that project.</a:t>
            </a:r>
          </a:p>
          <a:p>
            <a:pPr>
              <a:defRPr/>
            </a:pPr>
            <a:endParaRPr lang="en-US" b="1" dirty="0"/>
          </a:p>
          <a:p>
            <a:pPr>
              <a:defRPr/>
            </a:pPr>
            <a:r>
              <a:rPr lang="en-US" b="1" dirty="0"/>
              <a:t>Default text editor</a:t>
            </a:r>
            <a:r>
              <a:rPr lang="en-US" dirty="0"/>
              <a:t> that will be used when </a:t>
            </a:r>
            <a:r>
              <a:rPr lang="en-US" dirty="0" err="1"/>
              <a:t>Git</a:t>
            </a:r>
            <a:r>
              <a:rPr lang="en-US" dirty="0"/>
              <a:t> needs you to type in a message. If not configured, </a:t>
            </a:r>
            <a:r>
              <a:rPr lang="en-US" dirty="0" err="1"/>
              <a:t>Git</a:t>
            </a:r>
            <a:r>
              <a:rPr lang="en-US" dirty="0"/>
              <a:t> uses your system’s default editor, which is generally Vim.</a:t>
            </a:r>
            <a:endParaRPr lang="en-US" b="1" dirty="0"/>
          </a:p>
          <a:p>
            <a:pPr>
              <a:defRPr/>
            </a:pPr>
            <a:endParaRPr lang="uk-UA"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r>
              <a:rPr lang="en-US" b="1" dirty="0" err="1"/>
              <a:t>Git</a:t>
            </a:r>
            <a:r>
              <a:rPr lang="en-US" dirty="0"/>
              <a:t> has </a:t>
            </a:r>
            <a:r>
              <a:rPr lang="en-US" b="1" i="1" dirty="0"/>
              <a:t>three</a:t>
            </a:r>
            <a:r>
              <a:rPr lang="en-US" dirty="0"/>
              <a:t> main states that your files can reside in: </a:t>
            </a:r>
            <a:r>
              <a:rPr lang="en-US" i="1" dirty="0"/>
              <a:t>committed</a:t>
            </a:r>
            <a:r>
              <a:rPr lang="en-US" dirty="0"/>
              <a:t>, </a:t>
            </a:r>
            <a:r>
              <a:rPr lang="en-US" i="1" dirty="0"/>
              <a:t>modified</a:t>
            </a:r>
            <a:r>
              <a:rPr lang="en-US" dirty="0"/>
              <a:t>, and </a:t>
            </a:r>
            <a:r>
              <a:rPr lang="en-US" i="1" dirty="0"/>
              <a:t>staged</a:t>
            </a:r>
            <a:r>
              <a:rPr lang="en-US" dirty="0"/>
              <a:t>.</a:t>
            </a:r>
          </a:p>
          <a:p>
            <a:pPr>
              <a:defRPr/>
            </a:pPr>
            <a:r>
              <a:rPr lang="en-US" b="1" dirty="0"/>
              <a:t>Committed</a:t>
            </a:r>
            <a:r>
              <a:rPr lang="en-US" dirty="0"/>
              <a:t> means that the data is safely stored in your local database. </a:t>
            </a:r>
          </a:p>
          <a:p>
            <a:pPr>
              <a:defRPr/>
            </a:pPr>
            <a:r>
              <a:rPr lang="en-US" b="1" dirty="0"/>
              <a:t>Modified</a:t>
            </a:r>
            <a:r>
              <a:rPr lang="en-US" dirty="0"/>
              <a:t> means that you have changed the file but have not </a:t>
            </a:r>
            <a:r>
              <a:rPr lang="en-US" i="1" dirty="0"/>
              <a:t>committed</a:t>
            </a:r>
            <a:r>
              <a:rPr lang="en-US" dirty="0"/>
              <a:t> it to your database yet. </a:t>
            </a:r>
          </a:p>
          <a:p>
            <a:pPr>
              <a:defRPr/>
            </a:pPr>
            <a:r>
              <a:rPr lang="en-US" b="1" dirty="0"/>
              <a:t>Staged</a:t>
            </a:r>
            <a:r>
              <a:rPr lang="en-US" dirty="0"/>
              <a:t> means that you have marked a </a:t>
            </a:r>
            <a:r>
              <a:rPr lang="en-US" i="1" dirty="0"/>
              <a:t>modified</a:t>
            </a:r>
            <a:r>
              <a:rPr lang="en-US" dirty="0"/>
              <a:t> file in its current version to go into your next </a:t>
            </a:r>
            <a:r>
              <a:rPr lang="en-US" i="1" dirty="0"/>
              <a:t>commit</a:t>
            </a:r>
            <a:r>
              <a:rPr lang="en-US" dirty="0"/>
              <a:t> snapshot.</a:t>
            </a:r>
          </a:p>
          <a:p>
            <a:pPr>
              <a:defRPr/>
            </a:pPr>
            <a:r>
              <a:rPr lang="en-US" b="1" i="1" dirty="0"/>
              <a:t>The</a:t>
            </a:r>
            <a:r>
              <a:rPr lang="en-US" dirty="0"/>
              <a:t> </a:t>
            </a:r>
            <a:r>
              <a:rPr lang="en-US" b="1" i="1" dirty="0" err="1"/>
              <a:t>Git</a:t>
            </a:r>
            <a:r>
              <a:rPr lang="en-US" b="1" i="1" dirty="0"/>
              <a:t> directory</a:t>
            </a:r>
            <a:r>
              <a:rPr lang="en-US" dirty="0"/>
              <a:t> is where </a:t>
            </a:r>
            <a:r>
              <a:rPr lang="en-US" dirty="0" err="1"/>
              <a:t>Git</a:t>
            </a:r>
            <a:r>
              <a:rPr lang="en-US" dirty="0"/>
              <a:t> stores the metadata and object database for your project. This is the most important part of </a:t>
            </a:r>
            <a:r>
              <a:rPr lang="en-US" dirty="0" err="1"/>
              <a:t>Git</a:t>
            </a:r>
            <a:r>
              <a:rPr lang="en-US" dirty="0"/>
              <a:t>, and it is what is copied when you </a:t>
            </a:r>
            <a:r>
              <a:rPr lang="en-US" b="1" dirty="0"/>
              <a:t>clone</a:t>
            </a:r>
            <a:r>
              <a:rPr lang="en-US" dirty="0"/>
              <a:t> a repository from another computer.</a:t>
            </a:r>
          </a:p>
          <a:p>
            <a:pPr>
              <a:defRPr/>
            </a:pPr>
            <a:r>
              <a:rPr lang="en-US" b="1" i="1" dirty="0"/>
              <a:t>The working directory</a:t>
            </a:r>
            <a:r>
              <a:rPr lang="en-US" dirty="0"/>
              <a:t> is a single checkout of one version of the project. These files are pulled out of the compressed database in the </a:t>
            </a:r>
            <a:r>
              <a:rPr lang="en-US" dirty="0" err="1"/>
              <a:t>Git</a:t>
            </a:r>
            <a:r>
              <a:rPr lang="en-US" dirty="0"/>
              <a:t> directory and placed on disk for you to use or modify.</a:t>
            </a:r>
          </a:p>
          <a:p>
            <a:pPr>
              <a:defRPr/>
            </a:pPr>
            <a:r>
              <a:rPr lang="en-US" b="1" i="1" dirty="0"/>
              <a:t>The staging area</a:t>
            </a:r>
            <a:r>
              <a:rPr lang="en-US" dirty="0"/>
              <a:t> is a file, generally contained in your </a:t>
            </a:r>
            <a:r>
              <a:rPr lang="en-US" dirty="0" err="1"/>
              <a:t>Git</a:t>
            </a:r>
            <a:r>
              <a:rPr lang="en-US" dirty="0"/>
              <a:t> directory, that stores information about what will go into your next commit. It’s sometimes referred to as the “index”, but it’s also common to refer to it as the staging area.</a:t>
            </a:r>
          </a:p>
          <a:p>
            <a:pPr>
              <a:defRPr/>
            </a:pPr>
            <a:r>
              <a:rPr lang="en-US" dirty="0"/>
              <a:t>The basic </a:t>
            </a:r>
            <a:r>
              <a:rPr lang="en-US" dirty="0" err="1"/>
              <a:t>Git</a:t>
            </a:r>
            <a:r>
              <a:rPr lang="en-US" dirty="0"/>
              <a:t> workflow goes something like this:</a:t>
            </a:r>
          </a:p>
          <a:p>
            <a:pPr marL="228600" indent="-228600">
              <a:buFont typeface="+mj-lt"/>
              <a:buAutoNum type="arabicPeriod"/>
              <a:defRPr/>
            </a:pPr>
            <a:r>
              <a:rPr lang="en-US" dirty="0"/>
              <a:t>You </a:t>
            </a:r>
            <a:r>
              <a:rPr lang="en-US" b="1" dirty="0"/>
              <a:t>modify</a:t>
            </a:r>
            <a:r>
              <a:rPr lang="en-US" dirty="0"/>
              <a:t> files in your working directory.</a:t>
            </a:r>
          </a:p>
          <a:p>
            <a:pPr marL="228600" indent="-228600">
              <a:buFont typeface="+mj-lt"/>
              <a:buAutoNum type="arabicPeriod"/>
              <a:defRPr/>
            </a:pPr>
            <a:r>
              <a:rPr lang="en-US" dirty="0"/>
              <a:t>You </a:t>
            </a:r>
            <a:r>
              <a:rPr lang="en-US" b="1" dirty="0"/>
              <a:t>stage</a:t>
            </a:r>
            <a:r>
              <a:rPr lang="en-US" dirty="0"/>
              <a:t> the files, adding snapshots of them to your staging area.</a:t>
            </a:r>
          </a:p>
          <a:p>
            <a:pPr marL="228600" indent="-228600">
              <a:buFont typeface="+mj-lt"/>
              <a:buAutoNum type="arabicPeriod"/>
              <a:defRPr/>
            </a:pPr>
            <a:r>
              <a:rPr lang="en-US" dirty="0"/>
              <a:t>You do a </a:t>
            </a:r>
            <a:r>
              <a:rPr lang="en-US" b="1" dirty="0"/>
              <a:t>commit</a:t>
            </a:r>
            <a:r>
              <a:rPr lang="en-US" dirty="0"/>
              <a:t>, which takes the files as they are in the staging area and stores that snapshot permanently to your </a:t>
            </a:r>
            <a:r>
              <a:rPr lang="en-US" dirty="0" err="1"/>
              <a:t>Git</a:t>
            </a:r>
            <a:r>
              <a:rPr lang="en-US" dirty="0"/>
              <a:t> directory.</a:t>
            </a:r>
          </a:p>
          <a:p>
            <a:pPr>
              <a:defRPr/>
            </a:pPr>
            <a:endParaRPr lang="en-US" dirty="0"/>
          </a:p>
          <a:p>
            <a:pPr>
              <a:defRPr/>
            </a:pPr>
            <a:endParaRPr lang="en-US" dirty="0"/>
          </a:p>
          <a:p>
            <a:pPr>
              <a:defRPr/>
            </a:pPr>
            <a:endParaRPr lang="uk-UA"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git</a:t>
            </a:r>
            <a:r>
              <a:rPr lang="en-US" dirty="0"/>
              <a:t> log --graph --</a:t>
            </a:r>
            <a:r>
              <a:rPr lang="en-US" dirty="0" err="1"/>
              <a:t>oneline</a:t>
            </a:r>
            <a:r>
              <a:rPr lang="en-US" dirty="0"/>
              <a:t> --all</a:t>
            </a:r>
          </a:p>
        </p:txBody>
      </p:sp>
    </p:spTree>
    <p:extLst>
      <p:ext uri="{BB962C8B-B14F-4D97-AF65-F5344CB8AC3E}">
        <p14:creationId xmlns:p14="http://schemas.microsoft.com/office/powerpoint/2010/main" val="3045587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45461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hemeOverride" Target="../theme/themeOverride2.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2"/>
        </a:solidFill>
        <a:effectLst/>
      </p:bgPr>
    </p:bg>
    <p:spTree>
      <p:nvGrpSpPr>
        <p:cNvPr id="1" name=""/>
        <p:cNvGrpSpPr/>
        <p:nvPr/>
      </p:nvGrpSpPr>
      <p:grpSpPr>
        <a:xfrm>
          <a:off x="0" y="0"/>
          <a:ext cx="0" cy="0"/>
          <a:chOff x="0" y="0"/>
          <a:chExt cx="0" cy="0"/>
        </a:xfrm>
      </p:grpSpPr>
      <p:pic>
        <p:nvPicPr>
          <p:cNvPr id="4"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2250" y="185738"/>
            <a:ext cx="8705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566738" y="42592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defRPr>
            </a:lvl9pPr>
          </a:lstStyle>
          <a:p>
            <a:pPr eaLnBrk="1" hangingPunct="1">
              <a:defRPr/>
            </a:pPr>
            <a:endParaRPr lang="en-US" altLang="en-US"/>
          </a:p>
        </p:txBody>
      </p:sp>
      <p:sp>
        <p:nvSpPr>
          <p:cNvPr id="2" name="Заголовок 1"/>
          <p:cNvSpPr>
            <a:spLocks noGrp="1"/>
          </p:cNvSpPr>
          <p:nvPr>
            <p:ph type="ctrTitle"/>
          </p:nvPr>
        </p:nvSpPr>
        <p:spPr>
          <a:xfrm>
            <a:off x="891542" y="2701639"/>
            <a:ext cx="5723313" cy="1731039"/>
          </a:xfrm>
        </p:spPr>
        <p:txBody>
          <a:bodyPr anchor="b">
            <a:noAutofit/>
          </a:bodyPr>
          <a:lstStyle>
            <a:lvl1pPr marL="0" indent="0" algn="l">
              <a:defRPr sz="6000">
                <a:solidFill>
                  <a:schemeClr val="tx1"/>
                </a:solidFill>
              </a:defRPr>
            </a:lvl1pPr>
          </a:lstStyle>
          <a:p>
            <a:r>
              <a:rPr lang="en-US"/>
              <a:t>Click to edit Master title style</a:t>
            </a:r>
            <a:endParaRPr lang="uk-UA" dirty="0"/>
          </a:p>
        </p:txBody>
      </p:sp>
      <p:sp>
        <p:nvSpPr>
          <p:cNvPr id="3" name="Подзаголовок 2"/>
          <p:cNvSpPr>
            <a:spLocks noGrp="1"/>
          </p:cNvSpPr>
          <p:nvPr>
            <p:ph type="subTitle" idx="1"/>
          </p:nvPr>
        </p:nvSpPr>
        <p:spPr>
          <a:xfrm>
            <a:off x="891546" y="1963231"/>
            <a:ext cx="6727075" cy="454573"/>
          </a:xfrm>
        </p:spPr>
        <p:txBody>
          <a:bodyPr>
            <a:noAutofit/>
          </a:bodyPr>
          <a:lstStyle>
            <a:lvl1pPr marL="0" indent="0" algn="l">
              <a:buNone/>
              <a:defRPr sz="3000">
                <a:solidFill>
                  <a:schemeClr val="tx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a:t>Click to edit Master subtitle style</a:t>
            </a:r>
            <a:endParaRPr lang="uk-UA" dirty="0"/>
          </a:p>
        </p:txBody>
      </p:sp>
    </p:spTree>
    <p:extLst>
      <p:ext uri="{BB962C8B-B14F-4D97-AF65-F5344CB8AC3E}">
        <p14:creationId xmlns:p14="http://schemas.microsoft.com/office/powerpoint/2010/main" val="1665886395"/>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429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rotWithShape="0">
          <a:gsLst>
            <a:gs pos="0">
              <a:srgbClr val="243C80"/>
            </a:gs>
            <a:gs pos="91000">
              <a:srgbClr val="204898"/>
            </a:gs>
            <a:gs pos="100000">
              <a:srgbClr val="204898"/>
            </a:gs>
          </a:gsLst>
          <a:lin ang="54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2590800"/>
            <a:ext cx="7772400" cy="1362075"/>
          </a:xfrm>
        </p:spPr>
        <p:txBody>
          <a:bodyPr/>
          <a:lstStyle>
            <a:lvl1pPr algn="ctr">
              <a:defRPr sz="4000" b="1" cap="none"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622409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Column Layout (no line)">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lvl1pPr algn="ctr">
              <a:defRPr lang="en-US" sz="4000" b="1" kern="1200" dirty="0">
                <a:solidFill>
                  <a:srgbClr val="32469A"/>
                </a:solidFill>
                <a:latin typeface="Segoe UI" pitchFamily="34" charset="0"/>
                <a:ea typeface="Segoe UI" pitchFamily="34" charset="0"/>
                <a:cs typeface="Segoe UI" pitchFamily="34" charset="0"/>
              </a:defRPr>
            </a:lvl1pPr>
          </a:lstStyle>
          <a:p>
            <a:pPr lvl="0"/>
            <a:r>
              <a:rPr lang="en-US" dirty="0"/>
              <a:t>Click to edit Master title style</a:t>
            </a:r>
          </a:p>
        </p:txBody>
      </p:sp>
      <p:sp>
        <p:nvSpPr>
          <p:cNvPr id="5" name="Text Placeholder 2"/>
          <p:cNvSpPr>
            <a:spLocks noGrp="1"/>
          </p:cNvSpPr>
          <p:nvPr>
            <p:ph idx="1"/>
          </p:nvPr>
        </p:nvSpPr>
        <p:spPr>
          <a:xfrm>
            <a:off x="457200" y="1447800"/>
            <a:ext cx="8229600" cy="4525963"/>
          </a:xfrm>
          <a:prstGeom prst="rect">
            <a:avLst/>
          </a:prstGeom>
        </p:spPr>
        <p:txBody>
          <a:bodyPr rtlCol="0">
            <a:normAutofit/>
          </a:bodyPr>
          <a:lstStyle>
            <a:lvl1pPr>
              <a:defRPr>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4736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s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lvl1pPr algn="ctr">
              <a:defRPr lang="en-US" sz="4000" b="1" kern="1200" dirty="0">
                <a:solidFill>
                  <a:srgbClr val="32469A"/>
                </a:solidFill>
                <a:latin typeface="Segoe UI" pitchFamily="34" charset="0"/>
                <a:ea typeface="Segoe UI" pitchFamily="34" charset="0"/>
                <a:cs typeface="Segoe UI" pitchFamily="34" charset="0"/>
              </a:defRPr>
            </a:lvl1pPr>
          </a:lstStyle>
          <a:p>
            <a:pPr lvl="0"/>
            <a:r>
              <a:rPr lang="en-US" dirty="0"/>
              <a:t>Click to edit Master title style</a:t>
            </a:r>
          </a:p>
        </p:txBody>
      </p:sp>
      <p:sp>
        <p:nvSpPr>
          <p:cNvPr id="4" name="Text Placeholder 2"/>
          <p:cNvSpPr>
            <a:spLocks noGrp="1"/>
          </p:cNvSpPr>
          <p:nvPr>
            <p:ph idx="10"/>
          </p:nvPr>
        </p:nvSpPr>
        <p:spPr>
          <a:xfrm>
            <a:off x="457200" y="1373903"/>
            <a:ext cx="4038600" cy="4493498"/>
          </a:xfrm>
          <a:prstGeom prst="rect">
            <a:avLst/>
          </a:prstGeom>
        </p:spPr>
        <p:txBody>
          <a:bodyPr rtlCol="0">
            <a:normAutofit/>
          </a:bodyPr>
          <a:lstStyle>
            <a:lvl1pPr>
              <a:defRPr sz="2400"/>
            </a:lvl1pPr>
            <a:lvl2pPr>
              <a:defRPr sz="2000"/>
            </a:lvl2pPr>
            <a:lvl3pPr>
              <a:defRPr sz="1800"/>
            </a:lvl3pPr>
            <a:lvl4pPr>
              <a:defRPr sz="17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idx="11"/>
          </p:nvPr>
        </p:nvSpPr>
        <p:spPr>
          <a:xfrm>
            <a:off x="4724400" y="1371600"/>
            <a:ext cx="3962400" cy="4495799"/>
          </a:xfrm>
          <a:prstGeom prst="rect">
            <a:avLst/>
          </a:prstGeom>
        </p:spPr>
        <p:txBody>
          <a:bodyPr rtlCol="0">
            <a:normAutofit/>
          </a:bodyPr>
          <a:lstStyle>
            <a:lvl1pPr>
              <a:defRPr sz="2400"/>
            </a:lvl1pPr>
            <a:lvl2pPr>
              <a:defRPr sz="2000"/>
            </a:lvl2pPr>
            <a:lvl3pPr>
              <a:defRPr sz="1800"/>
            </a:lvl3pPr>
            <a:lvl4pPr>
              <a:defRPr sz="17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3779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s Layout (no line)">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lvl1pPr algn="l">
              <a:defRPr lang="en-US" sz="4000" b="1" kern="1200" dirty="0">
                <a:solidFill>
                  <a:srgbClr val="32469A"/>
                </a:solidFill>
                <a:latin typeface="Segoe UI" pitchFamily="34" charset="0"/>
                <a:ea typeface="Segoe UI" pitchFamily="34" charset="0"/>
                <a:cs typeface="Segoe UI" pitchFamily="34" charset="0"/>
              </a:defRPr>
            </a:lvl1pPr>
          </a:lstStyle>
          <a:p>
            <a:pPr lvl="0"/>
            <a:r>
              <a:rPr lang="en-US" dirty="0"/>
              <a:t>Click to edit Master title style</a:t>
            </a:r>
          </a:p>
        </p:txBody>
      </p:sp>
      <p:sp>
        <p:nvSpPr>
          <p:cNvPr id="4" name="Text Placeholder 2"/>
          <p:cNvSpPr>
            <a:spLocks noGrp="1"/>
          </p:cNvSpPr>
          <p:nvPr>
            <p:ph idx="10"/>
          </p:nvPr>
        </p:nvSpPr>
        <p:spPr>
          <a:xfrm>
            <a:off x="457200" y="1373903"/>
            <a:ext cx="4038600" cy="4493498"/>
          </a:xfrm>
          <a:prstGeom prst="rect">
            <a:avLst/>
          </a:prstGeom>
        </p:spPr>
        <p:txBody>
          <a:bodyPr rtlCol="0">
            <a:normAutofit/>
          </a:bodyPr>
          <a:lstStyle>
            <a:lvl1pPr>
              <a:defRPr sz="2400"/>
            </a:lvl1pPr>
            <a:lvl2pPr>
              <a:defRPr sz="2000"/>
            </a:lvl2pPr>
            <a:lvl3pPr>
              <a:defRPr sz="1800"/>
            </a:lvl3pPr>
            <a:lvl4pPr>
              <a:defRPr sz="17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idx="11"/>
          </p:nvPr>
        </p:nvSpPr>
        <p:spPr>
          <a:xfrm>
            <a:off x="4724400" y="1371600"/>
            <a:ext cx="3962400" cy="4495799"/>
          </a:xfrm>
          <a:prstGeom prst="rect">
            <a:avLst/>
          </a:prstGeom>
        </p:spPr>
        <p:txBody>
          <a:bodyPr rtlCol="0">
            <a:normAutofit/>
          </a:bodyPr>
          <a:lstStyle>
            <a:lvl1pPr>
              <a:defRPr sz="2400"/>
            </a:lvl1pPr>
            <a:lvl2pPr>
              <a:defRPr sz="2000"/>
            </a:lvl2pPr>
            <a:lvl3pPr>
              <a:defRPr sz="1800"/>
            </a:lvl3pPr>
            <a:lvl4pPr>
              <a:defRPr sz="17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413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p:nvPr>
        </p:nvSpPr>
        <p:spPr>
          <a:xfrm>
            <a:off x="272143" y="1233493"/>
            <a:ext cx="8621032" cy="4535482"/>
          </a:xfrm>
        </p:spPr>
        <p:txBody>
          <a:bodyPr/>
          <a:lstStyle>
            <a:lvl1pPr marL="0" indent="0">
              <a:buClr>
                <a:schemeClr val="accent4"/>
              </a:buClr>
              <a:buFontTx/>
              <a:buNone/>
              <a:defRPr sz="2200"/>
            </a:lvl1pPr>
            <a:lvl2pPr marL="685734" indent="-228578">
              <a:buClr>
                <a:schemeClr val="bg2"/>
              </a:buClr>
              <a:buFont typeface="Tahoma" panose="020B0604030504040204" pitchFamily="34" charset="0"/>
              <a:buChar char="▪"/>
              <a:defRPr sz="2200"/>
            </a:lvl2pPr>
            <a:lvl3pPr marL="1142886" indent="-228578">
              <a:buClr>
                <a:schemeClr val="bg2"/>
              </a:buClr>
              <a:buFont typeface="Tahoma" panose="020B0604030504040204" pitchFamily="34" charset="0"/>
              <a:buChar char="-"/>
              <a:defRPr sz="2200"/>
            </a:lvl3pPr>
            <a:lvl4pPr marL="1600040" indent="-228578">
              <a:buClr>
                <a:schemeClr val="bg2"/>
              </a:buClr>
              <a:buSzPct val="80000"/>
              <a:buFont typeface="Tahoma" panose="020B0604030504040204" pitchFamily="34" charset="0"/>
              <a:buChar char="▪"/>
              <a:defRPr sz="2200"/>
            </a:lvl4pPr>
            <a:lvl5pPr>
              <a:defRPr sz="2200"/>
            </a:lvl5pPr>
          </a:lstStyle>
          <a:p>
            <a:pPr lvl="0"/>
            <a:r>
              <a:rPr lang="en-US"/>
              <a:t>Edit Master text styles</a:t>
            </a:r>
          </a:p>
        </p:txBody>
      </p:sp>
      <p:sp>
        <p:nvSpPr>
          <p:cNvPr id="4" name="Заголовок 1"/>
          <p:cNvSpPr>
            <a:spLocks noGrp="1"/>
          </p:cNvSpPr>
          <p:nvPr>
            <p:ph type="title"/>
          </p:nvPr>
        </p:nvSpPr>
        <p:spPr>
          <a:xfrm>
            <a:off x="272144" y="343778"/>
            <a:ext cx="8674214" cy="525970"/>
          </a:xfrm>
        </p:spPr>
        <p:txBody>
          <a:bodyPr>
            <a:noAutofit/>
          </a:bodyPr>
          <a:lstStyle>
            <a:lvl1pPr>
              <a:defRPr sz="3500"/>
            </a:lvl1pPr>
          </a:lstStyle>
          <a:p>
            <a:r>
              <a:rPr lang="en-US"/>
              <a:t>Click to edit Master title style</a:t>
            </a:r>
            <a:endParaRPr lang="uk-UA" dirty="0"/>
          </a:p>
        </p:txBody>
      </p:sp>
    </p:spTree>
    <p:extLst>
      <p:ext uri="{BB962C8B-B14F-4D97-AF65-F5344CB8AC3E}">
        <p14:creationId xmlns:p14="http://schemas.microsoft.com/office/powerpoint/2010/main" val="33303514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2144" y="343778"/>
            <a:ext cx="8674214" cy="525970"/>
          </a:xfrm>
        </p:spPr>
        <p:txBody>
          <a:bodyPr>
            <a:noAutofit/>
          </a:bodyPr>
          <a:lstStyle>
            <a:lvl1pPr>
              <a:defRPr sz="3500"/>
            </a:lvl1pPr>
          </a:lstStyle>
          <a:p>
            <a:r>
              <a:rPr lang="en-US"/>
              <a:t>Click to edit Master title style</a:t>
            </a:r>
            <a:endParaRPr lang="uk-UA" dirty="0"/>
          </a:p>
        </p:txBody>
      </p:sp>
      <p:sp>
        <p:nvSpPr>
          <p:cNvPr id="9" name="Текст 8"/>
          <p:cNvSpPr>
            <a:spLocks noGrp="1"/>
          </p:cNvSpPr>
          <p:nvPr>
            <p:ph type="body" sz="quarter" idx="10"/>
          </p:nvPr>
        </p:nvSpPr>
        <p:spPr>
          <a:xfrm>
            <a:off x="272143" y="1233488"/>
            <a:ext cx="8674213" cy="4391025"/>
          </a:xfrm>
        </p:spPr>
        <p:txBody>
          <a:bodyPr/>
          <a:lstStyle>
            <a:lvl1pPr marL="228578" indent="-228578">
              <a:buClr>
                <a:schemeClr val="bg2"/>
              </a:buClr>
              <a:buFont typeface="Arial"/>
              <a:buChar char="•"/>
              <a:defRPr sz="2200"/>
            </a:lvl1pPr>
            <a:lvl2pPr marL="685734" indent="-228578">
              <a:buClr>
                <a:schemeClr val="bg2"/>
              </a:buClr>
              <a:buFont typeface="Arial"/>
              <a:buChar char="•"/>
              <a:defRPr sz="2200" baseline="0"/>
            </a:lvl2pPr>
            <a:lvl3pPr marL="1142886" indent="-228578">
              <a:buClr>
                <a:schemeClr val="bg2"/>
              </a:buClr>
              <a:buFont typeface="Arial"/>
              <a:buChar char="•"/>
              <a:defRPr sz="2200"/>
            </a:lvl3pPr>
            <a:lvl4pPr marL="1600040" indent="-228578">
              <a:buClr>
                <a:schemeClr val="bg2"/>
              </a:buClr>
              <a:buSzPct val="80000"/>
              <a:buFont typeface="Arial"/>
              <a:buChar char="•"/>
              <a:defRPr sz="2200"/>
            </a:lvl4pPr>
            <a:lvl5pPr>
              <a:defRPr sz="2200"/>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01081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272143" y="1233491"/>
            <a:ext cx="8675405" cy="4391025"/>
          </a:xfrm>
        </p:spPr>
        <p:txBody>
          <a:bodyPr rtlCol="0">
            <a:normAutofit/>
          </a:bodyPr>
          <a:lstStyle/>
          <a:p>
            <a:pPr lvl="0"/>
            <a:r>
              <a:rPr lang="en-US" noProof="0"/>
              <a:t>Click icon to add table</a:t>
            </a:r>
            <a:endParaRPr lang="uk-UA" noProof="0"/>
          </a:p>
        </p:txBody>
      </p:sp>
      <p:sp>
        <p:nvSpPr>
          <p:cNvPr id="4" name="Заголовок 1"/>
          <p:cNvSpPr>
            <a:spLocks noGrp="1"/>
          </p:cNvSpPr>
          <p:nvPr>
            <p:ph type="title"/>
          </p:nvPr>
        </p:nvSpPr>
        <p:spPr>
          <a:xfrm>
            <a:off x="272144" y="343778"/>
            <a:ext cx="8674214" cy="525970"/>
          </a:xfrm>
        </p:spPr>
        <p:txBody>
          <a:bodyPr>
            <a:noAutofit/>
          </a:bodyPr>
          <a:lstStyle>
            <a:lvl1pPr>
              <a:defRPr sz="3500"/>
            </a:lvl1pPr>
          </a:lstStyle>
          <a:p>
            <a:r>
              <a:rPr lang="en-US"/>
              <a:t>Click to edit Master title style</a:t>
            </a:r>
            <a:endParaRPr lang="uk-UA" dirty="0"/>
          </a:p>
        </p:txBody>
      </p:sp>
    </p:spTree>
    <p:extLst>
      <p:ext uri="{BB962C8B-B14F-4D97-AF65-F5344CB8AC3E}">
        <p14:creationId xmlns:p14="http://schemas.microsoft.com/office/powerpoint/2010/main" val="33267307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mage ">
    <p:spTree>
      <p:nvGrpSpPr>
        <p:cNvPr id="1" name=""/>
        <p:cNvGrpSpPr/>
        <p:nvPr/>
      </p:nvGrpSpPr>
      <p:grpSpPr>
        <a:xfrm>
          <a:off x="0" y="0"/>
          <a:ext cx="0" cy="0"/>
          <a:chOff x="0" y="0"/>
          <a:chExt cx="0" cy="0"/>
        </a:xfrm>
      </p:grpSpPr>
      <p:sp>
        <p:nvSpPr>
          <p:cNvPr id="4" name="Текст 3"/>
          <p:cNvSpPr>
            <a:spLocks noGrp="1"/>
          </p:cNvSpPr>
          <p:nvPr>
            <p:ph type="body" sz="half" idx="2"/>
          </p:nvPr>
        </p:nvSpPr>
        <p:spPr>
          <a:xfrm>
            <a:off x="272144" y="1233488"/>
            <a:ext cx="3685630" cy="4535487"/>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a:t>Edit Master text styles</a:t>
            </a:r>
          </a:p>
        </p:txBody>
      </p:sp>
      <p:sp>
        <p:nvSpPr>
          <p:cNvPr id="6" name="Подзаголовок 2"/>
          <p:cNvSpPr>
            <a:spLocks noGrp="1"/>
          </p:cNvSpPr>
          <p:nvPr>
            <p:ph type="subTitle" idx="1"/>
          </p:nvPr>
        </p:nvSpPr>
        <p:spPr>
          <a:xfrm>
            <a:off x="272144" y="391038"/>
            <a:ext cx="397812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a:t>Click to edit Master subtitle style</a:t>
            </a:r>
            <a:endParaRPr lang="uk-UA" dirty="0"/>
          </a:p>
        </p:txBody>
      </p:sp>
      <p:sp>
        <p:nvSpPr>
          <p:cNvPr id="7" name="Рисунок 6"/>
          <p:cNvSpPr>
            <a:spLocks noGrp="1"/>
          </p:cNvSpPr>
          <p:nvPr>
            <p:ph type="pic" sz="quarter" idx="10"/>
          </p:nvPr>
        </p:nvSpPr>
        <p:spPr>
          <a:xfrm>
            <a:off x="4588934" y="0"/>
            <a:ext cx="4555066" cy="6858000"/>
          </a:xfrm>
        </p:spPr>
        <p:txBody>
          <a:bodyPr rtlCol="0">
            <a:normAutofit/>
          </a:bodyPr>
          <a:lstStyle/>
          <a:p>
            <a:pPr lvl="0"/>
            <a:r>
              <a:rPr lang="en-US" noProof="0"/>
              <a:t>Click icon to add picture</a:t>
            </a:r>
            <a:endParaRPr lang="uk-UA" noProof="0"/>
          </a:p>
        </p:txBody>
      </p:sp>
    </p:spTree>
    <p:extLst>
      <p:ext uri="{BB962C8B-B14F-4D97-AF65-F5344CB8AC3E}">
        <p14:creationId xmlns:p14="http://schemas.microsoft.com/office/powerpoint/2010/main" val="33183660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diagram ">
    <p:spTree>
      <p:nvGrpSpPr>
        <p:cNvPr id="1" name=""/>
        <p:cNvGrpSpPr/>
        <p:nvPr/>
      </p:nvGrpSpPr>
      <p:grpSpPr>
        <a:xfrm>
          <a:off x="0" y="0"/>
          <a:ext cx="0" cy="0"/>
          <a:chOff x="0" y="0"/>
          <a:chExt cx="0" cy="0"/>
        </a:xfrm>
      </p:grpSpPr>
      <p:sp>
        <p:nvSpPr>
          <p:cNvPr id="4" name="Текст 3"/>
          <p:cNvSpPr>
            <a:spLocks noGrp="1"/>
          </p:cNvSpPr>
          <p:nvPr>
            <p:ph type="body" sz="half" idx="2"/>
          </p:nvPr>
        </p:nvSpPr>
        <p:spPr>
          <a:xfrm>
            <a:off x="272143" y="1233491"/>
            <a:ext cx="4191511" cy="4535484"/>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a:t>Edit Master text styles</a:t>
            </a:r>
          </a:p>
        </p:txBody>
      </p:sp>
      <p:sp>
        <p:nvSpPr>
          <p:cNvPr id="7" name="Диаграмма 6"/>
          <p:cNvSpPr>
            <a:spLocks noGrp="1"/>
          </p:cNvSpPr>
          <p:nvPr>
            <p:ph type="chart" sz="quarter" idx="10"/>
          </p:nvPr>
        </p:nvSpPr>
        <p:spPr>
          <a:xfrm>
            <a:off x="4680349" y="1233491"/>
            <a:ext cx="4212826" cy="4535484"/>
          </a:xfrm>
        </p:spPr>
        <p:txBody>
          <a:bodyPr rtlCol="0">
            <a:normAutofit/>
          </a:bodyPr>
          <a:lstStyle/>
          <a:p>
            <a:pPr lvl="0"/>
            <a:r>
              <a:rPr lang="en-US" noProof="0"/>
              <a:t>Click icon to add chart</a:t>
            </a:r>
            <a:endParaRPr lang="uk-UA" noProof="0"/>
          </a:p>
        </p:txBody>
      </p:sp>
      <p:sp>
        <p:nvSpPr>
          <p:cNvPr id="6" name="Подзаголовок 2"/>
          <p:cNvSpPr>
            <a:spLocks noGrp="1"/>
          </p:cNvSpPr>
          <p:nvPr>
            <p:ph type="subTitle" idx="1"/>
          </p:nvPr>
        </p:nvSpPr>
        <p:spPr>
          <a:xfrm>
            <a:off x="272144" y="393700"/>
            <a:ext cx="7371878"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a:t>Click to edit Master subtitle style</a:t>
            </a:r>
            <a:endParaRPr lang="uk-UA" dirty="0"/>
          </a:p>
        </p:txBody>
      </p:sp>
    </p:spTree>
    <p:extLst>
      <p:ext uri="{BB962C8B-B14F-4D97-AF65-F5344CB8AC3E}">
        <p14:creationId xmlns:p14="http://schemas.microsoft.com/office/powerpoint/2010/main" val="3140055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List Slide">
    <p:spTree>
      <p:nvGrpSpPr>
        <p:cNvPr id="1" name=""/>
        <p:cNvGrpSpPr/>
        <p:nvPr/>
      </p:nvGrpSpPr>
      <p:grpSpPr>
        <a:xfrm>
          <a:off x="0" y="0"/>
          <a:ext cx="0" cy="0"/>
          <a:chOff x="0" y="0"/>
          <a:chExt cx="0" cy="0"/>
        </a:xfrm>
      </p:grpSpPr>
      <p:sp>
        <p:nvSpPr>
          <p:cNvPr id="9" name="Текст 8"/>
          <p:cNvSpPr>
            <a:spLocks noGrp="1"/>
          </p:cNvSpPr>
          <p:nvPr>
            <p:ph type="body" sz="quarter" idx="10"/>
          </p:nvPr>
        </p:nvSpPr>
        <p:spPr>
          <a:xfrm>
            <a:off x="272143" y="1590676"/>
            <a:ext cx="8655957" cy="5006980"/>
          </a:xfrm>
        </p:spPr>
        <p:txBody>
          <a:bodyPr/>
          <a:lstStyle>
            <a:lvl1pPr marL="228578" indent="-228578">
              <a:buClr>
                <a:schemeClr val="bg2"/>
              </a:buClr>
              <a:buFont typeface="Arial"/>
              <a:buChar char="•"/>
              <a:defRPr sz="2200"/>
            </a:lvl1pPr>
            <a:lvl2pPr marL="685734" indent="-228578">
              <a:buClr>
                <a:schemeClr val="bg2"/>
              </a:buClr>
              <a:buFont typeface="Arial"/>
              <a:buChar char="•"/>
              <a:defRPr sz="2200"/>
            </a:lvl2pPr>
            <a:lvl3pPr marL="1142886" indent="-228578">
              <a:buClr>
                <a:schemeClr val="bg2"/>
              </a:buClr>
              <a:buFont typeface="Arial"/>
              <a:buChar char="•"/>
              <a:defRPr sz="2200"/>
            </a:lvl3pPr>
            <a:lvl4pPr marL="1600040" indent="-228578">
              <a:buClr>
                <a:schemeClr val="bg2"/>
              </a:buClr>
              <a:buSzPct val="80000"/>
              <a:buFont typeface="Arial"/>
              <a:buChar char="•"/>
              <a:defRPr sz="2200"/>
            </a:lvl4pPr>
            <a:lvl5pPr>
              <a:defRPr sz="2200"/>
            </a:lvl5pPr>
          </a:lstStyle>
          <a:p>
            <a:pPr lvl="0"/>
            <a:r>
              <a:rPr lang="en-US"/>
              <a:t>Edit Master text styles</a:t>
            </a:r>
          </a:p>
          <a:p>
            <a:pPr lvl="1"/>
            <a:r>
              <a:rPr lang="en-US"/>
              <a:t>Second level</a:t>
            </a:r>
          </a:p>
          <a:p>
            <a:pPr lvl="2"/>
            <a:r>
              <a:rPr lang="en-US"/>
              <a:t>Third level</a:t>
            </a:r>
          </a:p>
          <a:p>
            <a:pPr lvl="3"/>
            <a:r>
              <a:rPr lang="en-US"/>
              <a:t>Fourth level</a:t>
            </a:r>
          </a:p>
        </p:txBody>
      </p:sp>
      <p:sp>
        <p:nvSpPr>
          <p:cNvPr id="4" name="Подзаголовок 2"/>
          <p:cNvSpPr>
            <a:spLocks noGrp="1"/>
          </p:cNvSpPr>
          <p:nvPr>
            <p:ph type="subTitle" idx="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a:t>Click to edit Master subtitle style</a:t>
            </a:r>
            <a:endParaRPr lang="uk-UA" dirty="0"/>
          </a:p>
        </p:txBody>
      </p:sp>
    </p:spTree>
    <p:extLst>
      <p:ext uri="{BB962C8B-B14F-4D97-AF65-F5344CB8AC3E}">
        <p14:creationId xmlns:p14="http://schemas.microsoft.com/office/powerpoint/2010/main" val="220574374"/>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One Column Layout (w/ bullet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ext Placeholder 2"/>
          <p:cNvSpPr>
            <a:spLocks noGrp="1"/>
          </p:cNvSpPr>
          <p:nvPr>
            <p:ph idx="1"/>
          </p:nvPr>
        </p:nvSpPr>
        <p:spPr>
          <a:xfrm>
            <a:off x="457200" y="1447800"/>
            <a:ext cx="8229600" cy="4525963"/>
          </a:xfrm>
          <a:prstGeom prst="rect">
            <a:avLst/>
          </a:prstGeom>
        </p:spPr>
        <p:txBody>
          <a:bodyPr rtlCol="0">
            <a:normAutofit/>
          </a:bodyPr>
          <a:lstStyle>
            <a:lvl1pPr>
              <a:defRPr>
                <a:latin typeface="Segoe UI" pitchFamily="34" charset="0"/>
                <a:ea typeface="Segoe UI" pitchFamily="34" charset="0"/>
                <a:cs typeface="Segoe UI" pitchFamily="34" charset="0"/>
              </a:defRPr>
            </a:lvl1pPr>
            <a:lvl2pPr>
              <a:buClr>
                <a:schemeClr val="tx1">
                  <a:lumMod val="65000"/>
                  <a:lumOff val="35000"/>
                </a:schemeClr>
              </a:buClr>
              <a:defRPr>
                <a:solidFill>
                  <a:schemeClr val="tx1">
                    <a:lumMod val="85000"/>
                    <a:lumOff val="15000"/>
                  </a:schemeClr>
                </a:solidFill>
                <a:latin typeface="Segoe UI" pitchFamily="34" charset="0"/>
                <a:ea typeface="Segoe UI" pitchFamily="34" charset="0"/>
                <a:cs typeface="Segoe UI" pitchFamily="34" charset="0"/>
              </a:defRPr>
            </a:lvl2pPr>
            <a:lvl3pPr marL="971550" indent="-171450">
              <a:buClr>
                <a:schemeClr val="tx1">
                  <a:lumMod val="65000"/>
                  <a:lumOff val="35000"/>
                </a:schemeClr>
              </a:buClr>
              <a:buFont typeface="Arial" panose="020B0604020202020204" pitchFamily="34" charset="0"/>
              <a:buChar char="•"/>
              <a:defRPr>
                <a:solidFill>
                  <a:srgbClr val="017EB8"/>
                </a:solidFill>
                <a:latin typeface="Segoe UI" pitchFamily="34" charset="0"/>
                <a:ea typeface="Segoe UI" pitchFamily="34" charset="0"/>
                <a:cs typeface="Segoe UI" pitchFamily="34" charset="0"/>
              </a:defRPr>
            </a:lvl3pPr>
            <a:lvl4pPr>
              <a:buClr>
                <a:srgbClr val="017EB8"/>
              </a:buClr>
              <a:defRPr>
                <a:solidFill>
                  <a:schemeClr val="tx1">
                    <a:lumMod val="65000"/>
                    <a:lumOff val="35000"/>
                  </a:schemeClr>
                </a:solidFill>
                <a:latin typeface="Segoe UI" pitchFamily="34" charset="0"/>
                <a:ea typeface="Segoe UI" pitchFamily="34" charset="0"/>
                <a:cs typeface="Segoe UI" pitchFamily="34" charset="0"/>
              </a:defRPr>
            </a:lvl4pPr>
            <a:lvl5pPr>
              <a:buClr>
                <a:schemeClr val="tx1">
                  <a:lumMod val="50000"/>
                  <a:lumOff val="50000"/>
                </a:schemeClr>
              </a:buCl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itle 3"/>
          <p:cNvSpPr>
            <a:spLocks noGrp="1"/>
          </p:cNvSpPr>
          <p:nvPr>
            <p:ph type="title"/>
          </p:nvPr>
        </p:nvSpPr>
        <p:spPr>
          <a:xfrm>
            <a:off x="457200" y="12700"/>
            <a:ext cx="5715000" cy="914400"/>
          </a:xfrm>
        </p:spPr>
        <p:txBody>
          <a:bodyPr/>
          <a:lstStyle/>
          <a:p>
            <a:r>
              <a:rPr lang="en-US" dirty="0"/>
              <a:t>Click to edit Master title style</a:t>
            </a:r>
            <a:endParaRPr lang="uk-UA" dirty="0"/>
          </a:p>
        </p:txBody>
      </p:sp>
      <p:sp>
        <p:nvSpPr>
          <p:cNvPr id="4" name="Slide Number Placeholder 5"/>
          <p:cNvSpPr>
            <a:spLocks noGrp="1"/>
          </p:cNvSpPr>
          <p:nvPr>
            <p:ph type="sldNum" sz="quarter" idx="10"/>
          </p:nvPr>
        </p:nvSpPr>
        <p:spPr>
          <a:xfrm>
            <a:off x="6858000" y="6324600"/>
            <a:ext cx="2133600" cy="365125"/>
          </a:xfrm>
          <a:prstGeom prst="rect">
            <a:avLst/>
          </a:prstGeom>
        </p:spPr>
        <p:txBody>
          <a:bodyPr vert="horz" lIns="91440" tIns="45720" rIns="91440" bIns="45720" rtlCol="0" anchor="ctr"/>
          <a:lstStyle>
            <a:lvl1pPr algn="r">
              <a:defRPr sz="1200" b="1">
                <a:solidFill>
                  <a:srgbClr val="017EB8"/>
                </a:solidFill>
                <a:latin typeface="Segoe UI" panose="020B0502040204020203" pitchFamily="34" charset="0"/>
                <a:ea typeface="Segoe UI" panose="020B0502040204020203" pitchFamily="34" charset="0"/>
                <a:cs typeface="Segoe UI" panose="020B0502040204020203" pitchFamily="34" charset="0"/>
              </a:defRPr>
            </a:lvl1pPr>
          </a:lstStyle>
          <a:p>
            <a:pPr>
              <a:defRPr/>
            </a:pPr>
            <a:fld id="{9F3A2B1E-3D54-4EB4-BA5D-ABF9A6623C23}" type="slidenum">
              <a:rPr lang="uk-UA"/>
              <a:pPr>
                <a:defRPr/>
              </a:pPr>
              <a:t>‹#›</a:t>
            </a:fld>
            <a:endParaRPr lang="uk-UA" dirty="0"/>
          </a:p>
        </p:txBody>
      </p:sp>
      <p:sp>
        <p:nvSpPr>
          <p:cNvPr id="6" name="Footer Placeholder 3"/>
          <p:cNvSpPr>
            <a:spLocks noGrp="1"/>
          </p:cNvSpPr>
          <p:nvPr>
            <p:ph type="ftr" sz="quarter" idx="11"/>
          </p:nvPr>
        </p:nvSpPr>
        <p:spPr>
          <a:xfrm>
            <a:off x="2057400" y="6340475"/>
            <a:ext cx="2895600" cy="365125"/>
          </a:xfrm>
          <a:prstGeom prst="rect">
            <a:avLst/>
          </a:prstGeom>
        </p:spPr>
        <p:txBody>
          <a:bodyPr vert="horz" lIns="91440" tIns="45720" rIns="91440" bIns="45720" rtlCol="0" anchor="ctr"/>
          <a:lstStyle>
            <a:lvl1pPr algn="l">
              <a:defRPr sz="1200">
                <a:solidFill>
                  <a:schemeClr val="tx1"/>
                </a:solidFill>
                <a:latin typeface="Segoe UI Light" panose="020B0502040204020203" pitchFamily="34" charset="0"/>
              </a:defRPr>
            </a:lvl1pPr>
          </a:lstStyle>
          <a:p>
            <a:pPr>
              <a:defRPr/>
            </a:pPr>
            <a:r>
              <a:rPr lang="en-US"/>
              <a:t>Click to add the  title</a:t>
            </a:r>
            <a:endParaRPr lang="uk-UA"/>
          </a:p>
        </p:txBody>
      </p:sp>
    </p:spTree>
    <p:extLst>
      <p:ext uri="{BB962C8B-B14F-4D97-AF65-F5344CB8AC3E}">
        <p14:creationId xmlns:p14="http://schemas.microsoft.com/office/powerpoint/2010/main" val="27117758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E11FD4EF-3EEB-4D56-9A12-FA0FE0D00D8E}" type="datetimeFigureOut">
              <a:rPr lang="en-US"/>
              <a:pPr>
                <a:defRPr/>
              </a:pPr>
              <a:t>5/15/2019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9DEEB31-CCAD-4D16-9D71-1D379587EE13}" type="slidenum">
              <a:rPr lang="en-US"/>
              <a:pPr>
                <a:defRPr/>
              </a:pPr>
              <a:t>‹#›</a:t>
            </a:fld>
            <a:endParaRPr lang="en-US"/>
          </a:p>
        </p:txBody>
      </p:sp>
    </p:spTree>
    <p:extLst>
      <p:ext uri="{BB962C8B-B14F-4D97-AF65-F5344CB8AC3E}">
        <p14:creationId xmlns:p14="http://schemas.microsoft.com/office/powerpoint/2010/main" val="28493143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Сhapter Slide">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0"/>
            <a:ext cx="9144000" cy="6858000"/>
          </a:xfrm>
          <a:prstGeom prst="rect">
            <a:avLst/>
          </a:prstGeom>
        </p:spPr>
        <p:txBody>
          <a:bodyPr/>
          <a:lstStyle>
            <a:lvl1pPr>
              <a:defRPr>
                <a:solidFill>
                  <a:srgbClr val="000000"/>
                </a:solidFill>
              </a:defRPr>
            </a:lvl1pPr>
          </a:lstStyle>
          <a:p>
            <a:pPr lvl="0"/>
            <a:r>
              <a:rPr lang="en-US" noProof="0"/>
              <a:t>Click icon to add picture</a:t>
            </a:r>
            <a:endParaRPr lang="uk-UA" noProof="0" dirty="0"/>
          </a:p>
        </p:txBody>
      </p:sp>
      <p:sp>
        <p:nvSpPr>
          <p:cNvPr id="2" name="Заголовок 1"/>
          <p:cNvSpPr>
            <a:spLocks noGrp="1"/>
          </p:cNvSpPr>
          <p:nvPr>
            <p:ph type="title"/>
          </p:nvPr>
        </p:nvSpPr>
        <p:spPr>
          <a:xfrm>
            <a:off x="334589" y="5848096"/>
            <a:ext cx="7886700" cy="525970"/>
          </a:xfrm>
          <a:prstGeom prst="rect">
            <a:avLst/>
          </a:prstGeom>
        </p:spPr>
        <p:txBody>
          <a:bodyPr>
            <a:noAutofit/>
          </a:bodyPr>
          <a:lstStyle>
            <a:lvl1pPr>
              <a:defRPr sz="3000">
                <a:solidFill>
                  <a:schemeClr val="bg1"/>
                </a:solidFill>
              </a:defRPr>
            </a:lvl1pPr>
          </a:lstStyle>
          <a:p>
            <a:r>
              <a:rPr lang="en-US"/>
              <a:t>Click to edit Master title style</a:t>
            </a:r>
            <a:endParaRPr lang="uk-UA" dirty="0"/>
          </a:p>
        </p:txBody>
      </p:sp>
    </p:spTree>
    <p:extLst>
      <p:ext uri="{BB962C8B-B14F-4D97-AF65-F5344CB8AC3E}">
        <p14:creationId xmlns:p14="http://schemas.microsoft.com/office/powerpoint/2010/main" val="1126677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ext Slide">
    <p:spTree>
      <p:nvGrpSpPr>
        <p:cNvPr id="1" name=""/>
        <p:cNvGrpSpPr/>
        <p:nvPr/>
      </p:nvGrpSpPr>
      <p:grpSpPr>
        <a:xfrm>
          <a:off x="0" y="0"/>
          <a:ext cx="0" cy="0"/>
          <a:chOff x="0" y="0"/>
          <a:chExt cx="0" cy="0"/>
        </a:xfrm>
      </p:grpSpPr>
      <p:sp>
        <p:nvSpPr>
          <p:cNvPr id="9" name="Текст 8"/>
          <p:cNvSpPr>
            <a:spLocks noGrp="1"/>
          </p:cNvSpPr>
          <p:nvPr>
            <p:ph type="body" sz="quarter" idx="10"/>
          </p:nvPr>
        </p:nvSpPr>
        <p:spPr>
          <a:xfrm>
            <a:off x="272144" y="1592494"/>
            <a:ext cx="8675404" cy="5005161"/>
          </a:xfrm>
        </p:spPr>
        <p:txBody>
          <a:bodyPr/>
          <a:lstStyle>
            <a:lvl1pPr marL="0" indent="0">
              <a:buClr>
                <a:schemeClr val="accent4"/>
              </a:buClr>
              <a:buFontTx/>
              <a:buNone/>
              <a:defRPr sz="2200"/>
            </a:lvl1pPr>
            <a:lvl2pPr marL="685734" indent="-228578">
              <a:buClr>
                <a:schemeClr val="bg2"/>
              </a:buClr>
              <a:buFont typeface="Tahoma" panose="020B0604030504040204" pitchFamily="34" charset="0"/>
              <a:buChar char="▪"/>
              <a:defRPr sz="2200"/>
            </a:lvl2pPr>
            <a:lvl3pPr marL="1142886" indent="-228578">
              <a:buClr>
                <a:schemeClr val="bg2"/>
              </a:buClr>
              <a:buFont typeface="Tahoma" panose="020B0604030504040204" pitchFamily="34" charset="0"/>
              <a:buChar char="-"/>
              <a:defRPr sz="2200"/>
            </a:lvl3pPr>
            <a:lvl4pPr marL="1600040" indent="-228578">
              <a:buClr>
                <a:schemeClr val="bg2"/>
              </a:buClr>
              <a:buSzPct val="80000"/>
              <a:buFont typeface="Tahoma" panose="020B0604030504040204" pitchFamily="34" charset="0"/>
              <a:buChar char="▪"/>
              <a:defRPr sz="2200"/>
            </a:lvl4pPr>
            <a:lvl5pPr>
              <a:defRPr sz="2200"/>
            </a:lvl5pPr>
          </a:lstStyle>
          <a:p>
            <a:pPr lvl="0"/>
            <a:r>
              <a:rPr lang="en-US"/>
              <a:t>Edit Master text styles</a:t>
            </a:r>
          </a:p>
        </p:txBody>
      </p:sp>
      <p:sp>
        <p:nvSpPr>
          <p:cNvPr id="6" name="Подзаголовок 2"/>
          <p:cNvSpPr>
            <a:spLocks noGrp="1"/>
          </p:cNvSpPr>
          <p:nvPr>
            <p:ph type="subTitle" idx="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a:t>Click to edit Master subtitle style</a:t>
            </a:r>
            <a:endParaRPr lang="uk-UA" dirty="0"/>
          </a:p>
        </p:txBody>
      </p:sp>
    </p:spTree>
    <p:extLst>
      <p:ext uri="{BB962C8B-B14F-4D97-AF65-F5344CB8AC3E}">
        <p14:creationId xmlns:p14="http://schemas.microsoft.com/office/powerpoint/2010/main" val="70264659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272143" y="1584328"/>
            <a:ext cx="8655957" cy="4984750"/>
          </a:xfrm>
        </p:spPr>
        <p:txBody>
          <a:bodyPr rtlCol="0">
            <a:normAutofit/>
          </a:bodyPr>
          <a:lstStyle/>
          <a:p>
            <a:pPr lvl="0"/>
            <a:r>
              <a:rPr lang="en-US" noProof="0"/>
              <a:t>Click icon to add table</a:t>
            </a:r>
            <a:endParaRPr lang="uk-UA" noProof="0" dirty="0"/>
          </a:p>
        </p:txBody>
      </p:sp>
      <p:sp>
        <p:nvSpPr>
          <p:cNvPr id="7" name="Подзаголовок 2"/>
          <p:cNvSpPr>
            <a:spLocks noGrp="1"/>
          </p:cNvSpPr>
          <p:nvPr>
            <p:ph type="subTitle" idx="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a:t>Click to edit Master subtitle style</a:t>
            </a:r>
            <a:endParaRPr lang="uk-UA" dirty="0"/>
          </a:p>
        </p:txBody>
      </p:sp>
    </p:spTree>
    <p:extLst>
      <p:ext uri="{BB962C8B-B14F-4D97-AF65-F5344CB8AC3E}">
        <p14:creationId xmlns:p14="http://schemas.microsoft.com/office/powerpoint/2010/main" val="299131561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ext and image ">
    <p:spTree>
      <p:nvGrpSpPr>
        <p:cNvPr id="1" name=""/>
        <p:cNvGrpSpPr/>
        <p:nvPr/>
      </p:nvGrpSpPr>
      <p:grpSpPr>
        <a:xfrm>
          <a:off x="0" y="0"/>
          <a:ext cx="0" cy="0"/>
          <a:chOff x="0" y="0"/>
          <a:chExt cx="0" cy="0"/>
        </a:xfrm>
      </p:grpSpPr>
      <p:sp>
        <p:nvSpPr>
          <p:cNvPr id="4" name="Текст 3"/>
          <p:cNvSpPr>
            <a:spLocks noGrp="1"/>
          </p:cNvSpPr>
          <p:nvPr>
            <p:ph type="body" sz="half" idx="2"/>
          </p:nvPr>
        </p:nvSpPr>
        <p:spPr>
          <a:xfrm>
            <a:off x="272143" y="1647825"/>
            <a:ext cx="4191513" cy="4949829"/>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a:t>Edit Master text styles</a:t>
            </a:r>
          </a:p>
        </p:txBody>
      </p:sp>
      <p:sp>
        <p:nvSpPr>
          <p:cNvPr id="9" name="Рисунок 8"/>
          <p:cNvSpPr>
            <a:spLocks noGrp="1"/>
          </p:cNvSpPr>
          <p:nvPr>
            <p:ph type="pic" sz="quarter" idx="10"/>
          </p:nvPr>
        </p:nvSpPr>
        <p:spPr>
          <a:xfrm>
            <a:off x="4680348" y="1647826"/>
            <a:ext cx="4247752" cy="4949824"/>
          </a:xfrm>
        </p:spPr>
        <p:txBody>
          <a:bodyPr rtlCol="0">
            <a:normAutofit/>
          </a:bodyPr>
          <a:lstStyle/>
          <a:p>
            <a:pPr lvl="0"/>
            <a:r>
              <a:rPr lang="en-US" noProof="0"/>
              <a:t>Click icon to add picture</a:t>
            </a:r>
            <a:endParaRPr lang="uk-UA" noProof="0"/>
          </a:p>
        </p:txBody>
      </p:sp>
      <p:sp>
        <p:nvSpPr>
          <p:cNvPr id="6" name="Подзаголовок 2"/>
          <p:cNvSpPr>
            <a:spLocks noGrp="1"/>
          </p:cNvSpPr>
          <p:nvPr>
            <p:ph type="subTitle" idx="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a:t>Click to edit Master subtitle style</a:t>
            </a:r>
            <a:endParaRPr lang="uk-UA" dirty="0"/>
          </a:p>
        </p:txBody>
      </p:sp>
    </p:spTree>
    <p:extLst>
      <p:ext uri="{BB962C8B-B14F-4D97-AF65-F5344CB8AC3E}">
        <p14:creationId xmlns:p14="http://schemas.microsoft.com/office/powerpoint/2010/main" val="254661491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ext and diagram ">
    <p:spTree>
      <p:nvGrpSpPr>
        <p:cNvPr id="1" name=""/>
        <p:cNvGrpSpPr/>
        <p:nvPr/>
      </p:nvGrpSpPr>
      <p:grpSpPr>
        <a:xfrm>
          <a:off x="0" y="0"/>
          <a:ext cx="0" cy="0"/>
          <a:chOff x="0" y="0"/>
          <a:chExt cx="0" cy="0"/>
        </a:xfrm>
      </p:grpSpPr>
      <p:sp>
        <p:nvSpPr>
          <p:cNvPr id="4" name="Текст 3"/>
          <p:cNvSpPr>
            <a:spLocks noGrp="1"/>
          </p:cNvSpPr>
          <p:nvPr>
            <p:ph type="body" sz="half" idx="2"/>
          </p:nvPr>
        </p:nvSpPr>
        <p:spPr>
          <a:xfrm>
            <a:off x="272143" y="1648733"/>
            <a:ext cx="4191511" cy="4924321"/>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a:t>Edit Master text styles</a:t>
            </a:r>
          </a:p>
        </p:txBody>
      </p:sp>
      <p:sp>
        <p:nvSpPr>
          <p:cNvPr id="7" name="Диаграмма 6"/>
          <p:cNvSpPr>
            <a:spLocks noGrp="1"/>
          </p:cNvSpPr>
          <p:nvPr>
            <p:ph type="chart" sz="quarter" idx="10"/>
          </p:nvPr>
        </p:nvSpPr>
        <p:spPr>
          <a:xfrm>
            <a:off x="4680349" y="1648733"/>
            <a:ext cx="4266014" cy="4930775"/>
          </a:xfrm>
        </p:spPr>
        <p:txBody>
          <a:bodyPr rtlCol="0">
            <a:normAutofit/>
          </a:bodyPr>
          <a:lstStyle/>
          <a:p>
            <a:pPr lvl="0"/>
            <a:r>
              <a:rPr lang="en-US" noProof="0"/>
              <a:t>Click icon to add chart</a:t>
            </a:r>
            <a:endParaRPr lang="uk-UA" noProof="0"/>
          </a:p>
        </p:txBody>
      </p:sp>
      <p:sp>
        <p:nvSpPr>
          <p:cNvPr id="6" name="Подзаголовок 2"/>
          <p:cNvSpPr>
            <a:spLocks noGrp="1"/>
          </p:cNvSpPr>
          <p:nvPr>
            <p:ph type="subTitle" idx="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a:t>Click to edit Master subtitle style</a:t>
            </a:r>
            <a:endParaRPr lang="uk-UA" dirty="0"/>
          </a:p>
        </p:txBody>
      </p:sp>
    </p:spTree>
    <p:extLst>
      <p:ext uri="{BB962C8B-B14F-4D97-AF65-F5344CB8AC3E}">
        <p14:creationId xmlns:p14="http://schemas.microsoft.com/office/powerpoint/2010/main" val="394478690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last slide contacts 01">
    <p:bg>
      <p:bgPr>
        <a:solidFill>
          <a:schemeClr val="bg2"/>
        </a:solidFill>
        <a:effectLst/>
      </p:bgPr>
    </p:bg>
    <p:spTree>
      <p:nvGrpSpPr>
        <p:cNvPr id="1" name=""/>
        <p:cNvGrpSpPr/>
        <p:nvPr/>
      </p:nvGrpSpPr>
      <p:grpSpPr>
        <a:xfrm>
          <a:off x="0" y="0"/>
          <a:ext cx="0" cy="0"/>
          <a:chOff x="0" y="0"/>
          <a:chExt cx="0" cy="0"/>
        </a:xfrm>
      </p:grpSpPr>
      <p:pic>
        <p:nvPicPr>
          <p:cNvPr id="3"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2250" y="185738"/>
            <a:ext cx="8705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951551" y="5001138"/>
            <a:ext cx="7381835" cy="1477328"/>
          </a:xfrm>
          <a:prstGeom prst="rect">
            <a:avLst/>
          </a:prstGeom>
          <a:noFill/>
        </p:spPr>
        <p:txBody>
          <a:bodyPr numCol="4" spcCol="144000">
            <a:spAutoFit/>
          </a:bodyPr>
          <a:lstStyle/>
          <a:p>
            <a:pPr eaLnBrk="1" fontAlgn="auto" hangingPunct="1">
              <a:spcBef>
                <a:spcPts val="0"/>
              </a:spcBef>
              <a:spcAft>
                <a:spcPts val="1200"/>
              </a:spcAft>
              <a:defRPr/>
            </a:pPr>
            <a:r>
              <a:rPr lang="en-US" sz="1000" b="1" dirty="0">
                <a:solidFill>
                  <a:srgbClr val="FFFFFF"/>
                </a:solidFill>
                <a:latin typeface="Tahoma"/>
              </a:rPr>
              <a:t>USA HQ</a:t>
            </a:r>
            <a:br>
              <a:rPr lang="en-US" sz="1000" b="1" dirty="0">
                <a:solidFill>
                  <a:srgbClr val="FFFFFF"/>
                </a:solidFill>
                <a:latin typeface="Tahoma"/>
              </a:rPr>
            </a:br>
            <a:r>
              <a:rPr lang="en-US" sz="1000" dirty="0">
                <a:solidFill>
                  <a:srgbClr val="FFFFFF"/>
                </a:solidFill>
                <a:latin typeface="Tahoma"/>
              </a:rPr>
              <a:t>Toll Free: 866-687-3588 </a:t>
            </a:r>
            <a:br>
              <a:rPr lang="en-US" sz="1000" dirty="0">
                <a:solidFill>
                  <a:srgbClr val="FFFFFF"/>
                </a:solidFill>
                <a:latin typeface="Tahoma"/>
              </a:rPr>
            </a:br>
            <a:r>
              <a:rPr lang="en-US" sz="1000" dirty="0">
                <a:solidFill>
                  <a:srgbClr val="FFFFFF"/>
                </a:solidFill>
                <a:latin typeface="Tahoma"/>
              </a:rPr>
              <a:t>Tel: +1-512-516-8880</a:t>
            </a:r>
          </a:p>
          <a:p>
            <a:pPr eaLnBrk="1" fontAlgn="auto" hangingPunct="1">
              <a:spcBef>
                <a:spcPts val="0"/>
              </a:spcBef>
              <a:spcAft>
                <a:spcPts val="1200"/>
              </a:spcAft>
              <a:defRPr/>
            </a:pPr>
            <a:r>
              <a:rPr lang="en-US" sz="1000" b="1" dirty="0">
                <a:solidFill>
                  <a:srgbClr val="FFFFFF"/>
                </a:solidFill>
                <a:latin typeface="Tahoma"/>
              </a:rPr>
              <a:t>Ukraine HQ</a:t>
            </a:r>
            <a:r>
              <a:rPr lang="en-US" sz="1000" dirty="0">
                <a:solidFill>
                  <a:srgbClr val="FFFFFF"/>
                </a:solidFill>
                <a:latin typeface="Tahoma"/>
              </a:rPr>
              <a:t/>
            </a:r>
            <a:br>
              <a:rPr lang="en-US" sz="1000" dirty="0">
                <a:solidFill>
                  <a:srgbClr val="FFFFFF"/>
                </a:solidFill>
                <a:latin typeface="Tahoma"/>
              </a:rPr>
            </a:br>
            <a:r>
              <a:rPr lang="en-US" sz="1000" dirty="0">
                <a:solidFill>
                  <a:srgbClr val="FFFFFF"/>
                </a:solidFill>
                <a:latin typeface="Tahoma"/>
              </a:rPr>
              <a:t>Tel: +380-32-240-9090</a:t>
            </a:r>
          </a:p>
          <a:p>
            <a:pPr eaLnBrk="1" fontAlgn="auto" hangingPunct="1">
              <a:spcBef>
                <a:spcPts val="0"/>
              </a:spcBef>
              <a:spcAft>
                <a:spcPts val="1200"/>
              </a:spcAft>
              <a:defRPr/>
            </a:pPr>
            <a:endParaRPr lang="en-US" sz="1000" dirty="0">
              <a:solidFill>
                <a:srgbClr val="FFFFFF"/>
              </a:solidFill>
              <a:latin typeface="Tahoma"/>
            </a:endParaRPr>
          </a:p>
          <a:p>
            <a:pPr eaLnBrk="1" fontAlgn="auto" hangingPunct="1">
              <a:spcBef>
                <a:spcPts val="0"/>
              </a:spcBef>
              <a:spcAft>
                <a:spcPts val="1200"/>
              </a:spcAft>
              <a:defRPr/>
            </a:pPr>
            <a:r>
              <a:rPr lang="en-US" sz="1000" b="1" dirty="0">
                <a:solidFill>
                  <a:srgbClr val="FFFFFF"/>
                </a:solidFill>
                <a:latin typeface="Tahoma"/>
              </a:rPr>
              <a:t>Bulgaria</a:t>
            </a:r>
            <a:r>
              <a:rPr lang="en-US" sz="1000" dirty="0">
                <a:solidFill>
                  <a:srgbClr val="FFFFFF"/>
                </a:solidFill>
                <a:latin typeface="Tahoma"/>
              </a:rPr>
              <a:t> </a:t>
            </a:r>
            <a:br>
              <a:rPr lang="en-US" sz="1000" dirty="0">
                <a:solidFill>
                  <a:srgbClr val="FFFFFF"/>
                </a:solidFill>
                <a:latin typeface="Tahoma"/>
              </a:rPr>
            </a:br>
            <a:r>
              <a:rPr lang="en-US" sz="1000" dirty="0">
                <a:solidFill>
                  <a:srgbClr val="FFFFFF"/>
                </a:solidFill>
                <a:latin typeface="Tahoma"/>
              </a:rPr>
              <a:t>Tel: +359-2-902-3760</a:t>
            </a:r>
          </a:p>
          <a:p>
            <a:pPr eaLnBrk="1" fontAlgn="auto" hangingPunct="1">
              <a:spcBef>
                <a:spcPts val="0"/>
              </a:spcBef>
              <a:spcAft>
                <a:spcPts val="1200"/>
              </a:spcAft>
              <a:defRPr/>
            </a:pPr>
            <a:r>
              <a:rPr lang="en-US" sz="1000" b="1" dirty="0">
                <a:solidFill>
                  <a:srgbClr val="FFFFFF"/>
                </a:solidFill>
                <a:latin typeface="Tahoma"/>
              </a:rPr>
              <a:t>Germany</a:t>
            </a:r>
            <a:r>
              <a:rPr lang="en-US" sz="1000" dirty="0">
                <a:solidFill>
                  <a:srgbClr val="FFFFFF"/>
                </a:solidFill>
                <a:latin typeface="Tahoma"/>
              </a:rPr>
              <a:t/>
            </a:r>
            <a:br>
              <a:rPr lang="en-US" sz="1000" dirty="0">
                <a:solidFill>
                  <a:srgbClr val="FFFFFF"/>
                </a:solidFill>
                <a:latin typeface="Tahoma"/>
              </a:rPr>
            </a:br>
            <a:r>
              <a:rPr lang="en-US" sz="1000" dirty="0">
                <a:solidFill>
                  <a:srgbClr val="FFFFFF"/>
                </a:solidFill>
                <a:latin typeface="Tahoma"/>
              </a:rPr>
              <a:t>Tel: +49-69-2602-5857</a:t>
            </a:r>
          </a:p>
          <a:p>
            <a:pPr eaLnBrk="1" fontAlgn="auto" hangingPunct="1">
              <a:spcBef>
                <a:spcPts val="0"/>
              </a:spcBef>
              <a:spcAft>
                <a:spcPts val="1200"/>
              </a:spcAft>
              <a:defRPr/>
            </a:pPr>
            <a:r>
              <a:rPr lang="en-US" sz="1000" b="1" dirty="0">
                <a:solidFill>
                  <a:srgbClr val="FFFFFF"/>
                </a:solidFill>
                <a:latin typeface="Tahoma"/>
              </a:rPr>
              <a:t>Netherlands</a:t>
            </a:r>
            <a:r>
              <a:rPr lang="en-US" sz="1000" dirty="0">
                <a:solidFill>
                  <a:srgbClr val="FFFFFF"/>
                </a:solidFill>
                <a:latin typeface="Tahoma"/>
              </a:rPr>
              <a:t/>
            </a:r>
            <a:br>
              <a:rPr lang="en-US" sz="1000" dirty="0">
                <a:solidFill>
                  <a:srgbClr val="FFFFFF"/>
                </a:solidFill>
                <a:latin typeface="Tahoma"/>
              </a:rPr>
            </a:br>
            <a:r>
              <a:rPr lang="en-US" sz="1000" dirty="0">
                <a:solidFill>
                  <a:srgbClr val="FFFFFF"/>
                </a:solidFill>
                <a:latin typeface="Tahoma"/>
              </a:rPr>
              <a:t>Tel: +31-20-262-33-23 </a:t>
            </a:r>
          </a:p>
          <a:p>
            <a:pPr eaLnBrk="1" fontAlgn="auto" hangingPunct="1">
              <a:spcBef>
                <a:spcPts val="0"/>
              </a:spcBef>
              <a:spcAft>
                <a:spcPts val="1200"/>
              </a:spcAft>
              <a:defRPr/>
            </a:pPr>
            <a:r>
              <a:rPr lang="en-US" sz="1000" b="1" dirty="0">
                <a:solidFill>
                  <a:srgbClr val="FFFFFF"/>
                </a:solidFill>
                <a:latin typeface="Tahoma"/>
              </a:rPr>
              <a:t>Poland</a:t>
            </a:r>
            <a:r>
              <a:rPr lang="en-US" sz="1000" dirty="0">
                <a:solidFill>
                  <a:srgbClr val="FFFFFF"/>
                </a:solidFill>
                <a:latin typeface="Tahoma"/>
              </a:rPr>
              <a:t/>
            </a:r>
            <a:br>
              <a:rPr lang="en-US" sz="1000" dirty="0">
                <a:solidFill>
                  <a:srgbClr val="FFFFFF"/>
                </a:solidFill>
                <a:latin typeface="Tahoma"/>
              </a:rPr>
            </a:br>
            <a:r>
              <a:rPr lang="en-US" sz="1000" dirty="0">
                <a:solidFill>
                  <a:srgbClr val="FFFFFF"/>
                </a:solidFill>
                <a:latin typeface="Tahoma"/>
              </a:rPr>
              <a:t>Tel: +48-71-382-2800</a:t>
            </a:r>
          </a:p>
          <a:p>
            <a:pPr eaLnBrk="1" fontAlgn="auto" hangingPunct="1">
              <a:spcBef>
                <a:spcPts val="0"/>
              </a:spcBef>
              <a:spcAft>
                <a:spcPts val="1200"/>
              </a:spcAft>
              <a:defRPr/>
            </a:pPr>
            <a:r>
              <a:rPr lang="en-US" sz="1000" b="1" dirty="0">
                <a:solidFill>
                  <a:srgbClr val="FFFFFF"/>
                </a:solidFill>
                <a:latin typeface="Tahoma"/>
              </a:rPr>
              <a:t>UK</a:t>
            </a:r>
            <a:r>
              <a:rPr lang="en-US" sz="1000" dirty="0">
                <a:solidFill>
                  <a:srgbClr val="FFFFFF"/>
                </a:solidFill>
                <a:latin typeface="Tahoma"/>
              </a:rPr>
              <a:t/>
            </a:r>
            <a:br>
              <a:rPr lang="en-US" sz="1000" dirty="0">
                <a:solidFill>
                  <a:srgbClr val="FFFFFF"/>
                </a:solidFill>
                <a:latin typeface="Tahoma"/>
              </a:rPr>
            </a:br>
            <a:r>
              <a:rPr lang="en-US" sz="1000" dirty="0">
                <a:solidFill>
                  <a:srgbClr val="FFFFFF"/>
                </a:solidFill>
                <a:latin typeface="Tahoma"/>
              </a:rPr>
              <a:t>Tel: +44-207-544-8414 </a:t>
            </a:r>
          </a:p>
          <a:p>
            <a:pPr eaLnBrk="1" fontAlgn="auto" hangingPunct="1">
              <a:spcBef>
                <a:spcPts val="0"/>
              </a:spcBef>
              <a:spcAft>
                <a:spcPts val="1200"/>
              </a:spcAft>
              <a:defRPr/>
            </a:pPr>
            <a:endParaRPr lang="en-US" sz="1000" dirty="0">
              <a:solidFill>
                <a:srgbClr val="FFFFFF"/>
              </a:solidFill>
              <a:latin typeface="Tahoma"/>
            </a:endParaRPr>
          </a:p>
          <a:p>
            <a:pPr eaLnBrk="1" fontAlgn="auto" hangingPunct="1">
              <a:spcBef>
                <a:spcPts val="0"/>
              </a:spcBef>
              <a:spcAft>
                <a:spcPts val="1200"/>
              </a:spcAft>
              <a:defRPr/>
            </a:pPr>
            <a:endParaRPr lang="en-US" sz="1000" dirty="0">
              <a:solidFill>
                <a:srgbClr val="FFFFFF"/>
              </a:solidFill>
              <a:latin typeface="Tahoma"/>
            </a:endParaRPr>
          </a:p>
          <a:p>
            <a:pPr eaLnBrk="1" fontAlgn="auto" hangingPunct="1">
              <a:spcBef>
                <a:spcPts val="0"/>
              </a:spcBef>
              <a:spcAft>
                <a:spcPts val="1200"/>
              </a:spcAft>
              <a:defRPr/>
            </a:pPr>
            <a:r>
              <a:rPr lang="en-US" sz="1000" b="1" dirty="0">
                <a:solidFill>
                  <a:srgbClr val="FFFFFF"/>
                </a:solidFill>
                <a:latin typeface="Tahoma"/>
              </a:rPr>
              <a:t>EMAIL</a:t>
            </a:r>
            <a:r>
              <a:rPr lang="en-US" sz="1000" dirty="0">
                <a:solidFill>
                  <a:srgbClr val="FFFFFF"/>
                </a:solidFill>
                <a:latin typeface="Tahoma"/>
              </a:rPr>
              <a:t/>
            </a:r>
            <a:br>
              <a:rPr lang="en-US" sz="1000" dirty="0">
                <a:solidFill>
                  <a:srgbClr val="FFFFFF"/>
                </a:solidFill>
                <a:latin typeface="Tahoma"/>
              </a:rPr>
            </a:br>
            <a:r>
              <a:rPr lang="en-US" sz="1000" dirty="0">
                <a:solidFill>
                  <a:srgbClr val="FFFFFF"/>
                </a:solidFill>
                <a:latin typeface="Tahoma"/>
              </a:rPr>
              <a:t>info@softserveinc.com</a:t>
            </a:r>
          </a:p>
          <a:p>
            <a:pPr eaLnBrk="1" fontAlgn="auto" hangingPunct="1">
              <a:spcBef>
                <a:spcPts val="0"/>
              </a:spcBef>
              <a:spcAft>
                <a:spcPts val="1200"/>
              </a:spcAft>
              <a:defRPr/>
            </a:pPr>
            <a:r>
              <a:rPr lang="en-US" sz="1000" b="1" dirty="0">
                <a:solidFill>
                  <a:srgbClr val="FFFFFF"/>
                </a:solidFill>
                <a:latin typeface="Tahoma"/>
              </a:rPr>
              <a:t>WEBSITE:</a:t>
            </a:r>
            <a:r>
              <a:rPr lang="en-US" sz="1000" dirty="0">
                <a:solidFill>
                  <a:srgbClr val="FFFFFF"/>
                </a:solidFill>
                <a:latin typeface="Tahoma"/>
              </a:rPr>
              <a:t/>
            </a:r>
            <a:br>
              <a:rPr lang="en-US" sz="1000" dirty="0">
                <a:solidFill>
                  <a:srgbClr val="FFFFFF"/>
                </a:solidFill>
                <a:latin typeface="Tahoma"/>
              </a:rPr>
            </a:br>
            <a:r>
              <a:rPr lang="en-US" sz="1000" dirty="0">
                <a:solidFill>
                  <a:srgbClr val="FFFFFF"/>
                </a:solidFill>
                <a:latin typeface="Tahoma"/>
              </a:rPr>
              <a:t>www.softserveinc.com</a:t>
            </a:r>
            <a:endParaRPr lang="uk-UA" sz="1000" kern="0" dirty="0">
              <a:solidFill>
                <a:srgbClr val="FFFFFF"/>
              </a:solidFill>
              <a:latin typeface="+mn-lt"/>
            </a:endParaRPr>
          </a:p>
        </p:txBody>
      </p:sp>
      <p:sp>
        <p:nvSpPr>
          <p:cNvPr id="2" name="Заголовок 1"/>
          <p:cNvSpPr>
            <a:spLocks noGrp="1"/>
          </p:cNvSpPr>
          <p:nvPr>
            <p:ph type="title"/>
          </p:nvPr>
        </p:nvSpPr>
        <p:spPr>
          <a:xfrm>
            <a:off x="951545" y="2132238"/>
            <a:ext cx="7412652" cy="1325563"/>
          </a:xfrm>
        </p:spPr>
        <p:txBody>
          <a:bodyPr>
            <a:normAutofit/>
          </a:bodyPr>
          <a:lstStyle>
            <a:lvl1pPr>
              <a:defRPr sz="3500">
                <a:solidFill>
                  <a:schemeClr val="tx1"/>
                </a:solidFill>
              </a:defRPr>
            </a:lvl1pPr>
          </a:lstStyle>
          <a:p>
            <a:r>
              <a:rPr lang="en-US"/>
              <a:t>Click to edit Master title style</a:t>
            </a:r>
            <a:endParaRPr lang="uk-UA" dirty="0"/>
          </a:p>
        </p:txBody>
      </p:sp>
    </p:spTree>
    <p:extLst>
      <p:ext uri="{BB962C8B-B14F-4D97-AF65-F5344CB8AC3E}">
        <p14:creationId xmlns:p14="http://schemas.microsoft.com/office/powerpoint/2010/main" val="3939448667"/>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438400"/>
            <a:ext cx="7924800" cy="1447800"/>
          </a:xfrm>
        </p:spPr>
        <p:txBody>
          <a:bodyPr/>
          <a:lstStyle>
            <a:lvl1pPr algn="ctr">
              <a:defRPr>
                <a:solidFill>
                  <a:schemeClr val="bg1"/>
                </a:solidFill>
                <a:latin typeface="Segoe UI" pitchFamily="34" charset="0"/>
                <a:ea typeface="Segoe UI" pitchFamily="34" charset="0"/>
                <a:cs typeface="Segoe UI" pitchFamily="34" charset="0"/>
              </a:defRPr>
            </a:lvl1pPr>
          </a:lstStyle>
          <a:p>
            <a:endParaRPr lang="en-US" dirty="0"/>
          </a:p>
        </p:txBody>
      </p:sp>
      <p:sp>
        <p:nvSpPr>
          <p:cNvPr id="6" name="Subtitle 2"/>
          <p:cNvSpPr>
            <a:spLocks noGrp="1"/>
          </p:cNvSpPr>
          <p:nvPr>
            <p:ph type="subTitle" idx="1"/>
          </p:nvPr>
        </p:nvSpPr>
        <p:spPr>
          <a:xfrm>
            <a:off x="1371600" y="4267200"/>
            <a:ext cx="6400800" cy="762000"/>
          </a:xfrm>
        </p:spPr>
        <p:txBody>
          <a:bodyPr>
            <a:normAutofit/>
          </a:bodyPr>
          <a:lstStyle>
            <a:lvl1pPr marL="0" indent="0" algn="ctr">
              <a:buNone/>
              <a:defRPr sz="2800">
                <a:solidFill>
                  <a:schemeClr val="tx2">
                    <a:lumMod val="20000"/>
                    <a:lumOff val="8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420986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One Column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457200" y="152400"/>
            <a:ext cx="8229600" cy="914400"/>
          </a:xfrm>
        </p:spPr>
        <p:txBody>
          <a:bodyPr>
            <a:normAutofit/>
          </a:bodyPr>
          <a:lstStyle>
            <a:lvl1pPr algn="ctr">
              <a:defRPr lang="en-US" sz="4000" b="1" kern="1200" dirty="0">
                <a:solidFill>
                  <a:srgbClr val="32469A"/>
                </a:solidFill>
                <a:latin typeface="Segoe UI" pitchFamily="34" charset="0"/>
                <a:ea typeface="Segoe UI" pitchFamily="34" charset="0"/>
                <a:cs typeface="Segoe UI" pitchFamily="34" charset="0"/>
              </a:defRPr>
            </a:lvl1pPr>
          </a:lstStyle>
          <a:p>
            <a:pPr lvl="0"/>
            <a:r>
              <a:rPr lang="en-US" dirty="0"/>
              <a:t>Click to edit Master title style</a:t>
            </a:r>
          </a:p>
        </p:txBody>
      </p:sp>
      <p:sp>
        <p:nvSpPr>
          <p:cNvPr id="7" name="Text Placeholder 2"/>
          <p:cNvSpPr>
            <a:spLocks noGrp="1"/>
          </p:cNvSpPr>
          <p:nvPr>
            <p:ph idx="1"/>
          </p:nvPr>
        </p:nvSpPr>
        <p:spPr>
          <a:xfrm>
            <a:off x="457200" y="1447800"/>
            <a:ext cx="8229600" cy="4525963"/>
          </a:xfrm>
          <a:prstGeom prst="rect">
            <a:avLst/>
          </a:prstGeom>
        </p:spPr>
        <p:txBody>
          <a:bodyPr rtlCol="0">
            <a:normAutofit/>
          </a:bodyPr>
          <a:lstStyle>
            <a:lvl1pPr>
              <a:defRPr>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7100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9" Type="http://schemas.openxmlformats.org/officeDocument/2006/relationships/image" Target="../media/image6.emf"/></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80988" y="908050"/>
            <a:ext cx="84978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add title</a:t>
            </a:r>
          </a:p>
        </p:txBody>
      </p:sp>
      <p:sp>
        <p:nvSpPr>
          <p:cNvPr id="1027" name="Text Placeholder 2"/>
          <p:cNvSpPr>
            <a:spLocks noGrp="1"/>
          </p:cNvSpPr>
          <p:nvPr>
            <p:ph type="body" idx="1"/>
          </p:nvPr>
        </p:nvSpPr>
        <p:spPr bwMode="auto">
          <a:xfrm>
            <a:off x="279400" y="1657350"/>
            <a:ext cx="8499475" cy="494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add text</a:t>
            </a:r>
            <a:endParaRPr lang="ru-RU" altLang="en-US"/>
          </a:p>
          <a:p>
            <a:pPr lvl="1"/>
            <a:r>
              <a:rPr lang="en-US" altLang="en-US"/>
              <a:t>Second level</a:t>
            </a:r>
            <a:endParaRPr lang="ru-RU" altLang="en-US"/>
          </a:p>
          <a:p>
            <a:pPr lvl="2"/>
            <a:r>
              <a:rPr lang="en-US" altLang="en-US"/>
              <a:t>Third level</a:t>
            </a:r>
            <a:endParaRPr lang="ru-RU" altLang="en-US"/>
          </a:p>
          <a:p>
            <a:pPr lvl="3"/>
            <a:r>
              <a:rPr lang="en-US" altLang="en-US"/>
              <a:t>Fourth level</a:t>
            </a:r>
            <a:endParaRPr lang="ru-RU" altLang="en-US"/>
          </a:p>
          <a:p>
            <a:pPr lvl="4"/>
            <a:r>
              <a:rPr lang="en-US" altLang="en-US"/>
              <a:t>Fifth level</a:t>
            </a:r>
          </a:p>
        </p:txBody>
      </p:sp>
      <p:pic>
        <p:nvPicPr>
          <p:cNvPr id="1028" name="Picture 8"/>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222250" y="185738"/>
            <a:ext cx="8705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4"/>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215900" y="182563"/>
            <a:ext cx="87201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54" r:id="rId1"/>
    <p:sldLayoutId id="2147483940" r:id="rId2"/>
    <p:sldLayoutId id="2147483941" r:id="rId3"/>
    <p:sldLayoutId id="2147483942" r:id="rId4"/>
    <p:sldLayoutId id="2147483943" r:id="rId5"/>
    <p:sldLayoutId id="2147483944" r:id="rId6"/>
    <p:sldLayoutId id="2147483955" r:id="rId7"/>
    <p:sldLayoutId id="2147483956" r:id="rId8"/>
    <p:sldLayoutId id="2147483957" r:id="rId9"/>
    <p:sldLayoutId id="2147483945" r:id="rId10"/>
    <p:sldLayoutId id="2147483958" r:id="rId11"/>
    <p:sldLayoutId id="2147483946" r:id="rId12"/>
    <p:sldLayoutId id="2147483959" r:id="rId13"/>
    <p:sldLayoutId id="2147483947" r:id="rId14"/>
  </p:sldLayoutIdLst>
  <p:hf sldNum="0" hdr="0" ftr="0" dt="0"/>
  <p:txStyles>
    <p:titleStyle>
      <a:lvl1pPr algn="l" rtl="0" eaLnBrk="0" fontAlgn="base" hangingPunct="0">
        <a:lnSpc>
          <a:spcPct val="90000"/>
        </a:lnSpc>
        <a:spcBef>
          <a:spcPct val="0"/>
        </a:spcBef>
        <a:spcAft>
          <a:spcPct val="0"/>
        </a:spcAft>
        <a:defRPr sz="4400" kern="1200">
          <a:solidFill>
            <a:schemeClr val="accent1"/>
          </a:solidFill>
          <a:latin typeface="+mj-lt"/>
          <a:ea typeface="+mj-ea"/>
          <a:cs typeface="+mj-cs"/>
        </a:defRPr>
      </a:lvl1pPr>
      <a:lvl2pPr algn="l" rtl="0" eaLnBrk="0" fontAlgn="base" hangingPunct="0">
        <a:lnSpc>
          <a:spcPct val="90000"/>
        </a:lnSpc>
        <a:spcBef>
          <a:spcPct val="0"/>
        </a:spcBef>
        <a:spcAft>
          <a:spcPct val="0"/>
        </a:spcAft>
        <a:defRPr sz="4400">
          <a:solidFill>
            <a:schemeClr val="accent1"/>
          </a:solidFill>
          <a:latin typeface="Tahoma" panose="020B0604030504040204" pitchFamily="34" charset="0"/>
        </a:defRPr>
      </a:lvl2pPr>
      <a:lvl3pPr algn="l" rtl="0" eaLnBrk="0" fontAlgn="base" hangingPunct="0">
        <a:lnSpc>
          <a:spcPct val="90000"/>
        </a:lnSpc>
        <a:spcBef>
          <a:spcPct val="0"/>
        </a:spcBef>
        <a:spcAft>
          <a:spcPct val="0"/>
        </a:spcAft>
        <a:defRPr sz="4400">
          <a:solidFill>
            <a:schemeClr val="accent1"/>
          </a:solidFill>
          <a:latin typeface="Tahoma" panose="020B0604030504040204" pitchFamily="34" charset="0"/>
        </a:defRPr>
      </a:lvl3pPr>
      <a:lvl4pPr algn="l" rtl="0" eaLnBrk="0" fontAlgn="base" hangingPunct="0">
        <a:lnSpc>
          <a:spcPct val="90000"/>
        </a:lnSpc>
        <a:spcBef>
          <a:spcPct val="0"/>
        </a:spcBef>
        <a:spcAft>
          <a:spcPct val="0"/>
        </a:spcAft>
        <a:defRPr sz="4400">
          <a:solidFill>
            <a:schemeClr val="accent1"/>
          </a:solidFill>
          <a:latin typeface="Tahoma" panose="020B0604030504040204" pitchFamily="34" charset="0"/>
        </a:defRPr>
      </a:lvl4pPr>
      <a:lvl5pPr algn="l" rtl="0" eaLnBrk="0" fontAlgn="base" hangingPunct="0">
        <a:lnSpc>
          <a:spcPct val="90000"/>
        </a:lnSpc>
        <a:spcBef>
          <a:spcPct val="0"/>
        </a:spcBef>
        <a:spcAft>
          <a:spcPct val="0"/>
        </a:spcAft>
        <a:defRPr sz="4400">
          <a:solidFill>
            <a:schemeClr val="accent1"/>
          </a:solidFill>
          <a:latin typeface="Tahoma" panose="020B0604030504040204" pitchFamily="34" charset="0"/>
        </a:defRPr>
      </a:lvl5pPr>
      <a:lvl6pPr marL="457200" algn="l" rtl="0" fontAlgn="base">
        <a:lnSpc>
          <a:spcPct val="90000"/>
        </a:lnSpc>
        <a:spcBef>
          <a:spcPct val="0"/>
        </a:spcBef>
        <a:spcAft>
          <a:spcPct val="0"/>
        </a:spcAft>
        <a:defRPr sz="4400">
          <a:solidFill>
            <a:schemeClr val="accent1"/>
          </a:solidFill>
          <a:latin typeface="Tahoma" panose="020B0604030504040204" pitchFamily="34" charset="0"/>
        </a:defRPr>
      </a:lvl6pPr>
      <a:lvl7pPr marL="914400" algn="l" rtl="0" fontAlgn="base">
        <a:lnSpc>
          <a:spcPct val="90000"/>
        </a:lnSpc>
        <a:spcBef>
          <a:spcPct val="0"/>
        </a:spcBef>
        <a:spcAft>
          <a:spcPct val="0"/>
        </a:spcAft>
        <a:defRPr sz="4400">
          <a:solidFill>
            <a:schemeClr val="accent1"/>
          </a:solidFill>
          <a:latin typeface="Tahoma" panose="020B0604030504040204" pitchFamily="34" charset="0"/>
        </a:defRPr>
      </a:lvl7pPr>
      <a:lvl8pPr marL="1371600" algn="l" rtl="0" fontAlgn="base">
        <a:lnSpc>
          <a:spcPct val="90000"/>
        </a:lnSpc>
        <a:spcBef>
          <a:spcPct val="0"/>
        </a:spcBef>
        <a:spcAft>
          <a:spcPct val="0"/>
        </a:spcAft>
        <a:defRPr sz="4400">
          <a:solidFill>
            <a:schemeClr val="accent1"/>
          </a:solidFill>
          <a:latin typeface="Tahoma" panose="020B0604030504040204" pitchFamily="34" charset="0"/>
        </a:defRPr>
      </a:lvl8pPr>
      <a:lvl9pPr marL="1828800" algn="l" rtl="0" fontAlgn="base">
        <a:lnSpc>
          <a:spcPct val="90000"/>
        </a:lnSpc>
        <a:spcBef>
          <a:spcPct val="0"/>
        </a:spcBef>
        <a:spcAft>
          <a:spcPct val="0"/>
        </a:spcAft>
        <a:defRPr sz="4400">
          <a:solidFill>
            <a:schemeClr val="accent1"/>
          </a:solidFill>
          <a:latin typeface="Tahoma" panose="020B0604030504040204" pitchFamily="34" charset="0"/>
        </a:defRPr>
      </a:lvl9pPr>
    </p:titleStyle>
    <p:bodyStyle>
      <a:lvl1pPr marL="228600" indent="-228600" algn="l" rtl="0" eaLnBrk="0" fontAlgn="base" hangingPunct="0">
        <a:lnSpc>
          <a:spcPct val="90000"/>
        </a:lnSpc>
        <a:spcBef>
          <a:spcPts val="1000"/>
        </a:spcBef>
        <a:spcAft>
          <a:spcPct val="0"/>
        </a:spcAft>
        <a:buClr>
          <a:schemeClr val="bg2"/>
        </a:buClr>
        <a:buFont typeface="Arial" panose="020B0604020202020204" pitchFamily="34" charset="0"/>
        <a:buChar char="•"/>
        <a:defRPr sz="2800" kern="1200">
          <a:solidFill>
            <a:srgbClr val="000000"/>
          </a:solidFill>
          <a:latin typeface="+mn-lt"/>
          <a:ea typeface="+mn-ea"/>
          <a:cs typeface="+mn-cs"/>
        </a:defRPr>
      </a:lvl1pPr>
      <a:lvl2pPr marL="685800" indent="-228600" algn="l" rtl="0" eaLnBrk="0" fontAlgn="base" hangingPunct="0">
        <a:lnSpc>
          <a:spcPct val="90000"/>
        </a:lnSpc>
        <a:spcBef>
          <a:spcPts val="500"/>
        </a:spcBef>
        <a:spcAft>
          <a:spcPct val="0"/>
        </a:spcAft>
        <a:buClr>
          <a:schemeClr val="bg2"/>
        </a:buClr>
        <a:buFont typeface="Arial" panose="020B0604020202020204" pitchFamily="34" charset="0"/>
        <a:buChar char="•"/>
        <a:defRPr sz="2400" kern="1200">
          <a:solidFill>
            <a:srgbClr val="000000"/>
          </a:solidFill>
          <a:latin typeface="+mn-lt"/>
          <a:ea typeface="+mn-ea"/>
          <a:cs typeface="+mn-cs"/>
        </a:defRPr>
      </a:lvl2pPr>
      <a:lvl3pPr marL="1143000" indent="-228600" algn="l" rtl="0" eaLnBrk="0" fontAlgn="base" hangingPunct="0">
        <a:lnSpc>
          <a:spcPct val="90000"/>
        </a:lnSpc>
        <a:spcBef>
          <a:spcPts val="500"/>
        </a:spcBef>
        <a:spcAft>
          <a:spcPct val="0"/>
        </a:spcAft>
        <a:buClr>
          <a:schemeClr val="bg2"/>
        </a:buClr>
        <a:buFont typeface="Arial" panose="020B0604020202020204" pitchFamily="34" charset="0"/>
        <a:buChar char="•"/>
        <a:defRPr sz="2000" kern="1200">
          <a:solidFill>
            <a:srgbClr val="000000"/>
          </a:solidFill>
          <a:latin typeface="+mn-lt"/>
          <a:ea typeface="+mn-ea"/>
          <a:cs typeface="+mn-cs"/>
        </a:defRPr>
      </a:lvl3pPr>
      <a:lvl4pPr marL="1600200" indent="-228600" algn="l" rtl="0" eaLnBrk="0" fontAlgn="base" hangingPunct="0">
        <a:lnSpc>
          <a:spcPct val="90000"/>
        </a:lnSpc>
        <a:spcBef>
          <a:spcPts val="500"/>
        </a:spcBef>
        <a:spcAft>
          <a:spcPct val="0"/>
        </a:spcAft>
        <a:buClr>
          <a:schemeClr val="bg2"/>
        </a:buClr>
        <a:buFont typeface="Arial" panose="020B0604020202020204" pitchFamily="34" charset="0"/>
        <a:buChar char="•"/>
        <a:defRPr kern="1200">
          <a:solidFill>
            <a:srgbClr val="000000"/>
          </a:solidFill>
          <a:latin typeface="+mn-lt"/>
          <a:ea typeface="+mn-ea"/>
          <a:cs typeface="+mn-cs"/>
        </a:defRPr>
      </a:lvl4pPr>
      <a:lvl5pPr marL="2057400" indent="-228600" algn="l" rtl="0" eaLnBrk="0" fontAlgn="base" hangingPunct="0">
        <a:lnSpc>
          <a:spcPct val="90000"/>
        </a:lnSpc>
        <a:spcBef>
          <a:spcPts val="500"/>
        </a:spcBef>
        <a:spcAft>
          <a:spcPct val="0"/>
        </a:spcAft>
        <a:buClr>
          <a:schemeClr val="bg2"/>
        </a:buClr>
        <a:buFont typeface="Arial" panose="020B0604020202020204" pitchFamily="34" charset="0"/>
        <a:buChar char="•"/>
        <a:defRPr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Заголовок 1"/>
          <p:cNvSpPr>
            <a:spLocks noGrp="1"/>
          </p:cNvSpPr>
          <p:nvPr>
            <p:ph type="title"/>
          </p:nvPr>
        </p:nvSpPr>
        <p:spPr bwMode="auto">
          <a:xfrm>
            <a:off x="271463" y="147638"/>
            <a:ext cx="8539162"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add title</a:t>
            </a:r>
            <a:endParaRPr lang="uk-UA" altLang="en-US"/>
          </a:p>
        </p:txBody>
      </p:sp>
      <p:sp>
        <p:nvSpPr>
          <p:cNvPr id="2051" name="Текст 2"/>
          <p:cNvSpPr>
            <a:spLocks noGrp="1"/>
          </p:cNvSpPr>
          <p:nvPr>
            <p:ph type="body" idx="1"/>
          </p:nvPr>
        </p:nvSpPr>
        <p:spPr bwMode="auto">
          <a:xfrm>
            <a:off x="271463" y="1335088"/>
            <a:ext cx="8539162" cy="336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add text</a:t>
            </a:r>
            <a:endParaRPr lang="ru-RU" altLang="en-US"/>
          </a:p>
          <a:p>
            <a:pPr lvl="1"/>
            <a:r>
              <a:rPr lang="en-US" altLang="en-US"/>
              <a:t>Second level</a:t>
            </a:r>
            <a:endParaRPr lang="ru-RU" altLang="en-US"/>
          </a:p>
          <a:p>
            <a:pPr lvl="2"/>
            <a:r>
              <a:rPr lang="en-US" altLang="en-US"/>
              <a:t>Third level</a:t>
            </a:r>
            <a:endParaRPr lang="ru-RU" altLang="en-US"/>
          </a:p>
          <a:p>
            <a:pPr lvl="3"/>
            <a:r>
              <a:rPr lang="en-US" altLang="en-US"/>
              <a:t>Fourth level</a:t>
            </a:r>
            <a:endParaRPr lang="ru-RU" altLang="en-US"/>
          </a:p>
          <a:p>
            <a:pPr lvl="4"/>
            <a:r>
              <a:rPr lang="en-US" altLang="en-US"/>
              <a:t>Fifth level</a:t>
            </a:r>
            <a:endParaRPr lang="uk-UA" altLang="en-US"/>
          </a:p>
        </p:txBody>
      </p:sp>
      <p:pic>
        <p:nvPicPr>
          <p:cNvPr id="2052" name="Picture 7"/>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63538" y="6134100"/>
            <a:ext cx="2211387"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60" r:id="rId6"/>
    <p:sldLayoutId id="2147483961" r:id="rId7"/>
  </p:sldLayoutIdLst>
  <p:txStyles>
    <p:titleStyle>
      <a:lvl1pPr algn="l" defTabSz="912813" rtl="0" eaLnBrk="0" fontAlgn="base" hangingPunct="0">
        <a:lnSpc>
          <a:spcPct val="90000"/>
        </a:lnSpc>
        <a:spcBef>
          <a:spcPct val="0"/>
        </a:spcBef>
        <a:spcAft>
          <a:spcPct val="0"/>
        </a:spcAft>
        <a:defRPr sz="4400" kern="1200">
          <a:solidFill>
            <a:schemeClr val="accent1"/>
          </a:solidFill>
          <a:latin typeface="+mj-lt"/>
          <a:ea typeface="+mj-ea"/>
          <a:cs typeface="+mj-cs"/>
        </a:defRPr>
      </a:lvl1pPr>
      <a:lvl2pPr algn="l" defTabSz="912813" rtl="0" eaLnBrk="0" fontAlgn="base" hangingPunct="0">
        <a:lnSpc>
          <a:spcPct val="90000"/>
        </a:lnSpc>
        <a:spcBef>
          <a:spcPct val="0"/>
        </a:spcBef>
        <a:spcAft>
          <a:spcPct val="0"/>
        </a:spcAft>
        <a:defRPr sz="4400">
          <a:solidFill>
            <a:schemeClr val="accent1"/>
          </a:solidFill>
          <a:latin typeface="Tahoma" panose="020B0604030504040204" pitchFamily="34" charset="0"/>
        </a:defRPr>
      </a:lvl2pPr>
      <a:lvl3pPr algn="l" defTabSz="912813" rtl="0" eaLnBrk="0" fontAlgn="base" hangingPunct="0">
        <a:lnSpc>
          <a:spcPct val="90000"/>
        </a:lnSpc>
        <a:spcBef>
          <a:spcPct val="0"/>
        </a:spcBef>
        <a:spcAft>
          <a:spcPct val="0"/>
        </a:spcAft>
        <a:defRPr sz="4400">
          <a:solidFill>
            <a:schemeClr val="accent1"/>
          </a:solidFill>
          <a:latin typeface="Tahoma" panose="020B0604030504040204" pitchFamily="34" charset="0"/>
        </a:defRPr>
      </a:lvl3pPr>
      <a:lvl4pPr algn="l" defTabSz="912813" rtl="0" eaLnBrk="0" fontAlgn="base" hangingPunct="0">
        <a:lnSpc>
          <a:spcPct val="90000"/>
        </a:lnSpc>
        <a:spcBef>
          <a:spcPct val="0"/>
        </a:spcBef>
        <a:spcAft>
          <a:spcPct val="0"/>
        </a:spcAft>
        <a:defRPr sz="4400">
          <a:solidFill>
            <a:schemeClr val="accent1"/>
          </a:solidFill>
          <a:latin typeface="Tahoma" panose="020B0604030504040204" pitchFamily="34" charset="0"/>
        </a:defRPr>
      </a:lvl4pPr>
      <a:lvl5pPr algn="l" defTabSz="912813" rtl="0" eaLnBrk="0" fontAlgn="base" hangingPunct="0">
        <a:lnSpc>
          <a:spcPct val="90000"/>
        </a:lnSpc>
        <a:spcBef>
          <a:spcPct val="0"/>
        </a:spcBef>
        <a:spcAft>
          <a:spcPct val="0"/>
        </a:spcAft>
        <a:defRPr sz="4400">
          <a:solidFill>
            <a:schemeClr val="accent1"/>
          </a:solidFill>
          <a:latin typeface="Tahoma" panose="020B0604030504040204" pitchFamily="34" charset="0"/>
        </a:defRPr>
      </a:lvl5pPr>
      <a:lvl6pPr marL="457200" algn="l" defTabSz="912813" rtl="0" fontAlgn="base">
        <a:lnSpc>
          <a:spcPct val="90000"/>
        </a:lnSpc>
        <a:spcBef>
          <a:spcPct val="0"/>
        </a:spcBef>
        <a:spcAft>
          <a:spcPct val="0"/>
        </a:spcAft>
        <a:defRPr sz="4400">
          <a:solidFill>
            <a:schemeClr val="accent1"/>
          </a:solidFill>
          <a:latin typeface="Tahoma" panose="020B0604030504040204" pitchFamily="34" charset="0"/>
        </a:defRPr>
      </a:lvl6pPr>
      <a:lvl7pPr marL="914400" algn="l" defTabSz="912813" rtl="0" fontAlgn="base">
        <a:lnSpc>
          <a:spcPct val="90000"/>
        </a:lnSpc>
        <a:spcBef>
          <a:spcPct val="0"/>
        </a:spcBef>
        <a:spcAft>
          <a:spcPct val="0"/>
        </a:spcAft>
        <a:defRPr sz="4400">
          <a:solidFill>
            <a:schemeClr val="accent1"/>
          </a:solidFill>
          <a:latin typeface="Tahoma" panose="020B0604030504040204" pitchFamily="34" charset="0"/>
        </a:defRPr>
      </a:lvl7pPr>
      <a:lvl8pPr marL="1371600" algn="l" defTabSz="912813" rtl="0" fontAlgn="base">
        <a:lnSpc>
          <a:spcPct val="90000"/>
        </a:lnSpc>
        <a:spcBef>
          <a:spcPct val="0"/>
        </a:spcBef>
        <a:spcAft>
          <a:spcPct val="0"/>
        </a:spcAft>
        <a:defRPr sz="4400">
          <a:solidFill>
            <a:schemeClr val="accent1"/>
          </a:solidFill>
          <a:latin typeface="Tahoma" panose="020B0604030504040204" pitchFamily="34" charset="0"/>
        </a:defRPr>
      </a:lvl8pPr>
      <a:lvl9pPr marL="1828800" algn="l" defTabSz="912813" rtl="0" fontAlgn="base">
        <a:lnSpc>
          <a:spcPct val="90000"/>
        </a:lnSpc>
        <a:spcBef>
          <a:spcPct val="0"/>
        </a:spcBef>
        <a:spcAft>
          <a:spcPct val="0"/>
        </a:spcAft>
        <a:defRPr sz="4400">
          <a:solidFill>
            <a:schemeClr val="accent1"/>
          </a:solidFill>
          <a:latin typeface="Tahoma" panose="020B0604030504040204" pitchFamily="34" charset="0"/>
        </a:defRPr>
      </a:lvl9pPr>
    </p:titleStyle>
    <p:bodyStyle>
      <a:lvl1pPr marL="227013" indent="-227013" algn="l" defTabSz="912813" rtl="0" eaLnBrk="0" fontAlgn="base" hangingPunct="0">
        <a:lnSpc>
          <a:spcPct val="90000"/>
        </a:lnSpc>
        <a:spcBef>
          <a:spcPts val="1000"/>
        </a:spcBef>
        <a:spcAft>
          <a:spcPct val="0"/>
        </a:spcAft>
        <a:buClr>
          <a:schemeClr val="bg2"/>
        </a:buClr>
        <a:buFont typeface="Arial" panose="020B0604020202020204" pitchFamily="34" charset="0"/>
        <a:buChar char="•"/>
        <a:defRPr sz="2800" kern="1200">
          <a:solidFill>
            <a:srgbClr val="000000"/>
          </a:solidFill>
          <a:latin typeface="+mn-lt"/>
          <a:ea typeface="+mn-ea"/>
          <a:cs typeface="+mn-cs"/>
        </a:defRPr>
      </a:lvl1pPr>
      <a:lvl2pPr marL="684213" indent="-227013" algn="l" defTabSz="912813" rtl="0" eaLnBrk="0" fontAlgn="base" hangingPunct="0">
        <a:lnSpc>
          <a:spcPct val="90000"/>
        </a:lnSpc>
        <a:spcBef>
          <a:spcPts val="500"/>
        </a:spcBef>
        <a:spcAft>
          <a:spcPct val="0"/>
        </a:spcAft>
        <a:buClr>
          <a:schemeClr val="bg2"/>
        </a:buClr>
        <a:buFont typeface="Arial" panose="020B0604020202020204" pitchFamily="34" charset="0"/>
        <a:buChar char="•"/>
        <a:defRPr sz="2400" kern="1200">
          <a:solidFill>
            <a:srgbClr val="000000"/>
          </a:solidFill>
          <a:latin typeface="+mn-lt"/>
          <a:ea typeface="+mn-ea"/>
          <a:cs typeface="+mn-cs"/>
        </a:defRPr>
      </a:lvl2pPr>
      <a:lvl3pPr marL="1141413" indent="-227013" algn="l" defTabSz="912813" rtl="0" eaLnBrk="0" fontAlgn="base" hangingPunct="0">
        <a:lnSpc>
          <a:spcPct val="90000"/>
        </a:lnSpc>
        <a:spcBef>
          <a:spcPts val="500"/>
        </a:spcBef>
        <a:spcAft>
          <a:spcPct val="0"/>
        </a:spcAft>
        <a:buClr>
          <a:schemeClr val="bg2"/>
        </a:buClr>
        <a:buFont typeface="Arial" panose="020B0604020202020204" pitchFamily="34" charset="0"/>
        <a:buChar char="•"/>
        <a:defRPr sz="2000" kern="1200">
          <a:solidFill>
            <a:srgbClr val="000000"/>
          </a:solidFill>
          <a:latin typeface="+mn-lt"/>
          <a:ea typeface="+mn-ea"/>
          <a:cs typeface="+mn-cs"/>
        </a:defRPr>
      </a:lvl3pPr>
      <a:lvl4pPr marL="1598613" indent="-227013" algn="l" defTabSz="912813" rtl="0" eaLnBrk="0" fontAlgn="base" hangingPunct="0">
        <a:lnSpc>
          <a:spcPct val="90000"/>
        </a:lnSpc>
        <a:spcBef>
          <a:spcPts val="500"/>
        </a:spcBef>
        <a:spcAft>
          <a:spcPct val="0"/>
        </a:spcAft>
        <a:buClr>
          <a:schemeClr val="bg2"/>
        </a:buClr>
        <a:buFont typeface="Arial" panose="020B0604020202020204" pitchFamily="34" charset="0"/>
        <a:buChar char="•"/>
        <a:defRPr kern="1200">
          <a:solidFill>
            <a:srgbClr val="000000"/>
          </a:solidFill>
          <a:latin typeface="+mn-lt"/>
          <a:ea typeface="+mn-ea"/>
          <a:cs typeface="+mn-cs"/>
        </a:defRPr>
      </a:lvl4pPr>
      <a:lvl5pPr marL="2055813" indent="-227013" algn="l" defTabSz="912813" rtl="0" eaLnBrk="0" fontAlgn="base" hangingPunct="0">
        <a:lnSpc>
          <a:spcPct val="90000"/>
        </a:lnSpc>
        <a:spcBef>
          <a:spcPts val="500"/>
        </a:spcBef>
        <a:spcAft>
          <a:spcPct val="0"/>
        </a:spcAft>
        <a:buClr>
          <a:schemeClr val="bg2"/>
        </a:buClr>
        <a:buFont typeface="Arial" panose="020B0604020202020204" pitchFamily="34" charset="0"/>
        <a:buChar char="•"/>
        <a:defRPr kern="1200">
          <a:solidFill>
            <a:srgbClr val="000000"/>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Прямоугольник 3"/>
          <p:cNvSpPr/>
          <p:nvPr/>
        </p:nvSpPr>
        <p:spPr>
          <a:xfrm>
            <a:off x="198438" y="5624513"/>
            <a:ext cx="8748712" cy="990600"/>
          </a:xfrm>
          <a:prstGeom prst="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uk-UA"/>
          </a:p>
        </p:txBody>
      </p:sp>
      <p:sp>
        <p:nvSpPr>
          <p:cNvPr id="3075" name="Заголовок 5"/>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add title</a:t>
            </a:r>
            <a:endParaRPr lang="uk-UA" altLang="en-US"/>
          </a:p>
        </p:txBody>
      </p:sp>
    </p:spTree>
  </p:cSld>
  <p:clrMap bg1="lt1" tx1="dk1" bg2="lt2" tx2="dk2" accent1="accent1" accent2="accent2" accent3="accent3" accent4="accent4" accent5="accent5" accent6="accent6" hlink="hlink" folHlink="folHlink"/>
  <p:sldLayoutIdLst>
    <p:sldLayoutId id="2147483953" r:id="rId1"/>
  </p:sldLayoutIdLst>
  <p:txStyles>
    <p:titleStyle>
      <a:lvl1pPr algn="l" defTabSz="912813" rtl="0" eaLnBrk="0" fontAlgn="base" hangingPunct="0">
        <a:lnSpc>
          <a:spcPct val="90000"/>
        </a:lnSpc>
        <a:spcBef>
          <a:spcPct val="0"/>
        </a:spcBef>
        <a:spcAft>
          <a:spcPct val="0"/>
        </a:spcAft>
        <a:defRPr sz="4400" kern="1200">
          <a:solidFill>
            <a:schemeClr val="accent1"/>
          </a:solidFill>
          <a:latin typeface="+mj-lt"/>
          <a:ea typeface="+mj-ea"/>
          <a:cs typeface="+mj-cs"/>
        </a:defRPr>
      </a:lvl1pPr>
      <a:lvl2pPr algn="l" defTabSz="912813" rtl="0" eaLnBrk="0" fontAlgn="base" hangingPunct="0">
        <a:lnSpc>
          <a:spcPct val="90000"/>
        </a:lnSpc>
        <a:spcBef>
          <a:spcPct val="0"/>
        </a:spcBef>
        <a:spcAft>
          <a:spcPct val="0"/>
        </a:spcAft>
        <a:defRPr sz="4400">
          <a:solidFill>
            <a:schemeClr val="accent1"/>
          </a:solidFill>
          <a:latin typeface="Tahoma" panose="020B0604030504040204" pitchFamily="34" charset="0"/>
        </a:defRPr>
      </a:lvl2pPr>
      <a:lvl3pPr algn="l" defTabSz="912813" rtl="0" eaLnBrk="0" fontAlgn="base" hangingPunct="0">
        <a:lnSpc>
          <a:spcPct val="90000"/>
        </a:lnSpc>
        <a:spcBef>
          <a:spcPct val="0"/>
        </a:spcBef>
        <a:spcAft>
          <a:spcPct val="0"/>
        </a:spcAft>
        <a:defRPr sz="4400">
          <a:solidFill>
            <a:schemeClr val="accent1"/>
          </a:solidFill>
          <a:latin typeface="Tahoma" panose="020B0604030504040204" pitchFamily="34" charset="0"/>
        </a:defRPr>
      </a:lvl3pPr>
      <a:lvl4pPr algn="l" defTabSz="912813" rtl="0" eaLnBrk="0" fontAlgn="base" hangingPunct="0">
        <a:lnSpc>
          <a:spcPct val="90000"/>
        </a:lnSpc>
        <a:spcBef>
          <a:spcPct val="0"/>
        </a:spcBef>
        <a:spcAft>
          <a:spcPct val="0"/>
        </a:spcAft>
        <a:defRPr sz="4400">
          <a:solidFill>
            <a:schemeClr val="accent1"/>
          </a:solidFill>
          <a:latin typeface="Tahoma" panose="020B0604030504040204" pitchFamily="34" charset="0"/>
        </a:defRPr>
      </a:lvl4pPr>
      <a:lvl5pPr algn="l" defTabSz="912813" rtl="0" eaLnBrk="0" fontAlgn="base" hangingPunct="0">
        <a:lnSpc>
          <a:spcPct val="90000"/>
        </a:lnSpc>
        <a:spcBef>
          <a:spcPct val="0"/>
        </a:spcBef>
        <a:spcAft>
          <a:spcPct val="0"/>
        </a:spcAft>
        <a:defRPr sz="4400">
          <a:solidFill>
            <a:schemeClr val="accent1"/>
          </a:solidFill>
          <a:latin typeface="Tahoma" panose="020B0604030504040204" pitchFamily="34" charset="0"/>
        </a:defRPr>
      </a:lvl5pPr>
      <a:lvl6pPr marL="457200" algn="l" defTabSz="912813" rtl="0" fontAlgn="base">
        <a:lnSpc>
          <a:spcPct val="90000"/>
        </a:lnSpc>
        <a:spcBef>
          <a:spcPct val="0"/>
        </a:spcBef>
        <a:spcAft>
          <a:spcPct val="0"/>
        </a:spcAft>
        <a:defRPr sz="4400">
          <a:solidFill>
            <a:schemeClr val="accent1"/>
          </a:solidFill>
          <a:latin typeface="Tahoma" panose="020B0604030504040204" pitchFamily="34" charset="0"/>
        </a:defRPr>
      </a:lvl6pPr>
      <a:lvl7pPr marL="914400" algn="l" defTabSz="912813" rtl="0" fontAlgn="base">
        <a:lnSpc>
          <a:spcPct val="90000"/>
        </a:lnSpc>
        <a:spcBef>
          <a:spcPct val="0"/>
        </a:spcBef>
        <a:spcAft>
          <a:spcPct val="0"/>
        </a:spcAft>
        <a:defRPr sz="4400">
          <a:solidFill>
            <a:schemeClr val="accent1"/>
          </a:solidFill>
          <a:latin typeface="Tahoma" panose="020B0604030504040204" pitchFamily="34" charset="0"/>
        </a:defRPr>
      </a:lvl7pPr>
      <a:lvl8pPr marL="1371600" algn="l" defTabSz="912813" rtl="0" fontAlgn="base">
        <a:lnSpc>
          <a:spcPct val="90000"/>
        </a:lnSpc>
        <a:spcBef>
          <a:spcPct val="0"/>
        </a:spcBef>
        <a:spcAft>
          <a:spcPct val="0"/>
        </a:spcAft>
        <a:defRPr sz="4400">
          <a:solidFill>
            <a:schemeClr val="accent1"/>
          </a:solidFill>
          <a:latin typeface="Tahoma" panose="020B0604030504040204" pitchFamily="34" charset="0"/>
        </a:defRPr>
      </a:lvl8pPr>
      <a:lvl9pPr marL="1828800" algn="l" defTabSz="912813" rtl="0" fontAlgn="base">
        <a:lnSpc>
          <a:spcPct val="90000"/>
        </a:lnSpc>
        <a:spcBef>
          <a:spcPct val="0"/>
        </a:spcBef>
        <a:spcAft>
          <a:spcPct val="0"/>
        </a:spcAft>
        <a:defRPr sz="4400">
          <a:solidFill>
            <a:schemeClr val="accent1"/>
          </a:solidFill>
          <a:latin typeface="Tahoma" panose="020B0604030504040204" pitchFamily="34" charset="0"/>
        </a:defRPr>
      </a:lvl9pPr>
    </p:titleStyle>
    <p:bodyStyle>
      <a:lvl1pPr marL="227013" indent="-227013" algn="l" defTabSz="912813"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4213" indent="-227013" algn="l" defTabSz="912813"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1413" indent="-227013" algn="l" defTabSz="912813"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598613" indent="-227013" algn="l" defTabSz="912813"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5813" indent="-227013" algn="l" defTabSz="912813"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8" Type="http://schemas.openxmlformats.org/officeDocument/2006/relationships/hyperlink" Target="http://git-scm.com/docs/git-rm" TargetMode="External"/><Relationship Id="rId13" Type="http://schemas.openxmlformats.org/officeDocument/2006/relationships/hyperlink" Target="http://git-scm.com/docs/git-commit" TargetMode="External"/><Relationship Id="rId18" Type="http://schemas.openxmlformats.org/officeDocument/2006/relationships/diagramColors" Target="../diagrams/colors1.xml"/><Relationship Id="rId3" Type="http://schemas.openxmlformats.org/officeDocument/2006/relationships/hyperlink" Target="file:///D:\Programs\Git\doc\git\html\git-init.html" TargetMode="External"/><Relationship Id="rId7" Type="http://schemas.openxmlformats.org/officeDocument/2006/relationships/hyperlink" Target="http://git-scm.com/docs/git-mv" TargetMode="External"/><Relationship Id="rId12" Type="http://schemas.openxmlformats.org/officeDocument/2006/relationships/hyperlink" Target="http://git-scm.com/docs/git-fetch" TargetMode="External"/><Relationship Id="rId17" Type="http://schemas.openxmlformats.org/officeDocument/2006/relationships/diagramQuickStyle" Target="../diagrams/quickStyle1.xml"/><Relationship Id="rId2" Type="http://schemas.openxmlformats.org/officeDocument/2006/relationships/hyperlink" Target="file:///D:\Programs\Git\doc\git\html\git-clone.html" TargetMode="External"/><Relationship Id="rId16" Type="http://schemas.openxmlformats.org/officeDocument/2006/relationships/diagramLayout" Target="../diagrams/layout1.xml"/><Relationship Id="rId1" Type="http://schemas.openxmlformats.org/officeDocument/2006/relationships/slideLayout" Target="../slideLayouts/slideLayout16.xml"/><Relationship Id="rId6" Type="http://schemas.openxmlformats.org/officeDocument/2006/relationships/hyperlink" Target="http://git-scm.com/docs/git-reset" TargetMode="External"/><Relationship Id="rId11" Type="http://schemas.openxmlformats.org/officeDocument/2006/relationships/hyperlink" Target="http://git-scm.com/docs/git-diff" TargetMode="External"/><Relationship Id="rId5" Type="http://schemas.openxmlformats.org/officeDocument/2006/relationships/hyperlink" Target="http://git-scm.com/docs/git-add" TargetMode="External"/><Relationship Id="rId15" Type="http://schemas.openxmlformats.org/officeDocument/2006/relationships/diagramData" Target="../diagrams/data1.xml"/><Relationship Id="rId10" Type="http://schemas.openxmlformats.org/officeDocument/2006/relationships/hyperlink" Target="http://git-scm.com/docs/git-log" TargetMode="External"/><Relationship Id="rId19" Type="http://schemas.microsoft.com/office/2007/relationships/diagramDrawing" Target="../diagrams/drawing1.xml"/><Relationship Id="rId4" Type="http://schemas.openxmlformats.org/officeDocument/2006/relationships/hyperlink" Target="http://git-scm.com/docs/git-branch" TargetMode="External"/><Relationship Id="rId9" Type="http://schemas.openxmlformats.org/officeDocument/2006/relationships/hyperlink" Target="http://git-scm.com/docs/git-status" TargetMode="External"/><Relationship Id="rId14" Type="http://schemas.openxmlformats.org/officeDocument/2006/relationships/hyperlink" Target="http://git-scm.com/docs/git-push"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0.xml"/><Relationship Id="rId1" Type="http://schemas.openxmlformats.org/officeDocument/2006/relationships/themeOverride" Target="../theme/themeOverride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0.xml"/><Relationship Id="rId1" Type="http://schemas.openxmlformats.org/officeDocument/2006/relationships/themeOverride" Target="../theme/themeOverride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0.xml"/><Relationship Id="rId1" Type="http://schemas.openxmlformats.org/officeDocument/2006/relationships/themeOverride" Target="../theme/themeOverride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1.xml"/><Relationship Id="rId1" Type="http://schemas.openxmlformats.org/officeDocument/2006/relationships/themeOverride" Target="../theme/themeOverrid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themeOverride" Target="../theme/themeOverride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5.xml"/><Relationship Id="rId1" Type="http://schemas.openxmlformats.org/officeDocument/2006/relationships/themeOverride" Target="../theme/themeOverride8.xml"/></Relationships>
</file>

<file path=ppt/slides/_rels/slide25.xml.rels><?xml version="1.0" encoding="UTF-8" standalone="yes"?>
<Relationships xmlns="http://schemas.openxmlformats.org/package/2006/relationships"><Relationship Id="rId2" Type="http://schemas.openxmlformats.org/officeDocument/2006/relationships/hyperlink" Target="http://learngitbranching.js.org/" TargetMode="Externa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8" Type="http://schemas.openxmlformats.org/officeDocument/2006/relationships/hyperlink" Target="https://softserve.academy/mod/url/view.php?id=2248" TargetMode="External"/><Relationship Id="rId3" Type="http://schemas.openxmlformats.org/officeDocument/2006/relationships/hyperlink" Target="http://marklodato.github.com/visual-git-guide/index-en.html" TargetMode="External"/><Relationship Id="rId7" Type="http://schemas.openxmlformats.org/officeDocument/2006/relationships/hyperlink" Target="https://softserve.academy/mod/url/view.php?id=2247" TargetMode="External"/><Relationship Id="rId2" Type="http://schemas.openxmlformats.org/officeDocument/2006/relationships/hyperlink" Target="http://kernel.org/pub/software/scm/git/docs/everyday.html" TargetMode="External"/><Relationship Id="rId1" Type="http://schemas.openxmlformats.org/officeDocument/2006/relationships/slideLayout" Target="../slideLayouts/slideLayout16.xml"/><Relationship Id="rId6" Type="http://schemas.openxmlformats.org/officeDocument/2006/relationships/hyperlink" Target="https://softserve.academy/mod/url/view.php?id=2246" TargetMode="External"/><Relationship Id="rId11" Type="http://schemas.openxmlformats.org/officeDocument/2006/relationships/hyperlink" Target="http://www.slideshare.net/saharabeara/advanced-git-tutorial" TargetMode="External"/><Relationship Id="rId5" Type="http://schemas.openxmlformats.org/officeDocument/2006/relationships/hyperlink" Target="https://ndpsoftware.com/git-cheatsheet.html#loc=local_repo;" TargetMode="External"/><Relationship Id="rId10" Type="http://schemas.openxmlformats.org/officeDocument/2006/relationships/hyperlink" Target="https://softserve.academy/mod/url/view.php?id=2250" TargetMode="External"/><Relationship Id="rId4" Type="http://schemas.openxmlformats.org/officeDocument/2006/relationships/hyperlink" Target="http://net.tutsplus.com/tutorials/other/easy-version-control-with-git/" TargetMode="External"/><Relationship Id="rId9" Type="http://schemas.openxmlformats.org/officeDocument/2006/relationships/hyperlink" Target="https://softserve.academy/mod/url/view.php?id=2249"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6.xml"/><Relationship Id="rId5" Type="http://schemas.openxmlformats.org/officeDocument/2006/relationships/hyperlink" Target="https://git-scm.com/download/win" TargetMode="Externa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ctrTitle"/>
          </p:nvPr>
        </p:nvSpPr>
        <p:spPr>
          <a:xfrm>
            <a:off x="3429000" y="3072606"/>
            <a:ext cx="2172961" cy="1260475"/>
          </a:xfrm>
        </p:spPr>
        <p:txBody>
          <a:bodyPr/>
          <a:lstStyle/>
          <a:p>
            <a:pPr eaLnBrk="1" hangingPunct="1"/>
            <a:r>
              <a:rPr lang="en-US" altLang="en-US" sz="7200" dirty="0"/>
              <a:t>GIT</a:t>
            </a:r>
          </a:p>
        </p:txBody>
      </p:sp>
      <p:sp>
        <p:nvSpPr>
          <p:cNvPr id="14339" name="Subtitle 1"/>
          <p:cNvSpPr>
            <a:spLocks noGrp="1"/>
          </p:cNvSpPr>
          <p:nvPr>
            <p:ph type="subTitle" idx="1"/>
          </p:nvPr>
        </p:nvSpPr>
        <p:spPr>
          <a:xfrm>
            <a:off x="892175" y="1963738"/>
            <a:ext cx="6726238" cy="454025"/>
          </a:xfrm>
        </p:spPr>
        <p:txBody>
          <a:bodyPr/>
          <a:lstStyle/>
          <a:p>
            <a:pPr algn="r" eaLnBrk="1" hangingPunct="1"/>
            <a:endParaRPr lang="en-US" altLang="en-US">
              <a:solidFill>
                <a:srgbClr val="C6D9F1"/>
              </a:solidFill>
            </a:endParaRPr>
          </a:p>
          <a:p>
            <a:pPr algn="r" eaLnBrk="1" hangingPunct="1"/>
            <a:r>
              <a:rPr lang="en-US" altLang="en-US">
                <a:solidFill>
                  <a:srgbClr val="C6D9F1"/>
                </a:solidFill>
              </a:rPr>
              <a:t>IT Academy</a:t>
            </a:r>
          </a:p>
        </p:txBody>
      </p:sp>
      <p:sp>
        <p:nvSpPr>
          <p:cNvPr id="14340" name="TextBox 6"/>
          <p:cNvSpPr txBox="1">
            <a:spLocks noChangeArrowheads="1"/>
          </p:cNvSpPr>
          <p:nvPr/>
        </p:nvSpPr>
        <p:spPr bwMode="auto">
          <a:xfrm>
            <a:off x="7162800" y="62484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lr>
                <a:schemeClr val="bg2"/>
              </a:buClr>
              <a:buFont typeface="Arial" panose="020B0604020202020204" pitchFamily="34" charset="0"/>
              <a:buChar char="•"/>
              <a:defRPr sz="2800">
                <a:solidFill>
                  <a:srgbClr val="000000"/>
                </a:solidFill>
                <a:latin typeface="Tahoma" panose="020B0604030504040204" pitchFamily="34" charset="0"/>
              </a:defRPr>
            </a:lvl1pPr>
            <a:lvl2pPr marL="742950" indent="-285750">
              <a:lnSpc>
                <a:spcPct val="90000"/>
              </a:lnSpc>
              <a:spcBef>
                <a:spcPts val="500"/>
              </a:spcBef>
              <a:buClr>
                <a:schemeClr val="bg2"/>
              </a:buClr>
              <a:buFont typeface="Arial" panose="020B0604020202020204" pitchFamily="34" charset="0"/>
              <a:buChar char="•"/>
              <a:defRPr sz="2400">
                <a:solidFill>
                  <a:srgbClr val="000000"/>
                </a:solidFill>
                <a:latin typeface="Tahoma" panose="020B0604030504040204" pitchFamily="34" charset="0"/>
              </a:defRPr>
            </a:lvl2pPr>
            <a:lvl3pPr marL="1143000" indent="-228600">
              <a:lnSpc>
                <a:spcPct val="90000"/>
              </a:lnSpc>
              <a:spcBef>
                <a:spcPts val="500"/>
              </a:spcBef>
              <a:buClr>
                <a:schemeClr val="bg2"/>
              </a:buClr>
              <a:buFont typeface="Arial" panose="020B0604020202020204" pitchFamily="34" charset="0"/>
              <a:buChar char="•"/>
              <a:defRPr sz="2000">
                <a:solidFill>
                  <a:srgbClr val="000000"/>
                </a:solidFill>
                <a:latin typeface="Tahoma" panose="020B0604030504040204" pitchFamily="34" charset="0"/>
              </a:defRPr>
            </a:lvl3pPr>
            <a:lvl4pPr marL="1600200" indent="-228600">
              <a:lnSpc>
                <a:spcPct val="90000"/>
              </a:lnSpc>
              <a:spcBef>
                <a:spcPts val="500"/>
              </a:spcBef>
              <a:buClr>
                <a:schemeClr val="bg2"/>
              </a:buClr>
              <a:buFont typeface="Arial" panose="020B0604020202020204" pitchFamily="34" charset="0"/>
              <a:buChar char="•"/>
              <a:defRPr>
                <a:solidFill>
                  <a:srgbClr val="000000"/>
                </a:solidFill>
                <a:latin typeface="Tahoma" panose="020B0604030504040204" pitchFamily="34" charset="0"/>
              </a:defRPr>
            </a:lvl4pPr>
            <a:lvl5pPr marL="2057400" indent="-228600">
              <a:lnSpc>
                <a:spcPct val="90000"/>
              </a:lnSpc>
              <a:spcBef>
                <a:spcPts val="500"/>
              </a:spcBef>
              <a:buClr>
                <a:schemeClr val="bg2"/>
              </a:buClr>
              <a:buFont typeface="Arial" panose="020B0604020202020204" pitchFamily="34" charset="0"/>
              <a:buChar char="•"/>
              <a:defRPr>
                <a:solidFill>
                  <a:srgbClr val="000000"/>
                </a:solidFill>
                <a:latin typeface="Tahoma" panose="020B0604030504040204" pitchFamily="34" charset="0"/>
              </a:defRPr>
            </a:lvl5pPr>
            <a:lvl6pPr marL="2514600" indent="-228600" eaLnBrk="0" fontAlgn="base" hangingPunct="0">
              <a:lnSpc>
                <a:spcPct val="90000"/>
              </a:lnSpc>
              <a:spcBef>
                <a:spcPts val="500"/>
              </a:spcBef>
              <a:spcAft>
                <a:spcPct val="0"/>
              </a:spcAft>
              <a:buClr>
                <a:schemeClr val="bg2"/>
              </a:buClr>
              <a:buFont typeface="Arial" panose="020B0604020202020204" pitchFamily="34" charset="0"/>
              <a:buChar char="•"/>
              <a:defRPr>
                <a:solidFill>
                  <a:srgbClr val="000000"/>
                </a:solidFill>
                <a:latin typeface="Tahoma" panose="020B0604030504040204" pitchFamily="34" charset="0"/>
              </a:defRPr>
            </a:lvl6pPr>
            <a:lvl7pPr marL="2971800" indent="-228600" eaLnBrk="0" fontAlgn="base" hangingPunct="0">
              <a:lnSpc>
                <a:spcPct val="90000"/>
              </a:lnSpc>
              <a:spcBef>
                <a:spcPts val="500"/>
              </a:spcBef>
              <a:spcAft>
                <a:spcPct val="0"/>
              </a:spcAft>
              <a:buClr>
                <a:schemeClr val="bg2"/>
              </a:buClr>
              <a:buFont typeface="Arial" panose="020B0604020202020204" pitchFamily="34" charset="0"/>
              <a:buChar char="•"/>
              <a:defRPr>
                <a:solidFill>
                  <a:srgbClr val="000000"/>
                </a:solidFill>
                <a:latin typeface="Tahoma" panose="020B0604030504040204" pitchFamily="34" charset="0"/>
              </a:defRPr>
            </a:lvl7pPr>
            <a:lvl8pPr marL="3429000" indent="-228600" eaLnBrk="0" fontAlgn="base" hangingPunct="0">
              <a:lnSpc>
                <a:spcPct val="90000"/>
              </a:lnSpc>
              <a:spcBef>
                <a:spcPts val="500"/>
              </a:spcBef>
              <a:spcAft>
                <a:spcPct val="0"/>
              </a:spcAft>
              <a:buClr>
                <a:schemeClr val="bg2"/>
              </a:buClr>
              <a:buFont typeface="Arial" panose="020B0604020202020204" pitchFamily="34" charset="0"/>
              <a:buChar char="•"/>
              <a:defRPr>
                <a:solidFill>
                  <a:srgbClr val="000000"/>
                </a:solidFill>
                <a:latin typeface="Tahoma" panose="020B0604030504040204" pitchFamily="34" charset="0"/>
              </a:defRPr>
            </a:lvl8pPr>
            <a:lvl9pPr marL="3886200" indent="-228600" eaLnBrk="0" fontAlgn="base" hangingPunct="0">
              <a:lnSpc>
                <a:spcPct val="90000"/>
              </a:lnSpc>
              <a:spcBef>
                <a:spcPts val="500"/>
              </a:spcBef>
              <a:spcAft>
                <a:spcPct val="0"/>
              </a:spcAft>
              <a:buClr>
                <a:schemeClr val="bg2"/>
              </a:buClr>
              <a:buFont typeface="Arial" panose="020B0604020202020204" pitchFamily="34" charset="0"/>
              <a:buChar char="•"/>
              <a:defRPr>
                <a:solidFill>
                  <a:srgbClr val="000000"/>
                </a:solidFill>
                <a:latin typeface="Tahoma" panose="020B0604030504040204" pitchFamily="34" charset="0"/>
              </a:defRPr>
            </a:lvl9pPr>
          </a:lstStyle>
          <a:p>
            <a:pPr algn="r" eaLnBrk="1" hangingPunct="1">
              <a:lnSpc>
                <a:spcPct val="100000"/>
              </a:lnSpc>
              <a:spcBef>
                <a:spcPct val="0"/>
              </a:spcBef>
              <a:buClrTx/>
              <a:buFontTx/>
              <a:buNone/>
            </a:pPr>
            <a:r>
              <a:rPr lang="en-US" altLang="en-US" sz="1600">
                <a:solidFill>
                  <a:srgbClr val="B9CDE5"/>
                </a:solidFill>
                <a:latin typeface="Segoe UI" panose="020B0502040204020203" pitchFamily="34" charset="0"/>
                <a:cs typeface="Segoe UI" panose="020B0502040204020203" pitchFamily="34" charset="0"/>
              </a:rPr>
              <a:t>09/2016</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271463" y="344488"/>
            <a:ext cx="8675687" cy="525462"/>
          </a:xfrm>
        </p:spPr>
        <p:txBody>
          <a:bodyPr/>
          <a:lstStyle/>
          <a:p>
            <a:r>
              <a:rPr lang="en-US" altLang="en-US"/>
              <a:t>If we need to know sth </a:t>
            </a:r>
            <a:r>
              <a:rPr lang="en-US" altLang="en-US">
                <a:sym typeface="Wingdings" panose="05000000000000000000" pitchFamily="2" charset="2"/>
              </a:rPr>
              <a:t></a:t>
            </a:r>
            <a:endParaRPr lang="uk-UA" altLang="en-US"/>
          </a:p>
        </p:txBody>
      </p:sp>
      <p:sp>
        <p:nvSpPr>
          <p:cNvPr id="27651" name="Text Placeholder 2"/>
          <p:cNvSpPr>
            <a:spLocks noGrp="1"/>
          </p:cNvSpPr>
          <p:nvPr>
            <p:ph type="body" sz="quarter" idx="10"/>
          </p:nvPr>
        </p:nvSpPr>
        <p:spPr>
          <a:xfrm>
            <a:off x="271463" y="1233488"/>
            <a:ext cx="8674100" cy="4391025"/>
          </a:xfrm>
        </p:spPr>
        <p:txBody>
          <a:bodyPr/>
          <a:lstStyle/>
          <a:p>
            <a:pPr marL="227013" indent="-227013">
              <a:buFont typeface="Arial" panose="020B0604020202020204" pitchFamily="34" charset="0"/>
              <a:buChar char="•"/>
            </a:pPr>
            <a:r>
              <a:rPr lang="en-US" altLang="en-US"/>
              <a:t>Help yourself</a:t>
            </a:r>
          </a:p>
          <a:p>
            <a:pPr marL="684213" lvl="1" indent="-227013">
              <a:buFont typeface="Arial" panose="020B0604020202020204" pitchFamily="34" charset="0"/>
              <a:buChar char="•"/>
            </a:pPr>
            <a:r>
              <a:rPr lang="en-US" altLang="en-US" sz="2400">
                <a:latin typeface="Courier New" panose="02070309020205020404" pitchFamily="49" charset="0"/>
                <a:cs typeface="Courier New" panose="02070309020205020404" pitchFamily="49" charset="0"/>
              </a:rPr>
              <a:t>$git help &lt;command&gt;</a:t>
            </a:r>
          </a:p>
          <a:p>
            <a:pPr marL="684213" lvl="1" indent="-227013">
              <a:buFont typeface="Arial" panose="020B0604020202020204" pitchFamily="34" charset="0"/>
              <a:buChar char="•"/>
            </a:pPr>
            <a:r>
              <a:rPr lang="en-US" altLang="en-US" sz="2400">
                <a:latin typeface="Courier New" panose="02070309020205020404" pitchFamily="49" charset="0"/>
                <a:cs typeface="Courier New" panose="02070309020205020404" pitchFamily="49" charset="0"/>
              </a:rPr>
              <a:t>$git &lt;command&gt; --help</a:t>
            </a:r>
          </a:p>
          <a:p>
            <a:pPr marL="684213" lvl="1" indent="-227013">
              <a:buFont typeface="Arial" panose="020B0604020202020204" pitchFamily="34" charset="0"/>
              <a:buChar char="•"/>
            </a:pPr>
            <a:r>
              <a:rPr lang="en-US" altLang="en-US" sz="2400">
                <a:latin typeface="Courier New" panose="02070309020205020404" pitchFamily="49" charset="0"/>
                <a:cs typeface="Courier New" panose="02070309020205020404" pitchFamily="49" charset="0"/>
              </a:rPr>
              <a:t>$man git-&lt;command&gt;</a:t>
            </a:r>
          </a:p>
          <a:p>
            <a:pPr marL="227013" indent="-227013">
              <a:buFont typeface="Arial" panose="020B0604020202020204" pitchFamily="34" charset="0"/>
              <a:buChar char="•"/>
            </a:pPr>
            <a:endParaRPr lang="uk-UA" altLang="en-US"/>
          </a:p>
        </p:txBody>
      </p:sp>
      <p:pic>
        <p:nvPicPr>
          <p:cNvPr id="27652" name="Picture 2" descr="http://translation-blog.multilizer.com/wp-content/uploads/2011/03/boo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2782888"/>
            <a:ext cx="3670300" cy="284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271463" y="344488"/>
            <a:ext cx="8675687" cy="525462"/>
          </a:xfrm>
        </p:spPr>
        <p:txBody>
          <a:bodyPr/>
          <a:lstStyle/>
          <a:p>
            <a:r>
              <a:rPr lang="en-US" altLang="en-US"/>
              <a:t>Let’s configure git </a:t>
            </a:r>
            <a:r>
              <a:rPr lang="en-US" altLang="en-US">
                <a:sym typeface="Wingdings" panose="05000000000000000000" pitchFamily="2" charset="2"/>
              </a:rPr>
              <a:t></a:t>
            </a:r>
            <a:endParaRPr lang="uk-UA" altLang="en-US"/>
          </a:p>
        </p:txBody>
      </p:sp>
      <p:sp>
        <p:nvSpPr>
          <p:cNvPr id="3" name="Text Placeholder 2"/>
          <p:cNvSpPr>
            <a:spLocks noGrp="1"/>
          </p:cNvSpPr>
          <p:nvPr>
            <p:ph type="body" sz="quarter" idx="10"/>
          </p:nvPr>
        </p:nvSpPr>
        <p:spPr>
          <a:xfrm>
            <a:off x="271463" y="1233488"/>
            <a:ext cx="8674100" cy="4391025"/>
          </a:xfrm>
        </p:spPr>
        <p:txBody>
          <a:bodyPr/>
          <a:lstStyle/>
          <a:p>
            <a:pPr>
              <a:defRPr/>
            </a:pPr>
            <a:r>
              <a:rPr lang="en-US" dirty="0" err="1"/>
              <a:t>Git</a:t>
            </a:r>
            <a:r>
              <a:rPr lang="en-US" dirty="0"/>
              <a:t> comes with tool called </a:t>
            </a:r>
            <a:r>
              <a:rPr lang="en-US" b="1" dirty="0" err="1">
                <a:solidFill>
                  <a:srgbClr val="00B0F0"/>
                </a:solidFill>
                <a:latin typeface="Courier New" panose="02070309020205020404" pitchFamily="49" charset="0"/>
                <a:cs typeface="Courier New" panose="02070309020205020404" pitchFamily="49" charset="0"/>
              </a:rPr>
              <a:t>git</a:t>
            </a:r>
            <a:r>
              <a:rPr lang="en-US" b="1" dirty="0">
                <a:solidFill>
                  <a:srgbClr val="00B0F0"/>
                </a:solidFill>
                <a:latin typeface="Courier New" panose="02070309020205020404" pitchFamily="49" charset="0"/>
                <a:cs typeface="Courier New" panose="02070309020205020404" pitchFamily="49" charset="0"/>
              </a:rPr>
              <a:t> </a:t>
            </a:r>
            <a:r>
              <a:rPr lang="en-US" b="1" dirty="0" err="1">
                <a:solidFill>
                  <a:srgbClr val="00B0F0"/>
                </a:solidFill>
                <a:latin typeface="Courier New" panose="02070309020205020404" pitchFamily="49" charset="0"/>
                <a:cs typeface="Courier New" panose="02070309020205020404" pitchFamily="49" charset="0"/>
              </a:rPr>
              <a:t>config</a:t>
            </a:r>
            <a:endParaRPr lang="en-US" b="1" dirty="0">
              <a:solidFill>
                <a:srgbClr val="00B0F0"/>
              </a:solidFill>
              <a:latin typeface="Courier New" panose="02070309020205020404" pitchFamily="49" charset="0"/>
              <a:cs typeface="Courier New" panose="02070309020205020404" pitchFamily="49" charset="0"/>
            </a:endParaRPr>
          </a:p>
          <a:p>
            <a:pPr>
              <a:defRPr/>
            </a:pPr>
            <a:r>
              <a:rPr lang="en-US" dirty="0"/>
              <a:t>Identity</a:t>
            </a:r>
          </a:p>
          <a:p>
            <a:pPr lvl="1">
              <a:defRPr/>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git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config</a:t>
            </a:r>
            <a:r>
              <a:rPr lang="en-US" sz="2400" dirty="0">
                <a:latin typeface="Courier New" panose="02070309020205020404" pitchFamily="49" charset="0"/>
                <a:cs typeface="Courier New" panose="02070309020205020404" pitchFamily="49" charset="0"/>
              </a:rPr>
              <a:t> --global user.name “</a:t>
            </a:r>
            <a:r>
              <a:rPr lang="en-US" sz="2400" dirty="0" err="1">
                <a:latin typeface="Courier New" panose="02070309020205020404" pitchFamily="49" charset="0"/>
                <a:cs typeface="Courier New" panose="02070309020205020404" pitchFamily="49" charset="0"/>
              </a:rPr>
              <a:t>Vasia</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Pupkin</a:t>
            </a:r>
            <a:r>
              <a:rPr lang="en-US" sz="2400" dirty="0">
                <a:latin typeface="Courier New" panose="02070309020205020404" pitchFamily="49" charset="0"/>
                <a:cs typeface="Courier New" panose="02070309020205020404" pitchFamily="49" charset="0"/>
              </a:rPr>
              <a:t>“</a:t>
            </a:r>
          </a:p>
          <a:p>
            <a:pPr lvl="1">
              <a:defRPr/>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git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config</a:t>
            </a:r>
            <a:r>
              <a:rPr lang="en-US" sz="2400" dirty="0">
                <a:latin typeface="Courier New" panose="02070309020205020404" pitchFamily="49" charset="0"/>
                <a:cs typeface="Courier New" panose="02070309020205020404" pitchFamily="49" charset="0"/>
              </a:rPr>
              <a:t> --global </a:t>
            </a:r>
            <a:r>
              <a:rPr lang="en-US" sz="2400" dirty="0" err="1">
                <a:latin typeface="Courier New" panose="02070309020205020404" pitchFamily="49" charset="0"/>
                <a:cs typeface="Courier New" panose="02070309020205020404" pitchFamily="49" charset="0"/>
              </a:rPr>
              <a:t>user.email</a:t>
            </a:r>
            <a:r>
              <a:rPr lang="en-US" sz="2400" dirty="0">
                <a:latin typeface="Courier New" panose="02070309020205020404" pitchFamily="49" charset="0"/>
                <a:cs typeface="Courier New" panose="02070309020205020404" pitchFamily="49" charset="0"/>
              </a:rPr>
              <a:t> vpupkin@mail.com</a:t>
            </a:r>
          </a:p>
          <a:p>
            <a:pPr>
              <a:defRPr/>
            </a:pPr>
            <a:r>
              <a:rPr lang="en-US" dirty="0"/>
              <a:t>Editor</a:t>
            </a:r>
          </a:p>
          <a:p>
            <a:pPr lvl="1">
              <a:defRPr/>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git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config</a:t>
            </a:r>
            <a:r>
              <a:rPr lang="en-US" sz="2400" dirty="0">
                <a:latin typeface="Courier New" panose="02070309020205020404" pitchFamily="49" charset="0"/>
                <a:cs typeface="Courier New" panose="02070309020205020404" pitchFamily="49" charset="0"/>
              </a:rPr>
              <a:t> --global </a:t>
            </a:r>
            <a:r>
              <a:rPr lang="en-US" sz="2400" dirty="0" err="1">
                <a:latin typeface="Courier New" panose="02070309020205020404" pitchFamily="49" charset="0"/>
                <a:cs typeface="Courier New" panose="02070309020205020404" pitchFamily="49" charset="0"/>
              </a:rPr>
              <a:t>core.editor</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emacs</a:t>
            </a:r>
            <a:endParaRPr lang="en-US" sz="2400" dirty="0">
              <a:latin typeface="Courier New" panose="02070309020205020404" pitchFamily="49" charset="0"/>
              <a:cs typeface="Courier New" panose="02070309020205020404" pitchFamily="49" charset="0"/>
            </a:endParaRPr>
          </a:p>
          <a:p>
            <a:pPr>
              <a:defRPr/>
            </a:pPr>
            <a:r>
              <a:rPr lang="en-US" dirty="0"/>
              <a:t>Check settings</a:t>
            </a:r>
          </a:p>
          <a:p>
            <a:pPr lvl="1">
              <a:defRPr/>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git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config</a:t>
            </a:r>
            <a:r>
              <a:rPr lang="en-US" sz="2400" dirty="0">
                <a:latin typeface="Courier New" panose="02070309020205020404" pitchFamily="49" charset="0"/>
                <a:cs typeface="Courier New" panose="02070309020205020404" pitchFamily="49" charset="0"/>
              </a:rPr>
              <a:t> --list</a:t>
            </a:r>
          </a:p>
          <a:p>
            <a:pPr marL="457156" lvl="1" indent="0">
              <a:buFont typeface="Arial"/>
              <a:buNone/>
              <a:defRPr/>
            </a:pPr>
            <a:endParaRPr lang="en-US" sz="2400" dirty="0">
              <a:latin typeface="Courier New" panose="02070309020205020404" pitchFamily="49" charset="0"/>
              <a:cs typeface="Courier New" panose="02070309020205020404"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71463" y="344488"/>
            <a:ext cx="8675687" cy="525462"/>
          </a:xfrm>
        </p:spPr>
        <p:txBody>
          <a:bodyPr/>
          <a:lstStyle/>
          <a:p>
            <a:r>
              <a:rPr lang="en-US" altLang="en-US"/>
              <a:t>Create repository</a:t>
            </a:r>
            <a:endParaRPr lang="uk-UA" altLang="en-US"/>
          </a:p>
        </p:txBody>
      </p:sp>
      <p:sp>
        <p:nvSpPr>
          <p:cNvPr id="30723" name="Text Placeholder 2"/>
          <p:cNvSpPr>
            <a:spLocks noGrp="1"/>
          </p:cNvSpPr>
          <p:nvPr>
            <p:ph type="body" sz="quarter" idx="10"/>
          </p:nvPr>
        </p:nvSpPr>
        <p:spPr>
          <a:xfrm>
            <a:off x="271463" y="1233488"/>
            <a:ext cx="8674100" cy="4391025"/>
          </a:xfrm>
        </p:spPr>
        <p:txBody>
          <a:bodyPr/>
          <a:lstStyle/>
          <a:p>
            <a:pPr marL="227013" indent="-227013">
              <a:buFont typeface="Arial" panose="020B0604020202020204" pitchFamily="34" charset="0"/>
              <a:buChar char="•"/>
            </a:pPr>
            <a:r>
              <a:rPr lang="en-US" altLang="en-US">
                <a:latin typeface="Courier New" panose="02070309020205020404" pitchFamily="49" charset="0"/>
                <a:cs typeface="Courier New" panose="02070309020205020404" pitchFamily="49" charset="0"/>
              </a:rPr>
              <a:t>git init</a:t>
            </a:r>
            <a:r>
              <a:rPr lang="en-US" altLang="en-US"/>
              <a:t> – create an empty local repo</a:t>
            </a:r>
          </a:p>
          <a:p>
            <a:pPr marL="227013" indent="-227013">
              <a:buFont typeface="Arial" panose="020B0604020202020204" pitchFamily="34" charset="0"/>
              <a:buChar char="•"/>
            </a:pPr>
            <a:r>
              <a:rPr lang="en-US" altLang="en-US">
                <a:latin typeface="Courier New" panose="02070309020205020404" pitchFamily="49" charset="0"/>
                <a:cs typeface="Courier New" panose="02070309020205020404" pitchFamily="49" charset="0"/>
              </a:rPr>
              <a:t>git clone &lt;URL&gt;</a:t>
            </a:r>
            <a:r>
              <a:rPr lang="en-US" altLang="en-US"/>
              <a:t> – create local repo from remote repo</a:t>
            </a:r>
          </a:p>
          <a:p>
            <a:pPr marL="227013" indent="-227013">
              <a:buFont typeface="Arial" panose="020B0604020202020204" pitchFamily="34" charset="0"/>
              <a:buChar char="•"/>
            </a:pPr>
            <a:endParaRPr lang="en-US" altLang="en-US"/>
          </a:p>
          <a:p>
            <a:pPr marL="227013" indent="-227013">
              <a:buFont typeface="Arial" panose="020B0604020202020204" pitchFamily="34" charset="0"/>
              <a:buChar char="•"/>
            </a:pPr>
            <a:endParaRPr lang="uk-UA" altLang="en-US"/>
          </a:p>
        </p:txBody>
      </p:sp>
      <p:pic>
        <p:nvPicPr>
          <p:cNvPr id="30724" name="Picture 3"/>
          <p:cNvPicPr>
            <a:picLocks noChangeAspect="1"/>
          </p:cNvPicPr>
          <p:nvPr/>
        </p:nvPicPr>
        <p:blipFill>
          <a:blip r:embed="rId2">
            <a:extLst>
              <a:ext uri="{28A0092B-C50C-407E-A947-70E740481C1C}">
                <a14:useLocalDpi xmlns:a14="http://schemas.microsoft.com/office/drawing/2010/main" val="0"/>
              </a:ext>
            </a:extLst>
          </a:blip>
          <a:srcRect r="17429"/>
          <a:stretch>
            <a:fillRect/>
          </a:stretch>
        </p:blipFill>
        <p:spPr bwMode="auto">
          <a:xfrm>
            <a:off x="3124200" y="2209800"/>
            <a:ext cx="5097463" cy="365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271463" y="344488"/>
            <a:ext cx="8675687" cy="525462"/>
          </a:xfrm>
        </p:spPr>
        <p:txBody>
          <a:bodyPr/>
          <a:lstStyle/>
          <a:p>
            <a:r>
              <a:rPr lang="en-US" altLang="en-US"/>
              <a:t>GIT basics</a:t>
            </a:r>
            <a:endParaRPr lang="uk-UA" altLang="en-US"/>
          </a:p>
        </p:txBody>
      </p:sp>
      <p:sp>
        <p:nvSpPr>
          <p:cNvPr id="31747" name="Text Placeholder 2"/>
          <p:cNvSpPr>
            <a:spLocks noGrp="1"/>
          </p:cNvSpPr>
          <p:nvPr>
            <p:ph type="body" sz="quarter" idx="10"/>
          </p:nvPr>
        </p:nvSpPr>
        <p:spPr>
          <a:xfrm>
            <a:off x="271463" y="1233488"/>
            <a:ext cx="8674100" cy="4391025"/>
          </a:xfrm>
        </p:spPr>
        <p:txBody>
          <a:bodyPr/>
          <a:lstStyle/>
          <a:p>
            <a:pPr marL="227013" indent="-227013">
              <a:buFont typeface="Arial" panose="020B0604020202020204" pitchFamily="34" charset="0"/>
              <a:buChar char="•"/>
            </a:pPr>
            <a:r>
              <a:rPr lang="en-US" altLang="en-US" b="1"/>
              <a:t>Git</a:t>
            </a:r>
            <a:r>
              <a:rPr lang="en-US" altLang="en-US"/>
              <a:t> store snapshots of file system not differences!!!</a:t>
            </a:r>
          </a:p>
          <a:p>
            <a:pPr marL="227013" indent="-227013">
              <a:buFont typeface="Arial" panose="020B0604020202020204" pitchFamily="34" charset="0"/>
              <a:buChar char="•"/>
            </a:pPr>
            <a:r>
              <a:rPr lang="en-US" altLang="en-US"/>
              <a:t>Almost every operation is local</a:t>
            </a:r>
          </a:p>
          <a:p>
            <a:pPr marL="227013" indent="-227013">
              <a:buFont typeface="Arial" panose="020B0604020202020204" pitchFamily="34" charset="0"/>
              <a:buChar char="•"/>
            </a:pPr>
            <a:endParaRPr lang="uk-UA" altLang="en-US"/>
          </a:p>
        </p:txBody>
      </p:sp>
      <p:pic>
        <p:nvPicPr>
          <p:cNvPr id="31748" name="Picture 2" descr="Working directory, staging area, and Git direct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233613"/>
            <a:ext cx="6316663" cy="348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271463" y="344488"/>
            <a:ext cx="8675687" cy="525462"/>
          </a:xfrm>
        </p:spPr>
        <p:txBody>
          <a:bodyPr/>
          <a:lstStyle/>
          <a:p>
            <a:r>
              <a:rPr lang="en-US" altLang="en-US"/>
              <a:t>Git data transport commands</a:t>
            </a:r>
            <a:endParaRPr lang="uk-UA" altLang="en-US"/>
          </a:p>
        </p:txBody>
      </p:sp>
      <p:pic>
        <p:nvPicPr>
          <p:cNvPr id="3379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7213" y="968375"/>
            <a:ext cx="6249987" cy="518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271463" y="344488"/>
            <a:ext cx="8675687" cy="525462"/>
          </a:xfrm>
        </p:spPr>
        <p:txBody>
          <a:bodyPr/>
          <a:lstStyle/>
          <a:p>
            <a:r>
              <a:rPr lang="en-US" altLang="en-US"/>
              <a:t>Must know commands!</a:t>
            </a:r>
            <a:endParaRPr lang="uk-UA" altLang="en-US"/>
          </a:p>
        </p:txBody>
      </p:sp>
      <p:sp>
        <p:nvSpPr>
          <p:cNvPr id="34819" name="Text Placeholder 2"/>
          <p:cNvSpPr>
            <a:spLocks noGrp="1"/>
          </p:cNvSpPr>
          <p:nvPr>
            <p:ph type="body" sz="quarter" idx="10"/>
          </p:nvPr>
        </p:nvSpPr>
        <p:spPr>
          <a:xfrm>
            <a:off x="271463" y="1233488"/>
            <a:ext cx="8674100" cy="4391025"/>
          </a:xfrm>
        </p:spPr>
        <p:txBody>
          <a:bodyPr/>
          <a:lstStyle/>
          <a:p>
            <a:pPr marL="227013" indent="-227013">
              <a:buFont typeface="Arial" panose="020B0604020202020204" pitchFamily="34" charset="0"/>
              <a:buChar char="•"/>
            </a:pPr>
            <a:r>
              <a:rPr lang="en-US" altLang="en-US" dirty="0">
                <a:latin typeface="Courier New" panose="02070309020205020404" pitchFamily="49" charset="0"/>
                <a:cs typeface="Courier New" panose="02070309020205020404" pitchFamily="49" charset="0"/>
              </a:rPr>
              <a:t>git status</a:t>
            </a:r>
            <a:r>
              <a:rPr lang="en-US" altLang="en-US" dirty="0"/>
              <a:t> - Show the working tree status</a:t>
            </a:r>
          </a:p>
          <a:p>
            <a:pPr marL="227013" indent="-227013">
              <a:buFont typeface="Arial" panose="020B0604020202020204" pitchFamily="34" charset="0"/>
              <a:buChar char="•"/>
            </a:pPr>
            <a:r>
              <a:rPr lang="en-US" altLang="en-US" dirty="0">
                <a:latin typeface="Courier New" panose="02070309020205020404" pitchFamily="49" charset="0"/>
                <a:cs typeface="Courier New" panose="02070309020205020404" pitchFamily="49" charset="0"/>
              </a:rPr>
              <a:t>git log</a:t>
            </a:r>
            <a:r>
              <a:rPr lang="en-US" altLang="en-US" dirty="0"/>
              <a:t> – Show commit logs</a:t>
            </a:r>
          </a:p>
          <a:p>
            <a:pPr marL="227013" indent="-227013">
              <a:buFont typeface="Arial" panose="020B0604020202020204" pitchFamily="34" charset="0"/>
              <a:buChar char="•"/>
            </a:pPr>
            <a:r>
              <a:rPr lang="en-US" dirty="0">
                <a:latin typeface="Courier New" panose="02070309020205020404" pitchFamily="49" charset="0"/>
                <a:cs typeface="Courier New" panose="02070309020205020404" pitchFamily="49" charset="0"/>
              </a:rPr>
              <a:t>git log --graph –all </a:t>
            </a:r>
            <a:r>
              <a:rPr lang="en-US" dirty="0"/>
              <a:t>– Show tree view of commits</a:t>
            </a:r>
            <a:endParaRPr lang="en-US" altLang="en-US" dirty="0"/>
          </a:p>
          <a:p>
            <a:pPr marL="227013" indent="-227013">
              <a:buFont typeface="Arial" panose="020B0604020202020204" pitchFamily="34" charset="0"/>
              <a:buChar char="•"/>
            </a:pPr>
            <a:r>
              <a:rPr lang="en-US" altLang="en-US" dirty="0">
                <a:latin typeface="Courier New" panose="02070309020205020404" pitchFamily="49" charset="0"/>
                <a:cs typeface="Courier New" panose="02070309020205020404" pitchFamily="49" charset="0"/>
              </a:rPr>
              <a:t>git rm</a:t>
            </a:r>
            <a:r>
              <a:rPr lang="en-US" altLang="en-US" dirty="0"/>
              <a:t> – Remove files from the working tree and from the index</a:t>
            </a:r>
          </a:p>
          <a:p>
            <a:pPr marL="0" indent="0">
              <a:buNone/>
            </a:pPr>
            <a:endParaRPr lang="en-US" altLang="en-US" dirty="0"/>
          </a:p>
          <a:p>
            <a:pPr marL="227013" indent="-227013">
              <a:buFont typeface="Arial" panose="020B0604020202020204" pitchFamily="34" charset="0"/>
              <a:buChar char="•"/>
            </a:pPr>
            <a:endParaRPr lang="uk-UA" altLang="en-US" dirty="0"/>
          </a:p>
        </p:txBody>
      </p:sp>
      <p:pic>
        <p:nvPicPr>
          <p:cNvPr id="3482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3074988"/>
            <a:ext cx="4311650"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71463" y="344488"/>
            <a:ext cx="8675687" cy="525462"/>
          </a:xfrm>
        </p:spPr>
        <p:txBody>
          <a:bodyPr/>
          <a:lstStyle/>
          <a:p>
            <a:r>
              <a:rPr lang="en-US" altLang="en-US"/>
              <a:t>GIT Work Cycle</a:t>
            </a:r>
            <a:endParaRPr lang="uk-UA" altLang="en-US"/>
          </a:p>
        </p:txBody>
      </p:sp>
      <p:sp>
        <p:nvSpPr>
          <p:cNvPr id="4" name="TextBox 3"/>
          <p:cNvSpPr txBox="1"/>
          <p:nvPr/>
        </p:nvSpPr>
        <p:spPr>
          <a:xfrm>
            <a:off x="5334000" y="1219200"/>
            <a:ext cx="3681413" cy="4302125"/>
          </a:xfrm>
          <a:prstGeom prst="rect">
            <a:avLst/>
          </a:prstGeom>
          <a:noFill/>
        </p:spPr>
        <p:txBody>
          <a:bodyPr>
            <a:spAutoFit/>
          </a:bodyPr>
          <a:lstStyle/>
          <a:p>
            <a:pPr>
              <a:lnSpc>
                <a:spcPct val="90000"/>
              </a:lnSpc>
              <a:defRPr/>
            </a:pPr>
            <a:r>
              <a:rPr lang="en-US" sz="1600" dirty="0"/>
              <a:t>Clone repository</a:t>
            </a:r>
          </a:p>
          <a:p>
            <a:pPr marL="285750" indent="-285750">
              <a:lnSpc>
                <a:spcPct val="90000"/>
              </a:lnSpc>
              <a:buFont typeface="Arial" panose="020B0604020202020204" pitchFamily="34" charset="0"/>
              <a:buChar char="•"/>
              <a:defRPr/>
            </a:pPr>
            <a:r>
              <a:rPr lang="en-US" sz="1600" dirty="0" err="1"/>
              <a:t>git</a:t>
            </a:r>
            <a:r>
              <a:rPr lang="en-US" sz="1600" dirty="0"/>
              <a:t> </a:t>
            </a:r>
            <a:r>
              <a:rPr lang="en-US" sz="1600" dirty="0">
                <a:hlinkClick r:id="rId2" action="ppaction://hlinkfile"/>
              </a:rPr>
              <a:t>clone</a:t>
            </a:r>
            <a:endParaRPr lang="en-US" sz="1600" dirty="0"/>
          </a:p>
          <a:p>
            <a:pPr marL="285750" indent="-285750">
              <a:lnSpc>
                <a:spcPct val="90000"/>
              </a:lnSpc>
              <a:buFont typeface="Arial" panose="020B0604020202020204" pitchFamily="34" charset="0"/>
              <a:buChar char="•"/>
              <a:defRPr/>
            </a:pPr>
            <a:r>
              <a:rPr lang="en-US" sz="1600" dirty="0" err="1"/>
              <a:t>git</a:t>
            </a:r>
            <a:r>
              <a:rPr lang="en-US" sz="1600" dirty="0"/>
              <a:t> </a:t>
            </a:r>
            <a:r>
              <a:rPr lang="en-US" sz="1600" dirty="0">
                <a:hlinkClick r:id="rId3" action="ppaction://hlinkfile"/>
              </a:rPr>
              <a:t>init</a:t>
            </a:r>
            <a:endParaRPr lang="en-US" sz="1600" dirty="0"/>
          </a:p>
          <a:p>
            <a:pPr>
              <a:lnSpc>
                <a:spcPct val="90000"/>
              </a:lnSpc>
              <a:defRPr/>
            </a:pPr>
            <a:r>
              <a:rPr lang="en-US" sz="1600" dirty="0"/>
              <a:t>Create your branch</a:t>
            </a:r>
          </a:p>
          <a:p>
            <a:pPr marL="285750" indent="-285750">
              <a:lnSpc>
                <a:spcPct val="90000"/>
              </a:lnSpc>
              <a:buFont typeface="Arial" panose="020B0604020202020204" pitchFamily="34" charset="0"/>
              <a:buChar char="•"/>
              <a:defRPr/>
            </a:pPr>
            <a:r>
              <a:rPr lang="en-US" sz="1600" dirty="0" err="1"/>
              <a:t>git</a:t>
            </a:r>
            <a:r>
              <a:rPr lang="en-US" sz="1600" dirty="0"/>
              <a:t> </a:t>
            </a:r>
            <a:r>
              <a:rPr lang="en-US" sz="1600" dirty="0">
                <a:hlinkClick r:id="rId4"/>
              </a:rPr>
              <a:t>branch</a:t>
            </a:r>
            <a:endParaRPr lang="en-US" sz="1600" dirty="0"/>
          </a:p>
          <a:p>
            <a:pPr>
              <a:lnSpc>
                <a:spcPct val="90000"/>
              </a:lnSpc>
              <a:defRPr/>
            </a:pPr>
            <a:r>
              <a:rPr lang="en-US" sz="1600" dirty="0"/>
              <a:t>Modify working copy</a:t>
            </a:r>
          </a:p>
          <a:p>
            <a:pPr marL="285750" indent="-285750">
              <a:lnSpc>
                <a:spcPct val="90000"/>
              </a:lnSpc>
              <a:buFont typeface="Arial" panose="020B0604020202020204" pitchFamily="34" charset="0"/>
              <a:buChar char="•"/>
              <a:defRPr/>
            </a:pPr>
            <a:r>
              <a:rPr lang="en-US" sz="1600" dirty="0" err="1"/>
              <a:t>git</a:t>
            </a:r>
            <a:r>
              <a:rPr lang="en-US" sz="1600" dirty="0"/>
              <a:t> </a:t>
            </a:r>
            <a:r>
              <a:rPr lang="en-US" sz="1600" dirty="0">
                <a:hlinkClick r:id="rId5"/>
              </a:rPr>
              <a:t>add</a:t>
            </a:r>
            <a:endParaRPr lang="en-US" sz="1600" dirty="0"/>
          </a:p>
          <a:p>
            <a:pPr marL="285750" indent="-285750">
              <a:lnSpc>
                <a:spcPct val="90000"/>
              </a:lnSpc>
              <a:buFont typeface="Arial" panose="020B0604020202020204" pitchFamily="34" charset="0"/>
              <a:buChar char="•"/>
              <a:defRPr/>
            </a:pPr>
            <a:r>
              <a:rPr lang="en-US" sz="1600" dirty="0" err="1"/>
              <a:t>git</a:t>
            </a:r>
            <a:r>
              <a:rPr lang="en-US" sz="1600" dirty="0"/>
              <a:t> </a:t>
            </a:r>
            <a:r>
              <a:rPr lang="en-US" sz="1600" dirty="0">
                <a:hlinkClick r:id="rId6"/>
              </a:rPr>
              <a:t>reset</a:t>
            </a:r>
            <a:endParaRPr lang="en-US" sz="1600" dirty="0"/>
          </a:p>
          <a:p>
            <a:pPr marL="285750" indent="-285750">
              <a:lnSpc>
                <a:spcPct val="90000"/>
              </a:lnSpc>
              <a:buFont typeface="Arial" panose="020B0604020202020204" pitchFamily="34" charset="0"/>
              <a:buChar char="•"/>
              <a:defRPr/>
            </a:pPr>
            <a:r>
              <a:rPr lang="en-US" sz="1600" dirty="0" err="1"/>
              <a:t>git</a:t>
            </a:r>
            <a:r>
              <a:rPr lang="en-US" sz="1600" dirty="0"/>
              <a:t> </a:t>
            </a:r>
            <a:r>
              <a:rPr lang="en-US" sz="1600" dirty="0">
                <a:hlinkClick r:id="rId7"/>
              </a:rPr>
              <a:t>mv</a:t>
            </a:r>
            <a:endParaRPr lang="en-US" sz="1600" dirty="0"/>
          </a:p>
          <a:p>
            <a:pPr marL="285750" indent="-285750">
              <a:lnSpc>
                <a:spcPct val="90000"/>
              </a:lnSpc>
              <a:buFont typeface="Arial" panose="020B0604020202020204" pitchFamily="34" charset="0"/>
              <a:buChar char="•"/>
              <a:defRPr/>
            </a:pPr>
            <a:r>
              <a:rPr lang="en-US" sz="1600" dirty="0" err="1"/>
              <a:t>git</a:t>
            </a:r>
            <a:r>
              <a:rPr lang="en-US" sz="1600" dirty="0"/>
              <a:t> </a:t>
            </a:r>
            <a:r>
              <a:rPr lang="en-US" sz="1600" dirty="0">
                <a:hlinkClick r:id="rId8"/>
              </a:rPr>
              <a:t>rm</a:t>
            </a:r>
            <a:endParaRPr lang="en-US" sz="1600" dirty="0"/>
          </a:p>
          <a:p>
            <a:pPr>
              <a:lnSpc>
                <a:spcPct val="90000"/>
              </a:lnSpc>
              <a:defRPr/>
            </a:pPr>
            <a:r>
              <a:rPr lang="en-US" sz="1600" dirty="0"/>
              <a:t>Update branch and review changes</a:t>
            </a:r>
          </a:p>
          <a:p>
            <a:pPr marL="285750" indent="-285750">
              <a:lnSpc>
                <a:spcPct val="90000"/>
              </a:lnSpc>
              <a:buFont typeface="Arial" panose="020B0604020202020204" pitchFamily="34" charset="0"/>
              <a:buChar char="•"/>
              <a:defRPr/>
            </a:pPr>
            <a:r>
              <a:rPr lang="en-US" sz="1600" dirty="0" err="1"/>
              <a:t>git</a:t>
            </a:r>
            <a:r>
              <a:rPr lang="en-US" sz="1600" dirty="0"/>
              <a:t> </a:t>
            </a:r>
            <a:r>
              <a:rPr lang="en-US" sz="1600" dirty="0">
                <a:hlinkClick r:id="rId9"/>
              </a:rPr>
              <a:t>status</a:t>
            </a:r>
            <a:endParaRPr lang="en-US" sz="1600" dirty="0"/>
          </a:p>
          <a:p>
            <a:pPr marL="285750" indent="-285750">
              <a:lnSpc>
                <a:spcPct val="90000"/>
              </a:lnSpc>
              <a:buFont typeface="Arial" panose="020B0604020202020204" pitchFamily="34" charset="0"/>
              <a:buChar char="•"/>
              <a:defRPr/>
            </a:pPr>
            <a:r>
              <a:rPr lang="en-US" sz="1600" dirty="0" err="1"/>
              <a:t>git</a:t>
            </a:r>
            <a:r>
              <a:rPr lang="en-US" sz="1600" dirty="0"/>
              <a:t> </a:t>
            </a:r>
            <a:r>
              <a:rPr lang="en-US" sz="1600" dirty="0">
                <a:hlinkClick r:id="rId10"/>
              </a:rPr>
              <a:t>log</a:t>
            </a:r>
            <a:endParaRPr lang="en-US" sz="1600" dirty="0"/>
          </a:p>
          <a:p>
            <a:pPr marL="285750" indent="-285750">
              <a:lnSpc>
                <a:spcPct val="90000"/>
              </a:lnSpc>
              <a:buFont typeface="Arial" panose="020B0604020202020204" pitchFamily="34" charset="0"/>
              <a:buChar char="•"/>
              <a:defRPr/>
            </a:pPr>
            <a:r>
              <a:rPr lang="en-US" sz="1600" dirty="0" err="1"/>
              <a:t>git</a:t>
            </a:r>
            <a:r>
              <a:rPr lang="en-US" sz="1600" dirty="0"/>
              <a:t> </a:t>
            </a:r>
            <a:r>
              <a:rPr lang="en-US" sz="1600" dirty="0">
                <a:hlinkClick r:id="rId11"/>
              </a:rPr>
              <a:t>diff</a:t>
            </a:r>
            <a:endParaRPr lang="en-US" sz="1600" dirty="0"/>
          </a:p>
          <a:p>
            <a:pPr marL="285750" indent="-285750">
              <a:lnSpc>
                <a:spcPct val="90000"/>
              </a:lnSpc>
              <a:buFont typeface="Arial" panose="020B0604020202020204" pitchFamily="34" charset="0"/>
              <a:buChar char="•"/>
              <a:defRPr/>
            </a:pPr>
            <a:r>
              <a:rPr lang="en-US" sz="1600" dirty="0" err="1"/>
              <a:t>git</a:t>
            </a:r>
            <a:r>
              <a:rPr lang="en-US" sz="1600" dirty="0"/>
              <a:t> </a:t>
            </a:r>
            <a:r>
              <a:rPr lang="en-US" sz="1600" dirty="0">
                <a:hlinkClick r:id="rId12"/>
              </a:rPr>
              <a:t>fetch</a:t>
            </a:r>
            <a:endParaRPr lang="en-US" sz="1600" dirty="0"/>
          </a:p>
          <a:p>
            <a:pPr>
              <a:lnSpc>
                <a:spcPct val="90000"/>
              </a:lnSpc>
              <a:defRPr/>
            </a:pPr>
            <a:r>
              <a:rPr lang="en-US" sz="1600" dirty="0"/>
              <a:t>Commit changes</a:t>
            </a:r>
          </a:p>
          <a:p>
            <a:pPr marL="285750" indent="-285750">
              <a:lnSpc>
                <a:spcPct val="90000"/>
              </a:lnSpc>
              <a:buFont typeface="Arial" panose="020B0604020202020204" pitchFamily="34" charset="0"/>
              <a:buChar char="•"/>
              <a:defRPr/>
            </a:pPr>
            <a:r>
              <a:rPr lang="en-US" sz="1600" dirty="0" err="1"/>
              <a:t>git</a:t>
            </a:r>
            <a:r>
              <a:rPr lang="en-US" sz="1600" dirty="0"/>
              <a:t> </a:t>
            </a:r>
            <a:r>
              <a:rPr lang="en-US" sz="1600" dirty="0">
                <a:hlinkClick r:id="rId13"/>
              </a:rPr>
              <a:t>commit</a:t>
            </a:r>
            <a:endParaRPr lang="en-US" sz="1600" dirty="0"/>
          </a:p>
          <a:p>
            <a:pPr>
              <a:lnSpc>
                <a:spcPct val="90000"/>
              </a:lnSpc>
              <a:defRPr/>
            </a:pPr>
            <a:r>
              <a:rPr lang="en-US" sz="1600" dirty="0"/>
              <a:t>Push changes to repo</a:t>
            </a:r>
          </a:p>
          <a:p>
            <a:pPr marL="285750" indent="-285750">
              <a:lnSpc>
                <a:spcPct val="90000"/>
              </a:lnSpc>
              <a:buFont typeface="Arial" panose="020B0604020202020204" pitchFamily="34" charset="0"/>
              <a:buChar char="•"/>
              <a:defRPr/>
            </a:pPr>
            <a:r>
              <a:rPr lang="en-US" sz="1600" dirty="0" err="1"/>
              <a:t>git</a:t>
            </a:r>
            <a:r>
              <a:rPr lang="en-US" sz="1600" dirty="0"/>
              <a:t> </a:t>
            </a:r>
            <a:r>
              <a:rPr lang="en-US" sz="1600" dirty="0">
                <a:hlinkClick r:id="rId14"/>
              </a:rPr>
              <a:t>push</a:t>
            </a:r>
            <a:endParaRPr lang="en-US" sz="1600" dirty="0"/>
          </a:p>
        </p:txBody>
      </p:sp>
      <p:graphicFrame>
        <p:nvGraphicFramePr>
          <p:cNvPr id="7" name="Content Placeholder 3"/>
          <p:cNvGraphicFramePr>
            <a:graphicFrameLocks/>
          </p:cNvGraphicFramePr>
          <p:nvPr/>
        </p:nvGraphicFramePr>
        <p:xfrm>
          <a:off x="0" y="1219200"/>
          <a:ext cx="4800600" cy="4302716"/>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271463" y="344488"/>
            <a:ext cx="8675687" cy="525462"/>
          </a:xfrm>
        </p:spPr>
        <p:txBody>
          <a:bodyPr/>
          <a:lstStyle/>
          <a:p>
            <a:r>
              <a:rPr lang="en-US" altLang="en-US"/>
              <a:t>Branch</a:t>
            </a:r>
            <a:endParaRPr lang="uk-UA" altLang="en-US"/>
          </a:p>
        </p:txBody>
      </p:sp>
      <p:sp>
        <p:nvSpPr>
          <p:cNvPr id="36867" name="Text Placeholder 2"/>
          <p:cNvSpPr>
            <a:spLocks noGrp="1"/>
          </p:cNvSpPr>
          <p:nvPr>
            <p:ph type="body" sz="quarter" idx="10"/>
          </p:nvPr>
        </p:nvSpPr>
        <p:spPr>
          <a:xfrm>
            <a:off x="271463" y="1233488"/>
            <a:ext cx="8674100" cy="4391025"/>
          </a:xfrm>
        </p:spPr>
        <p:txBody>
          <a:bodyPr/>
          <a:lstStyle/>
          <a:p>
            <a:pPr marL="227013" indent="-227013">
              <a:buFont typeface="Arial" panose="020B0604020202020204" pitchFamily="34" charset="0"/>
              <a:buChar char="•"/>
            </a:pPr>
            <a:r>
              <a:rPr lang="en-US" altLang="en-US"/>
              <a:t>A </a:t>
            </a:r>
            <a:r>
              <a:rPr lang="en-US" altLang="en-US" b="1">
                <a:solidFill>
                  <a:srgbClr val="00B0F0"/>
                </a:solidFill>
              </a:rPr>
              <a:t>branch</a:t>
            </a:r>
            <a:r>
              <a:rPr lang="en-US" altLang="en-US"/>
              <a:t> represents an independent line of development. Branches serve as </a:t>
            </a:r>
            <a:br>
              <a:rPr lang="en-US" altLang="en-US"/>
            </a:br>
            <a:r>
              <a:rPr lang="en-US" altLang="en-US"/>
              <a:t>an abstraction for the </a:t>
            </a:r>
            <a:r>
              <a:rPr lang="en-US" altLang="en-US" b="1">
                <a:solidFill>
                  <a:srgbClr val="00B0F0"/>
                </a:solidFill>
              </a:rPr>
              <a:t>edit/stage/</a:t>
            </a:r>
            <a:br>
              <a:rPr lang="en-US" altLang="en-US" b="1">
                <a:solidFill>
                  <a:srgbClr val="00B0F0"/>
                </a:solidFill>
              </a:rPr>
            </a:br>
            <a:r>
              <a:rPr lang="en-US" altLang="en-US" b="1">
                <a:solidFill>
                  <a:srgbClr val="00B0F0"/>
                </a:solidFill>
              </a:rPr>
              <a:t>commit</a:t>
            </a:r>
            <a:r>
              <a:rPr lang="en-US" altLang="en-US"/>
              <a:t> process</a:t>
            </a:r>
          </a:p>
          <a:p>
            <a:pPr marL="227013" indent="-227013">
              <a:buFont typeface="Arial" panose="020B0604020202020204" pitchFamily="34" charset="0"/>
              <a:buChar char="•"/>
            </a:pPr>
            <a:r>
              <a:rPr lang="en-US" altLang="en-US"/>
              <a:t>Commands</a:t>
            </a:r>
          </a:p>
          <a:p>
            <a:pPr marL="684213" lvl="1" indent="-227013">
              <a:buFont typeface="Arial" panose="020B0604020202020204" pitchFamily="34" charset="0"/>
              <a:buChar char="•"/>
            </a:pPr>
            <a:r>
              <a:rPr lang="en-US" altLang="en-US">
                <a:latin typeface="Courier New" panose="02070309020205020404" pitchFamily="49" charset="0"/>
                <a:cs typeface="Courier New" panose="02070309020205020404" pitchFamily="49" charset="0"/>
              </a:rPr>
              <a:t>git branch</a:t>
            </a:r>
            <a:r>
              <a:rPr lang="en-US" altLang="en-US"/>
              <a:t> – list of branches in local</a:t>
            </a:r>
            <a:br>
              <a:rPr lang="en-US" altLang="en-US"/>
            </a:br>
            <a:r>
              <a:rPr lang="en-US" altLang="en-US"/>
              <a:t>repo</a:t>
            </a:r>
          </a:p>
          <a:p>
            <a:pPr marL="684213" lvl="1" indent="-227013">
              <a:buFont typeface="Arial" panose="020B0604020202020204" pitchFamily="34" charset="0"/>
              <a:buChar char="•"/>
            </a:pPr>
            <a:r>
              <a:rPr lang="en-US" altLang="en-US">
                <a:latin typeface="Courier New" panose="02070309020205020404" pitchFamily="49" charset="0"/>
                <a:cs typeface="Courier New" panose="02070309020205020404" pitchFamily="49" charset="0"/>
              </a:rPr>
              <a:t>git branch</a:t>
            </a:r>
            <a:r>
              <a:rPr lang="en-US" altLang="en-US"/>
              <a:t> </a:t>
            </a:r>
            <a:r>
              <a:rPr lang="en-US" altLang="en-US">
                <a:latin typeface="Courier New" panose="02070309020205020404" pitchFamily="49" charset="0"/>
                <a:cs typeface="Courier New" panose="02070309020205020404" pitchFamily="49" charset="0"/>
              </a:rPr>
              <a:t>&lt;name&gt;</a:t>
            </a:r>
            <a:r>
              <a:rPr lang="en-US" altLang="en-US"/>
              <a:t> – create new local </a:t>
            </a:r>
            <a:br>
              <a:rPr lang="en-US" altLang="en-US"/>
            </a:br>
            <a:r>
              <a:rPr lang="en-US" altLang="en-US"/>
              <a:t>branch named “name”</a:t>
            </a:r>
          </a:p>
          <a:p>
            <a:pPr marL="684213" lvl="1" indent="-227013">
              <a:buFont typeface="Arial" panose="020B0604020202020204" pitchFamily="34" charset="0"/>
              <a:buChar char="•"/>
            </a:pPr>
            <a:r>
              <a:rPr lang="en-US" altLang="en-US">
                <a:latin typeface="Courier New" panose="02070309020205020404" pitchFamily="49" charset="0"/>
                <a:cs typeface="Courier New" panose="02070309020205020404" pitchFamily="49" charset="0"/>
              </a:rPr>
              <a:t>git branch</a:t>
            </a:r>
            <a:r>
              <a:rPr lang="en-US" altLang="en-US"/>
              <a:t> </a:t>
            </a:r>
            <a:r>
              <a:rPr lang="en-US" altLang="en-US">
                <a:latin typeface="Courier New" panose="02070309020205020404" pitchFamily="49" charset="0"/>
                <a:cs typeface="Courier New" panose="02070309020205020404" pitchFamily="49" charset="0"/>
              </a:rPr>
              <a:t>–d</a:t>
            </a:r>
            <a:r>
              <a:rPr lang="en-US" altLang="en-US"/>
              <a:t> </a:t>
            </a:r>
            <a:r>
              <a:rPr lang="en-US" altLang="en-US">
                <a:latin typeface="Courier New" panose="02070309020205020404" pitchFamily="49" charset="0"/>
                <a:cs typeface="Courier New" panose="02070309020205020404" pitchFamily="49" charset="0"/>
              </a:rPr>
              <a:t>&lt;name&gt;</a:t>
            </a:r>
            <a:r>
              <a:rPr lang="en-US" altLang="en-US"/>
              <a:t> – delete the branch </a:t>
            </a:r>
            <a:br>
              <a:rPr lang="en-US" altLang="en-US"/>
            </a:br>
            <a:r>
              <a:rPr lang="en-US" altLang="en-US"/>
              <a:t>named “name”</a:t>
            </a:r>
          </a:p>
          <a:p>
            <a:pPr marL="684213" lvl="1" indent="-227013">
              <a:buFont typeface="Arial" panose="020B0604020202020204" pitchFamily="34" charset="0"/>
              <a:buChar char="•"/>
            </a:pPr>
            <a:r>
              <a:rPr lang="en-US" altLang="en-US">
                <a:latin typeface="Courier New" panose="02070309020205020404" pitchFamily="49" charset="0"/>
                <a:cs typeface="Courier New" panose="02070309020205020404" pitchFamily="49" charset="0"/>
              </a:rPr>
              <a:t>git branch</a:t>
            </a:r>
            <a:r>
              <a:rPr lang="en-US" altLang="en-US"/>
              <a:t> </a:t>
            </a:r>
            <a:r>
              <a:rPr lang="en-US" altLang="en-US">
                <a:latin typeface="Courier New" panose="02070309020205020404" pitchFamily="49" charset="0"/>
                <a:cs typeface="Courier New" panose="02070309020205020404" pitchFamily="49" charset="0"/>
              </a:rPr>
              <a:t>–m</a:t>
            </a:r>
            <a:r>
              <a:rPr lang="en-US" altLang="en-US"/>
              <a:t> </a:t>
            </a:r>
            <a:r>
              <a:rPr lang="en-US" altLang="en-US">
                <a:latin typeface="Courier New" panose="02070309020205020404" pitchFamily="49" charset="0"/>
                <a:cs typeface="Courier New" panose="02070309020205020404" pitchFamily="49" charset="0"/>
              </a:rPr>
              <a:t>&lt;name&gt;</a:t>
            </a:r>
            <a:r>
              <a:rPr lang="en-US" altLang="en-US"/>
              <a:t> – rename the current branch to “name”</a:t>
            </a:r>
          </a:p>
        </p:txBody>
      </p:sp>
      <p:pic>
        <p:nvPicPr>
          <p:cNvPr id="3686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600200"/>
            <a:ext cx="2684463" cy="315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9523618-FDE6-4337-BCF3-BEC0569D3E1A}" type="slidenum">
              <a:rPr lang="uk-UA" altLang="en-US" smtClean="0">
                <a:solidFill>
                  <a:srgbClr val="017EB8"/>
                </a:solidFill>
                <a:latin typeface="Segoe UI" panose="020B0502040204020203" pitchFamily="34" charset="0"/>
              </a:rPr>
              <a:pPr/>
              <a:t>18</a:t>
            </a:fld>
            <a:endParaRPr lang="uk-UA" altLang="en-US">
              <a:solidFill>
                <a:srgbClr val="017EB8"/>
              </a:solidFill>
              <a:latin typeface="Segoe UI" panose="020B0502040204020203" pitchFamily="34" charset="0"/>
            </a:endParaRPr>
          </a:p>
        </p:txBody>
      </p:sp>
      <p:sp>
        <p:nvSpPr>
          <p:cNvPr id="37891" name="Title 4"/>
          <p:cNvSpPr>
            <a:spLocks noGrp="1"/>
          </p:cNvSpPr>
          <p:nvPr>
            <p:ph type="title"/>
          </p:nvPr>
        </p:nvSpPr>
        <p:spPr/>
        <p:txBody>
          <a:bodyPr/>
          <a:lstStyle/>
          <a:p>
            <a:r>
              <a:rPr lang="en-US" altLang="en-US" sz="3600"/>
              <a:t>Let’s imagine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54113" y="3398838"/>
            <a:ext cx="2543175" cy="206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3100" y="1143000"/>
            <a:ext cx="2767013" cy="138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p:nvSpPr>
        <p:spPr bwMode="auto">
          <a:xfrm>
            <a:off x="673100" y="1143000"/>
            <a:ext cx="1314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1400"/>
              <a:t>Three commits </a:t>
            </a:r>
            <a:br>
              <a:rPr lang="en-US" altLang="en-US" sz="1400"/>
            </a:br>
            <a:r>
              <a:rPr lang="en-US" altLang="en-US" sz="1400"/>
              <a:t>on master</a:t>
            </a:r>
          </a:p>
        </p:txBody>
      </p:sp>
      <p:cxnSp>
        <p:nvCxnSpPr>
          <p:cNvPr id="12" name="Straight Arrow Connector 11"/>
          <p:cNvCxnSpPr/>
          <p:nvPr/>
        </p:nvCxnSpPr>
        <p:spPr>
          <a:xfrm>
            <a:off x="1816100" y="1524000"/>
            <a:ext cx="609600" cy="4572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74625" y="1100138"/>
            <a:ext cx="485775"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1</a:t>
            </a:r>
          </a:p>
        </p:txBody>
      </p:sp>
      <p:sp>
        <p:nvSpPr>
          <p:cNvPr id="14" name="Oval 13"/>
          <p:cNvSpPr/>
          <p:nvPr/>
        </p:nvSpPr>
        <p:spPr>
          <a:xfrm>
            <a:off x="187325" y="3544888"/>
            <a:ext cx="485775"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2</a:t>
            </a:r>
          </a:p>
        </p:txBody>
      </p:sp>
      <p:sp>
        <p:nvSpPr>
          <p:cNvPr id="15" name="TextBox 14"/>
          <p:cNvSpPr txBox="1">
            <a:spLocks noChangeArrowheads="1"/>
          </p:cNvSpPr>
          <p:nvPr/>
        </p:nvSpPr>
        <p:spPr bwMode="auto">
          <a:xfrm>
            <a:off x="749300" y="5526088"/>
            <a:ext cx="2914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000" b="1">
                <a:solidFill>
                  <a:srgbClr val="FF0000"/>
                </a:solidFill>
              </a:rPr>
              <a:t>git checkout –b iss53</a:t>
            </a:r>
          </a:p>
        </p:txBody>
      </p:sp>
      <p:cxnSp>
        <p:nvCxnSpPr>
          <p:cNvPr id="16" name="Straight Arrow Connector 15"/>
          <p:cNvCxnSpPr/>
          <p:nvPr/>
        </p:nvCxnSpPr>
        <p:spPr>
          <a:xfrm flipV="1">
            <a:off x="1831975" y="5226050"/>
            <a:ext cx="609600" cy="3000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1143000"/>
            <a:ext cx="3429000" cy="207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Oval 18"/>
          <p:cNvSpPr/>
          <p:nvPr/>
        </p:nvSpPr>
        <p:spPr>
          <a:xfrm>
            <a:off x="4619625" y="1089025"/>
            <a:ext cx="485775"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3</a:t>
            </a:r>
          </a:p>
        </p:txBody>
      </p:sp>
      <p:sp>
        <p:nvSpPr>
          <p:cNvPr id="20" name="TextBox 19"/>
          <p:cNvSpPr txBox="1">
            <a:spLocks noChangeArrowheads="1"/>
          </p:cNvSpPr>
          <p:nvPr/>
        </p:nvSpPr>
        <p:spPr bwMode="auto">
          <a:xfrm>
            <a:off x="5335588" y="2571750"/>
            <a:ext cx="19034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000" b="1">
                <a:solidFill>
                  <a:srgbClr val="FF0000"/>
                </a:solidFill>
              </a:rPr>
              <a:t>git commit …</a:t>
            </a:r>
          </a:p>
        </p:txBody>
      </p:sp>
      <p:pic>
        <p:nvPicPr>
          <p:cNvPr id="21" name="Picture 2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799013" y="3600450"/>
            <a:ext cx="3505200" cy="285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Oval 21"/>
          <p:cNvSpPr/>
          <p:nvPr/>
        </p:nvSpPr>
        <p:spPr>
          <a:xfrm>
            <a:off x="4543425" y="3544888"/>
            <a:ext cx="485775"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4</a:t>
            </a:r>
          </a:p>
        </p:txBody>
      </p:sp>
      <p:sp>
        <p:nvSpPr>
          <p:cNvPr id="23" name="TextBox 22"/>
          <p:cNvSpPr txBox="1">
            <a:spLocks noChangeArrowheads="1"/>
          </p:cNvSpPr>
          <p:nvPr/>
        </p:nvSpPr>
        <p:spPr bwMode="auto">
          <a:xfrm>
            <a:off x="4038600" y="5334000"/>
            <a:ext cx="3352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buFontTx/>
              <a:buAutoNum type="arabicPeriod"/>
            </a:pPr>
            <a:r>
              <a:rPr lang="en-US" altLang="en-US" sz="2000" b="1">
                <a:solidFill>
                  <a:srgbClr val="FF0000"/>
                </a:solidFill>
              </a:rPr>
              <a:t>git checkout master</a:t>
            </a:r>
          </a:p>
          <a:p>
            <a:pPr>
              <a:buFontTx/>
              <a:buAutoNum type="arabicPeriod"/>
            </a:pPr>
            <a:r>
              <a:rPr lang="en-US" altLang="en-US" sz="2000" b="1">
                <a:solidFill>
                  <a:srgbClr val="FF0000"/>
                </a:solidFill>
              </a:rPr>
              <a:t>git checkout –b hotfix</a:t>
            </a:r>
          </a:p>
          <a:p>
            <a:pPr>
              <a:buFontTx/>
              <a:buAutoNum type="arabicPeriod"/>
            </a:pPr>
            <a:r>
              <a:rPr lang="en-US" altLang="en-US" sz="2000" b="1">
                <a:solidFill>
                  <a:srgbClr val="FF0000"/>
                </a:solidFill>
              </a:rPr>
              <a:t>git commit …</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par>
                                <p:cTn id="8" presetID="21" presetClass="entr" presetSubtype="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heel(1)">
                                      <p:cBhvr>
                                        <p:cTn id="10" dur="1000"/>
                                        <p:tgtEl>
                                          <p:spTgt spid="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heel(1)">
                                      <p:cBhvr>
                                        <p:cTn id="20" dur="1000"/>
                                        <p:tgtEl>
                                          <p:spTgt spid="1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heel(1)">
                                      <p:cBhvr>
                                        <p:cTn id="25" dur="2000"/>
                                        <p:tgtEl>
                                          <p:spTgt spid="14"/>
                                        </p:tgtEl>
                                      </p:cBhvr>
                                    </p:animEffect>
                                  </p:childTnLst>
                                </p:cTn>
                              </p:par>
                              <p:par>
                                <p:cTn id="26" presetID="21" presetClass="entr" presetSubtype="1"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heel(1)">
                                      <p:cBhvr>
                                        <p:cTn id="28" dur="1000"/>
                                        <p:tgtEl>
                                          <p:spTgt spid="6"/>
                                        </p:tgtEl>
                                      </p:cBhvr>
                                    </p:animEffect>
                                  </p:childTnLst>
                                </p:cTn>
                              </p:par>
                              <p:par>
                                <p:cTn id="29" presetID="21" presetClass="entr" presetSubtype="1"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heel(1)">
                                      <p:cBhvr>
                                        <p:cTn id="31" dur="2000"/>
                                        <p:tgtEl>
                                          <p:spTgt spid="1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p:cTn id="36" dur="500" fill="hold"/>
                                        <p:tgtEl>
                                          <p:spTgt spid="20"/>
                                        </p:tgtEl>
                                        <p:attrNameLst>
                                          <p:attrName>ppt_w</p:attrName>
                                        </p:attrNameLst>
                                      </p:cBhvr>
                                      <p:tavLst>
                                        <p:tav tm="0">
                                          <p:val>
                                            <p:fltVal val="0"/>
                                          </p:val>
                                        </p:tav>
                                        <p:tav tm="100000">
                                          <p:val>
                                            <p:strVal val="#ppt_w"/>
                                          </p:val>
                                        </p:tav>
                                      </p:tavLst>
                                    </p:anim>
                                    <p:anim calcmode="lin" valueType="num">
                                      <p:cBhvr>
                                        <p:cTn id="37" dur="500" fill="hold"/>
                                        <p:tgtEl>
                                          <p:spTgt spid="20"/>
                                        </p:tgtEl>
                                        <p:attrNameLst>
                                          <p:attrName>ppt_h</p:attrName>
                                        </p:attrNameLst>
                                      </p:cBhvr>
                                      <p:tavLst>
                                        <p:tav tm="0">
                                          <p:val>
                                            <p:fltVal val="0"/>
                                          </p:val>
                                        </p:tav>
                                        <p:tav tm="100000">
                                          <p:val>
                                            <p:strVal val="#ppt_h"/>
                                          </p:val>
                                        </p:tav>
                                      </p:tavLst>
                                    </p:anim>
                                    <p:animEffect transition="in" filter="fade">
                                      <p:cBhvr>
                                        <p:cTn id="38" dur="500"/>
                                        <p:tgtEl>
                                          <p:spTgt spid="2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heel(1)">
                                      <p:cBhvr>
                                        <p:cTn id="43" dur="2000"/>
                                        <p:tgtEl>
                                          <p:spTgt spid="19"/>
                                        </p:tgtEl>
                                      </p:cBhvr>
                                    </p:animEffect>
                                  </p:childTnLst>
                                </p:cTn>
                              </p:par>
                              <p:par>
                                <p:cTn id="44" presetID="21" presetClass="entr" presetSubtype="1"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heel(1)">
                                      <p:cBhvr>
                                        <p:cTn id="46" dur="1000"/>
                                        <p:tgtEl>
                                          <p:spTgt spid="1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p:cTn id="51" dur="500" fill="hold"/>
                                        <p:tgtEl>
                                          <p:spTgt spid="23"/>
                                        </p:tgtEl>
                                        <p:attrNameLst>
                                          <p:attrName>ppt_w</p:attrName>
                                        </p:attrNameLst>
                                      </p:cBhvr>
                                      <p:tavLst>
                                        <p:tav tm="0">
                                          <p:val>
                                            <p:fltVal val="0"/>
                                          </p:val>
                                        </p:tav>
                                        <p:tav tm="100000">
                                          <p:val>
                                            <p:strVal val="#ppt_w"/>
                                          </p:val>
                                        </p:tav>
                                      </p:tavLst>
                                    </p:anim>
                                    <p:anim calcmode="lin" valueType="num">
                                      <p:cBhvr>
                                        <p:cTn id="52" dur="500" fill="hold"/>
                                        <p:tgtEl>
                                          <p:spTgt spid="23"/>
                                        </p:tgtEl>
                                        <p:attrNameLst>
                                          <p:attrName>ppt_h</p:attrName>
                                        </p:attrNameLst>
                                      </p:cBhvr>
                                      <p:tavLst>
                                        <p:tav tm="0">
                                          <p:val>
                                            <p:fltVal val="0"/>
                                          </p:val>
                                        </p:tav>
                                        <p:tav tm="100000">
                                          <p:val>
                                            <p:strVal val="#ppt_h"/>
                                          </p:val>
                                        </p:tav>
                                      </p:tavLst>
                                    </p:anim>
                                    <p:animEffect transition="in" filter="fade">
                                      <p:cBhvr>
                                        <p:cTn id="53" dur="500"/>
                                        <p:tgtEl>
                                          <p:spTgt spid="2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1" presetClass="entr" presetSubtype="1" fill="hold" grpId="0"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heel(1)">
                                      <p:cBhvr>
                                        <p:cTn id="58" dur="2000"/>
                                        <p:tgtEl>
                                          <p:spTgt spid="22"/>
                                        </p:tgtEl>
                                      </p:cBhvr>
                                    </p:animEffect>
                                  </p:childTnLst>
                                </p:cTn>
                              </p:par>
                              <p:par>
                                <p:cTn id="59" presetID="21" presetClass="entr" presetSubtype="1" fill="hold"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wheel(1)">
                                      <p:cBhvr>
                                        <p:cTn id="61"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15" grpId="0"/>
      <p:bldP spid="19" grpId="0" animBg="1"/>
      <p:bldP spid="20" grpId="0"/>
      <p:bldP spid="22" grpId="0" animBg="1"/>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0E69170-6DA7-4E54-BB30-38FBD46C1F87}" type="slidenum">
              <a:rPr lang="uk-UA" altLang="en-US" smtClean="0">
                <a:solidFill>
                  <a:srgbClr val="017EB8"/>
                </a:solidFill>
                <a:latin typeface="Segoe UI" panose="020B0502040204020203" pitchFamily="34" charset="0"/>
              </a:rPr>
              <a:pPr/>
              <a:t>19</a:t>
            </a:fld>
            <a:endParaRPr lang="uk-UA" altLang="en-US">
              <a:solidFill>
                <a:srgbClr val="017EB8"/>
              </a:solidFill>
              <a:latin typeface="Segoe UI" panose="020B0502040204020203" pitchFamily="34" charset="0"/>
            </a:endParaRPr>
          </a:p>
        </p:txBody>
      </p:sp>
      <p:sp>
        <p:nvSpPr>
          <p:cNvPr id="38915" name="Title 4"/>
          <p:cNvSpPr>
            <a:spLocks noGrp="1"/>
          </p:cNvSpPr>
          <p:nvPr>
            <p:ph type="title"/>
          </p:nvPr>
        </p:nvSpPr>
        <p:spPr/>
        <p:txBody>
          <a:bodyPr/>
          <a:lstStyle/>
          <a:p>
            <a:r>
              <a:rPr lang="en-US" altLang="en-US" sz="3600"/>
              <a:t>Merging</a:t>
            </a:r>
          </a:p>
        </p:txBody>
      </p:sp>
      <p:sp>
        <p:nvSpPr>
          <p:cNvPr id="6" name="Oval 5"/>
          <p:cNvSpPr/>
          <p:nvPr/>
        </p:nvSpPr>
        <p:spPr>
          <a:xfrm>
            <a:off x="860425" y="927100"/>
            <a:ext cx="485775"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5</a:t>
            </a:r>
          </a:p>
        </p:txBody>
      </p:sp>
      <p:pic>
        <p:nvPicPr>
          <p:cNvPr id="38917"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25613" y="898525"/>
            <a:ext cx="2870200" cy="282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TextBox 7"/>
          <p:cNvSpPr txBox="1">
            <a:spLocks noChangeArrowheads="1"/>
          </p:cNvSpPr>
          <p:nvPr/>
        </p:nvSpPr>
        <p:spPr bwMode="auto">
          <a:xfrm>
            <a:off x="533400" y="2743200"/>
            <a:ext cx="30924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buFontTx/>
              <a:buAutoNum type="arabicPeriod"/>
            </a:pPr>
            <a:r>
              <a:rPr lang="en-US" altLang="en-US" sz="2000" b="1">
                <a:solidFill>
                  <a:srgbClr val="FF0000"/>
                </a:solidFill>
              </a:rPr>
              <a:t>git checkout master</a:t>
            </a:r>
          </a:p>
          <a:p>
            <a:pPr>
              <a:buFontTx/>
              <a:buAutoNum type="arabicPeriod"/>
            </a:pPr>
            <a:r>
              <a:rPr lang="en-US" altLang="en-US" sz="2000" b="1">
                <a:solidFill>
                  <a:srgbClr val="FF0000"/>
                </a:solidFill>
              </a:rPr>
              <a:t>git merge hotfix</a:t>
            </a:r>
          </a:p>
        </p:txBody>
      </p:sp>
      <p:pic>
        <p:nvPicPr>
          <p:cNvPr id="38919" name="Picture 8"/>
          <p:cNvPicPr>
            <a:picLocks noChangeAspect="1"/>
          </p:cNvPicPr>
          <p:nvPr/>
        </p:nvPicPr>
        <p:blipFill>
          <a:blip r:embed="rId5">
            <a:extLst>
              <a:ext uri="{28A0092B-C50C-407E-A947-70E740481C1C}">
                <a14:useLocalDpi xmlns:a14="http://schemas.microsoft.com/office/drawing/2010/main" val="0"/>
              </a:ext>
            </a:extLst>
          </a:blip>
          <a:srcRect l="36102"/>
          <a:stretch>
            <a:fillRect/>
          </a:stretch>
        </p:blipFill>
        <p:spPr bwMode="auto">
          <a:xfrm>
            <a:off x="5511800" y="1002280"/>
            <a:ext cx="3267075"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9"/>
          <p:cNvSpPr/>
          <p:nvPr/>
        </p:nvSpPr>
        <p:spPr>
          <a:xfrm>
            <a:off x="5026025" y="927100"/>
            <a:ext cx="485775"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6</a:t>
            </a:r>
          </a:p>
        </p:txBody>
      </p:sp>
      <p:pic>
        <p:nvPicPr>
          <p:cNvPr id="11" name="Picture 10"/>
          <p:cNvPicPr>
            <a:picLocks noChangeAspect="1"/>
          </p:cNvPicPr>
          <p:nvPr/>
        </p:nvPicPr>
        <p:blipFill>
          <a:blip r:embed="rId6">
            <a:extLst>
              <a:ext uri="{28A0092B-C50C-407E-A947-70E740481C1C}">
                <a14:useLocalDpi xmlns:a14="http://schemas.microsoft.com/office/drawing/2010/main" val="0"/>
              </a:ext>
            </a:extLst>
          </a:blip>
          <a:srcRect l="34018"/>
          <a:stretch>
            <a:fillRect/>
          </a:stretch>
        </p:blipFill>
        <p:spPr bwMode="auto">
          <a:xfrm>
            <a:off x="1997075" y="4181928"/>
            <a:ext cx="2868613" cy="230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Oval 11"/>
          <p:cNvSpPr/>
          <p:nvPr/>
        </p:nvSpPr>
        <p:spPr>
          <a:xfrm>
            <a:off x="865188" y="4219575"/>
            <a:ext cx="485775"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7</a:t>
            </a:r>
          </a:p>
        </p:txBody>
      </p:sp>
      <p:sp>
        <p:nvSpPr>
          <p:cNvPr id="38923" name="TextBox 12"/>
          <p:cNvSpPr txBox="1">
            <a:spLocks noChangeArrowheads="1"/>
          </p:cNvSpPr>
          <p:nvPr/>
        </p:nvSpPr>
        <p:spPr bwMode="auto">
          <a:xfrm>
            <a:off x="4191000" y="5562600"/>
            <a:ext cx="2516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buFontTx/>
              <a:buAutoNum type="arabicPeriod"/>
            </a:pPr>
            <a:r>
              <a:rPr lang="en-US" altLang="en-US" sz="2000" b="1">
                <a:solidFill>
                  <a:srgbClr val="FF0000"/>
                </a:solidFill>
              </a:rPr>
              <a:t>git merge iss53</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1000"/>
                                        <p:tgtEl>
                                          <p:spTgt spid="12"/>
                                        </p:tgtEl>
                                      </p:cBhvr>
                                    </p:animEffect>
                                  </p:childTnLst>
                                </p:cTn>
                              </p:par>
                              <p:par>
                                <p:cTn id="8" presetID="21"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71463" y="344488"/>
            <a:ext cx="8675687" cy="525462"/>
          </a:xfrm>
        </p:spPr>
        <p:txBody>
          <a:bodyPr/>
          <a:lstStyle/>
          <a:p>
            <a:pPr eaLnBrk="1" hangingPunct="1"/>
            <a:r>
              <a:rPr lang="en-US" altLang="en-US"/>
              <a:t>Agenda</a:t>
            </a:r>
            <a:endParaRPr lang="uk-UA" altLang="en-US"/>
          </a:p>
        </p:txBody>
      </p:sp>
      <p:sp>
        <p:nvSpPr>
          <p:cNvPr id="13315" name="Content Placeholder 2"/>
          <p:cNvSpPr>
            <a:spLocks noGrp="1"/>
          </p:cNvSpPr>
          <p:nvPr>
            <p:ph type="body" sz="quarter" idx="10"/>
          </p:nvPr>
        </p:nvSpPr>
        <p:spPr>
          <a:xfrm>
            <a:off x="471488" y="1057275"/>
            <a:ext cx="8674100" cy="4962525"/>
          </a:xfrm>
        </p:spPr>
        <p:txBody>
          <a:bodyPr/>
          <a:lstStyle/>
          <a:p>
            <a:pPr>
              <a:spcBef>
                <a:spcPts val="300"/>
              </a:spcBef>
              <a:defRPr/>
            </a:pPr>
            <a:r>
              <a:rPr lang="en-US" sz="2800" dirty="0"/>
              <a:t>Source Control Management (SCM)</a:t>
            </a:r>
          </a:p>
          <a:p>
            <a:pPr lvl="1">
              <a:spcBef>
                <a:spcPts val="300"/>
              </a:spcBef>
              <a:defRPr/>
            </a:pPr>
            <a:r>
              <a:rPr lang="en-US" sz="2400" dirty="0"/>
              <a:t>Fundamental Concepts</a:t>
            </a:r>
          </a:p>
          <a:p>
            <a:pPr lvl="1">
              <a:spcBef>
                <a:spcPts val="300"/>
              </a:spcBef>
              <a:defRPr/>
            </a:pPr>
            <a:r>
              <a:rPr lang="en-US" sz="2400" dirty="0"/>
              <a:t>Terms</a:t>
            </a:r>
          </a:p>
          <a:p>
            <a:pPr>
              <a:spcBef>
                <a:spcPts val="300"/>
              </a:spcBef>
              <a:defRPr/>
            </a:pPr>
            <a:r>
              <a:rPr lang="en-US" sz="2800" dirty="0"/>
              <a:t>Types of Version Control Systems</a:t>
            </a:r>
          </a:p>
          <a:p>
            <a:pPr>
              <a:spcBef>
                <a:spcPts val="300"/>
              </a:spcBef>
              <a:defRPr/>
            </a:pPr>
            <a:r>
              <a:rPr lang="en-US" sz="2800" dirty="0" err="1"/>
              <a:t>Git</a:t>
            </a:r>
            <a:endParaRPr lang="en-US" sz="2800" dirty="0"/>
          </a:p>
          <a:p>
            <a:pPr lvl="1">
              <a:spcBef>
                <a:spcPts val="300"/>
              </a:spcBef>
              <a:defRPr/>
            </a:pPr>
            <a:r>
              <a:rPr lang="en-US" sz="2400" dirty="0"/>
              <a:t>Before start</a:t>
            </a:r>
          </a:p>
          <a:p>
            <a:pPr lvl="1">
              <a:spcBef>
                <a:spcPts val="300"/>
              </a:spcBef>
              <a:defRPr/>
            </a:pPr>
            <a:r>
              <a:rPr lang="en-US" sz="2400" dirty="0"/>
              <a:t>Configuration</a:t>
            </a:r>
          </a:p>
          <a:p>
            <a:pPr lvl="1">
              <a:spcBef>
                <a:spcPts val="300"/>
              </a:spcBef>
              <a:defRPr/>
            </a:pPr>
            <a:r>
              <a:rPr lang="en-US" sz="2400" dirty="0"/>
              <a:t>Basics</a:t>
            </a:r>
          </a:p>
          <a:p>
            <a:pPr lvl="1">
              <a:spcBef>
                <a:spcPts val="300"/>
              </a:spcBef>
              <a:defRPr/>
            </a:pPr>
            <a:r>
              <a:rPr lang="en-US" sz="2400" dirty="0"/>
              <a:t>Work cycle</a:t>
            </a:r>
          </a:p>
          <a:p>
            <a:pPr lvl="1">
              <a:spcBef>
                <a:spcPts val="300"/>
              </a:spcBef>
              <a:defRPr/>
            </a:pPr>
            <a:r>
              <a:rPr lang="en-US" sz="2400" dirty="0"/>
              <a:t>Branches | Merging | Rebasing</a:t>
            </a:r>
          </a:p>
          <a:p>
            <a:pPr marL="227013" lvl="1" indent="-227013">
              <a:spcBef>
                <a:spcPts val="300"/>
              </a:spcBef>
              <a:defRPr/>
            </a:pPr>
            <a:r>
              <a:rPr lang="en-US" sz="2800" dirty="0"/>
              <a:t>Practical tasks</a:t>
            </a:r>
          </a:p>
          <a:p>
            <a:pPr marL="227013" lvl="1" indent="-227013">
              <a:spcBef>
                <a:spcPts val="300"/>
              </a:spcBef>
              <a:defRPr/>
            </a:pPr>
            <a:r>
              <a:rPr lang="en-US" sz="2800" dirty="0"/>
              <a:t>HomeWork</a:t>
            </a:r>
          </a:p>
          <a:p>
            <a:pPr marL="0" indent="0" eaLnBrk="1" hangingPunct="1">
              <a:spcBef>
                <a:spcPts val="300"/>
              </a:spcBef>
              <a:buFont typeface="Arial"/>
              <a:buNone/>
              <a:defRPr/>
            </a:pPr>
            <a:endParaRPr lang="en-US" altLang="en-US" sz="2800" dirty="0"/>
          </a:p>
        </p:txBody>
      </p:sp>
      <p:pic>
        <p:nvPicPr>
          <p:cNvPr id="1536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53163" y="1676400"/>
            <a:ext cx="2865437" cy="315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F2DB810-8A59-4577-ABC2-F71D02593261}" type="slidenum">
              <a:rPr lang="uk-UA" altLang="en-US" smtClean="0">
                <a:solidFill>
                  <a:srgbClr val="017EB8"/>
                </a:solidFill>
                <a:latin typeface="Segoe UI" panose="020B0502040204020203" pitchFamily="34" charset="0"/>
              </a:rPr>
              <a:pPr/>
              <a:t>20</a:t>
            </a:fld>
            <a:endParaRPr lang="uk-UA" altLang="en-US">
              <a:solidFill>
                <a:srgbClr val="017EB8"/>
              </a:solidFill>
              <a:latin typeface="Segoe UI" panose="020B0502040204020203" pitchFamily="34" charset="0"/>
            </a:endParaRPr>
          </a:p>
        </p:txBody>
      </p:sp>
      <p:sp>
        <p:nvSpPr>
          <p:cNvPr id="39939" name="Title 4"/>
          <p:cNvSpPr>
            <a:spLocks noGrp="1"/>
          </p:cNvSpPr>
          <p:nvPr>
            <p:ph type="title"/>
          </p:nvPr>
        </p:nvSpPr>
        <p:spPr/>
        <p:txBody>
          <a:bodyPr/>
          <a:lstStyle/>
          <a:p>
            <a:r>
              <a:rPr lang="en-US" altLang="en-US" sz="3600"/>
              <a:t>Rebasing</a:t>
            </a:r>
          </a:p>
        </p:txBody>
      </p:sp>
      <p:pic>
        <p:nvPicPr>
          <p:cNvPr id="39940"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143000"/>
            <a:ext cx="3937000" cy="311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6"/>
          <p:cNvSpPr/>
          <p:nvPr/>
        </p:nvSpPr>
        <p:spPr>
          <a:xfrm>
            <a:off x="214313" y="1143000"/>
            <a:ext cx="485775"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1</a:t>
            </a:r>
          </a:p>
        </p:txBody>
      </p:sp>
      <p:sp>
        <p:nvSpPr>
          <p:cNvPr id="39942" name="TextBox 7"/>
          <p:cNvSpPr txBox="1">
            <a:spLocks noChangeArrowheads="1"/>
          </p:cNvSpPr>
          <p:nvPr/>
        </p:nvSpPr>
        <p:spPr bwMode="auto">
          <a:xfrm>
            <a:off x="838200" y="1263650"/>
            <a:ext cx="17986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a:t>Some initial state</a:t>
            </a:r>
          </a:p>
        </p:txBody>
      </p:sp>
      <p:pic>
        <p:nvPicPr>
          <p:cNvPr id="39943"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23963" y="4157662"/>
            <a:ext cx="4951412"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9"/>
          <p:cNvSpPr/>
          <p:nvPr/>
        </p:nvSpPr>
        <p:spPr>
          <a:xfrm>
            <a:off x="541338" y="4942026"/>
            <a:ext cx="485775"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2</a:t>
            </a:r>
          </a:p>
        </p:txBody>
      </p:sp>
      <p:sp>
        <p:nvSpPr>
          <p:cNvPr id="39945" name="TextBox 10"/>
          <p:cNvSpPr txBox="1">
            <a:spLocks noChangeArrowheads="1"/>
          </p:cNvSpPr>
          <p:nvPr/>
        </p:nvSpPr>
        <p:spPr bwMode="auto">
          <a:xfrm>
            <a:off x="5226050" y="5616575"/>
            <a:ext cx="36703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buFontTx/>
              <a:buAutoNum type="arabicPeriod"/>
            </a:pPr>
            <a:r>
              <a:rPr lang="en-US" altLang="en-US" sz="2000" b="1">
                <a:solidFill>
                  <a:srgbClr val="FF0000"/>
                </a:solidFill>
              </a:rPr>
              <a:t>git checkout experiment</a:t>
            </a:r>
          </a:p>
          <a:p>
            <a:pPr>
              <a:buFontTx/>
              <a:buAutoNum type="arabicPeriod"/>
            </a:pPr>
            <a:r>
              <a:rPr lang="en-US" altLang="en-US" sz="2000" b="1">
                <a:solidFill>
                  <a:srgbClr val="FF0000"/>
                </a:solidFill>
              </a:rPr>
              <a:t>git rebase master</a:t>
            </a:r>
          </a:p>
        </p:txBody>
      </p:sp>
      <p:pic>
        <p:nvPicPr>
          <p:cNvPr id="11" name="Picture 6">
            <a:extLst>
              <a:ext uri="{FF2B5EF4-FFF2-40B4-BE49-F238E27FC236}">
                <a16:creationId xmlns:a16="http://schemas.microsoft.com/office/drawing/2014/main" id="{6295075E-3CCA-49A0-8726-3D313481C1A1}"/>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779443" y="533400"/>
            <a:ext cx="2114550" cy="4574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62" name="Picture 6" descr="http://agilewarrior.files.wordpress.com/2012/04/git-workflow.png?w=500&amp;h=4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206500"/>
            <a:ext cx="5753100" cy="471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Title 1"/>
          <p:cNvSpPr>
            <a:spLocks noGrp="1"/>
          </p:cNvSpPr>
          <p:nvPr>
            <p:ph type="title"/>
          </p:nvPr>
        </p:nvSpPr>
        <p:spPr>
          <a:xfrm>
            <a:off x="514350" y="228600"/>
            <a:ext cx="8229600" cy="1143000"/>
          </a:xfrm>
        </p:spPr>
        <p:txBody>
          <a:bodyPr/>
          <a:lstStyle/>
          <a:p>
            <a:r>
              <a:rPr lang="en-US" altLang="en-US" sz="3200"/>
              <a:t>Team player / issue / bug fix philosophy</a:t>
            </a:r>
            <a:br>
              <a:rPr lang="en-US" altLang="en-US" sz="3200"/>
            </a:br>
            <a:endParaRPr lang="uk-UA" altLang="en-US" sz="3200"/>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4D6C-EA5D-4589-A834-CD71A13702FF}"/>
              </a:ext>
            </a:extLst>
          </p:cNvPr>
          <p:cNvSpPr>
            <a:spLocks noGrp="1"/>
          </p:cNvSpPr>
          <p:nvPr>
            <p:ph type="title"/>
          </p:nvPr>
        </p:nvSpPr>
        <p:spPr/>
        <p:txBody>
          <a:bodyPr/>
          <a:lstStyle/>
          <a:p>
            <a:r>
              <a:rPr lang="en-US" dirty="0"/>
              <a:t>stash</a:t>
            </a:r>
          </a:p>
        </p:txBody>
      </p:sp>
      <p:sp>
        <p:nvSpPr>
          <p:cNvPr id="3" name="Content Placeholder 2">
            <a:extLst>
              <a:ext uri="{FF2B5EF4-FFF2-40B4-BE49-F238E27FC236}">
                <a16:creationId xmlns:a16="http://schemas.microsoft.com/office/drawing/2014/main" id="{5B4956E0-F99F-4760-94C5-4185C9D90C02}"/>
              </a:ext>
            </a:extLst>
          </p:cNvPr>
          <p:cNvSpPr>
            <a:spLocks noGrp="1"/>
          </p:cNvSpPr>
          <p:nvPr>
            <p:ph idx="1"/>
          </p:nvPr>
        </p:nvSpPr>
        <p:spPr/>
        <p:txBody>
          <a:bodyPr/>
          <a:lstStyle/>
          <a:p>
            <a:r>
              <a:rPr lang="en-US" dirty="0"/>
              <a:t>git stash</a:t>
            </a:r>
          </a:p>
          <a:p>
            <a:r>
              <a:rPr lang="en-US" dirty="0"/>
              <a:t>git stash list</a:t>
            </a:r>
          </a:p>
          <a:p>
            <a:r>
              <a:rPr lang="en-US" dirty="0"/>
              <a:t>git stash apply</a:t>
            </a:r>
          </a:p>
          <a:p>
            <a:r>
              <a:rPr lang="en-US" dirty="0"/>
              <a:t>git stash apply &lt;stash number&gt; </a:t>
            </a:r>
          </a:p>
          <a:p>
            <a:r>
              <a:rPr lang="en-US" dirty="0"/>
              <a:t>git stash drop &lt;stash number&gt; </a:t>
            </a:r>
          </a:p>
          <a:p>
            <a:r>
              <a:rPr lang="en-US" dirty="0"/>
              <a:t>git stash pop</a:t>
            </a:r>
          </a:p>
          <a:p>
            <a:endParaRPr lang="en-US" dirty="0"/>
          </a:p>
          <a:p>
            <a:endParaRPr lang="en-US" dirty="0"/>
          </a:p>
        </p:txBody>
      </p:sp>
    </p:spTree>
    <p:extLst>
      <p:ext uri="{BB962C8B-B14F-4D97-AF65-F5344CB8AC3E}">
        <p14:creationId xmlns:p14="http://schemas.microsoft.com/office/powerpoint/2010/main" val="2139313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990600" y="685800"/>
          <a:ext cx="7239000" cy="5191130"/>
        </p:xfrm>
        <a:graphic>
          <a:graphicData uri="http://schemas.openxmlformats.org/drawingml/2006/table">
            <a:tbl>
              <a:tblPr firstRow="1" bandRow="1">
                <a:tableStyleId>{5C22544A-7EE6-4342-B048-85BDC9FD1C3A}</a:tableStyleId>
              </a:tblPr>
              <a:tblGrid>
                <a:gridCol w="2805113">
                  <a:extLst>
                    <a:ext uri="{9D8B030D-6E8A-4147-A177-3AD203B41FA5}">
                      <a16:colId xmlns:a16="http://schemas.microsoft.com/office/drawing/2014/main" val="20000"/>
                    </a:ext>
                  </a:extLst>
                </a:gridCol>
                <a:gridCol w="4433887">
                  <a:extLst>
                    <a:ext uri="{9D8B030D-6E8A-4147-A177-3AD203B41FA5}">
                      <a16:colId xmlns:a16="http://schemas.microsoft.com/office/drawing/2014/main" val="20001"/>
                    </a:ext>
                  </a:extLst>
                </a:gridCol>
              </a:tblGrid>
              <a:tr h="370795">
                <a:tc>
                  <a:txBody>
                    <a:bodyPr/>
                    <a:lstStyle/>
                    <a:p>
                      <a:r>
                        <a:rPr lang="en-US" sz="1800" dirty="0"/>
                        <a:t>Command syntax</a:t>
                      </a:r>
                      <a:endParaRPr lang="uk-UA" sz="1800" dirty="0"/>
                    </a:p>
                  </a:txBody>
                  <a:tcPr marT="45714" marB="45714"/>
                </a:tc>
                <a:tc>
                  <a:txBody>
                    <a:bodyPr/>
                    <a:lstStyle/>
                    <a:p>
                      <a:r>
                        <a:rPr lang="en-US" sz="1800" dirty="0"/>
                        <a:t>Description</a:t>
                      </a:r>
                      <a:endParaRPr lang="uk-UA" sz="1800" dirty="0"/>
                    </a:p>
                  </a:txBody>
                  <a:tcPr marT="45714" marB="45714"/>
                </a:tc>
                <a:extLst>
                  <a:ext uri="{0D108BD9-81ED-4DB2-BD59-A6C34878D82A}">
                    <a16:rowId xmlns:a16="http://schemas.microsoft.com/office/drawing/2014/main" val="10000"/>
                  </a:ext>
                </a:extLst>
              </a:tr>
              <a:tr h="370795">
                <a:tc>
                  <a:txBody>
                    <a:bodyPr/>
                    <a:lstStyle/>
                    <a:p>
                      <a:r>
                        <a:rPr lang="en-US" sz="1800" dirty="0"/>
                        <a:t>repo </a:t>
                      </a:r>
                      <a:r>
                        <a:rPr lang="en-US" sz="1800" dirty="0" err="1"/>
                        <a:t>init</a:t>
                      </a:r>
                      <a:endParaRPr lang="uk-UA" sz="1800" dirty="0"/>
                    </a:p>
                  </a:txBody>
                  <a:tcPr marT="45714" marB="45714"/>
                </a:tc>
                <a:tc>
                  <a:txBody>
                    <a:bodyPr/>
                    <a:lstStyle/>
                    <a:p>
                      <a:r>
                        <a:rPr lang="en-US" sz="1800" dirty="0"/>
                        <a:t>initializes a new client</a:t>
                      </a:r>
                      <a:endParaRPr lang="uk-UA" sz="1800" dirty="0"/>
                    </a:p>
                  </a:txBody>
                  <a:tcPr marT="45714" marB="45714"/>
                </a:tc>
                <a:extLst>
                  <a:ext uri="{0D108BD9-81ED-4DB2-BD59-A6C34878D82A}">
                    <a16:rowId xmlns:a16="http://schemas.microsoft.com/office/drawing/2014/main" val="10001"/>
                  </a:ext>
                </a:extLst>
              </a:tr>
              <a:tr h="370795">
                <a:tc>
                  <a:txBody>
                    <a:bodyPr/>
                    <a:lstStyle/>
                    <a:p>
                      <a:r>
                        <a:rPr lang="en-US" sz="1800" dirty="0"/>
                        <a:t>repo sync</a:t>
                      </a:r>
                      <a:endParaRPr lang="uk-UA" sz="1800" dirty="0"/>
                    </a:p>
                  </a:txBody>
                  <a:tcPr marT="45714" marB="45714"/>
                </a:tc>
                <a:tc>
                  <a:txBody>
                    <a:bodyPr/>
                    <a:lstStyle/>
                    <a:p>
                      <a:r>
                        <a:rPr lang="en-US" sz="1800" dirty="0"/>
                        <a:t>syncs client to repositories</a:t>
                      </a:r>
                      <a:endParaRPr lang="uk-UA" sz="1800" dirty="0"/>
                    </a:p>
                  </a:txBody>
                  <a:tcPr marT="45714" marB="45714"/>
                </a:tc>
                <a:extLst>
                  <a:ext uri="{0D108BD9-81ED-4DB2-BD59-A6C34878D82A}">
                    <a16:rowId xmlns:a16="http://schemas.microsoft.com/office/drawing/2014/main" val="10002"/>
                  </a:ext>
                </a:extLst>
              </a:tr>
              <a:tr h="370795">
                <a:tc>
                  <a:txBody>
                    <a:bodyPr/>
                    <a:lstStyle/>
                    <a:p>
                      <a:r>
                        <a:rPr lang="en-US" sz="1800" dirty="0"/>
                        <a:t>repo start</a:t>
                      </a:r>
                      <a:endParaRPr lang="uk-UA" sz="1800" dirty="0"/>
                    </a:p>
                  </a:txBody>
                  <a:tcPr marT="45714" marB="45714"/>
                </a:tc>
                <a:tc>
                  <a:txBody>
                    <a:bodyPr/>
                    <a:lstStyle/>
                    <a:p>
                      <a:r>
                        <a:rPr lang="en-US" sz="1800" dirty="0"/>
                        <a:t>starts a new branch</a:t>
                      </a:r>
                      <a:endParaRPr lang="uk-UA" sz="1800" dirty="0"/>
                    </a:p>
                  </a:txBody>
                  <a:tcPr marT="45714" marB="45714"/>
                </a:tc>
                <a:extLst>
                  <a:ext uri="{0D108BD9-81ED-4DB2-BD59-A6C34878D82A}">
                    <a16:rowId xmlns:a16="http://schemas.microsoft.com/office/drawing/2014/main" val="10003"/>
                  </a:ext>
                </a:extLst>
              </a:tr>
              <a:tr h="370795">
                <a:tc>
                  <a:txBody>
                    <a:bodyPr/>
                    <a:lstStyle/>
                    <a:p>
                      <a:r>
                        <a:rPr lang="en-US" sz="1800" dirty="0" err="1"/>
                        <a:t>git</a:t>
                      </a:r>
                      <a:r>
                        <a:rPr lang="en-US" sz="1800" dirty="0"/>
                        <a:t> add</a:t>
                      </a:r>
                      <a:endParaRPr lang="uk-UA" sz="1800" dirty="0"/>
                    </a:p>
                  </a:txBody>
                  <a:tcPr marT="45714" marB="45714"/>
                </a:tc>
                <a:tc>
                  <a:txBody>
                    <a:bodyPr/>
                    <a:lstStyle/>
                    <a:p>
                      <a:r>
                        <a:rPr lang="en-US" sz="1800" dirty="0"/>
                        <a:t>stages files ( adds to index )</a:t>
                      </a:r>
                      <a:endParaRPr lang="uk-UA" sz="1800" dirty="0"/>
                    </a:p>
                  </a:txBody>
                  <a:tcPr marT="45714" marB="45714"/>
                </a:tc>
                <a:extLst>
                  <a:ext uri="{0D108BD9-81ED-4DB2-BD59-A6C34878D82A}">
                    <a16:rowId xmlns:a16="http://schemas.microsoft.com/office/drawing/2014/main" val="10004"/>
                  </a:ext>
                </a:extLst>
              </a:tr>
              <a:tr h="370795">
                <a:tc>
                  <a:txBody>
                    <a:bodyPr/>
                    <a:lstStyle/>
                    <a:p>
                      <a:r>
                        <a:rPr lang="en-US" sz="1800" dirty="0"/>
                        <a:t>repo status</a:t>
                      </a:r>
                      <a:endParaRPr lang="uk-UA" sz="1800" dirty="0"/>
                    </a:p>
                  </a:txBody>
                  <a:tcPr marT="45714" marB="45714"/>
                </a:tc>
                <a:tc>
                  <a:txBody>
                    <a:bodyPr/>
                    <a:lstStyle/>
                    <a:p>
                      <a:r>
                        <a:rPr lang="en-US" sz="1800" dirty="0"/>
                        <a:t>shows status of current branch</a:t>
                      </a:r>
                      <a:endParaRPr lang="uk-UA" sz="1800" dirty="0"/>
                    </a:p>
                  </a:txBody>
                  <a:tcPr marT="45714" marB="45714"/>
                </a:tc>
                <a:extLst>
                  <a:ext uri="{0D108BD9-81ED-4DB2-BD59-A6C34878D82A}">
                    <a16:rowId xmlns:a16="http://schemas.microsoft.com/office/drawing/2014/main" val="10005"/>
                  </a:ext>
                </a:extLst>
              </a:tr>
              <a:tr h="370795">
                <a:tc>
                  <a:txBody>
                    <a:bodyPr/>
                    <a:lstStyle/>
                    <a:p>
                      <a:r>
                        <a:rPr lang="en-US" sz="1800" dirty="0" err="1"/>
                        <a:t>git</a:t>
                      </a:r>
                      <a:r>
                        <a:rPr lang="en-US" sz="1800" dirty="0"/>
                        <a:t> commit</a:t>
                      </a:r>
                      <a:endParaRPr lang="uk-UA" sz="1800" dirty="0"/>
                    </a:p>
                  </a:txBody>
                  <a:tcPr marT="45714" marB="45714"/>
                </a:tc>
                <a:tc>
                  <a:txBody>
                    <a:bodyPr/>
                    <a:lstStyle/>
                    <a:p>
                      <a:r>
                        <a:rPr lang="en-US" sz="1800" dirty="0"/>
                        <a:t>commits staged files</a:t>
                      </a:r>
                      <a:endParaRPr lang="uk-UA" sz="1800" dirty="0"/>
                    </a:p>
                  </a:txBody>
                  <a:tcPr marT="45714" marB="45714"/>
                </a:tc>
                <a:extLst>
                  <a:ext uri="{0D108BD9-81ED-4DB2-BD59-A6C34878D82A}">
                    <a16:rowId xmlns:a16="http://schemas.microsoft.com/office/drawing/2014/main" val="10006"/>
                  </a:ext>
                </a:extLst>
              </a:tr>
              <a:tr h="370795">
                <a:tc>
                  <a:txBody>
                    <a:bodyPr/>
                    <a:lstStyle/>
                    <a:p>
                      <a:r>
                        <a:rPr lang="en-US" sz="1800" dirty="0" err="1"/>
                        <a:t>git</a:t>
                      </a:r>
                      <a:r>
                        <a:rPr lang="en-US" sz="1800" dirty="0"/>
                        <a:t> branch</a:t>
                      </a:r>
                      <a:endParaRPr lang="uk-UA" sz="1800" dirty="0"/>
                    </a:p>
                  </a:txBody>
                  <a:tcPr marT="45714" marB="45714"/>
                </a:tc>
                <a:tc>
                  <a:txBody>
                    <a:bodyPr/>
                    <a:lstStyle/>
                    <a:p>
                      <a:r>
                        <a:rPr lang="en-US" sz="1800" dirty="0"/>
                        <a:t>shows current branches</a:t>
                      </a:r>
                    </a:p>
                  </a:txBody>
                  <a:tcPr marT="45714" marB="45714"/>
                </a:tc>
                <a:extLst>
                  <a:ext uri="{0D108BD9-81ED-4DB2-BD59-A6C34878D82A}">
                    <a16:rowId xmlns:a16="http://schemas.microsoft.com/office/drawing/2014/main" val="10007"/>
                  </a:ext>
                </a:extLst>
              </a:tr>
              <a:tr h="370795">
                <a:tc>
                  <a:txBody>
                    <a:bodyPr/>
                    <a:lstStyle/>
                    <a:p>
                      <a:r>
                        <a:rPr lang="en-US" sz="1800" dirty="0" err="1"/>
                        <a:t>git</a:t>
                      </a:r>
                      <a:r>
                        <a:rPr lang="en-US" sz="1800" dirty="0"/>
                        <a:t> branch [branch]</a:t>
                      </a:r>
                      <a:endParaRPr lang="uk-UA" sz="1800" dirty="0"/>
                    </a:p>
                  </a:txBody>
                  <a:tcPr marT="45714" marB="45714"/>
                </a:tc>
                <a:tc>
                  <a:txBody>
                    <a:bodyPr/>
                    <a:lstStyle/>
                    <a:p>
                      <a:r>
                        <a:rPr lang="en-US" sz="1800" dirty="0"/>
                        <a:t>creates new topic branch</a:t>
                      </a:r>
                    </a:p>
                  </a:txBody>
                  <a:tcPr marT="45714" marB="45714"/>
                </a:tc>
                <a:extLst>
                  <a:ext uri="{0D108BD9-81ED-4DB2-BD59-A6C34878D82A}">
                    <a16:rowId xmlns:a16="http://schemas.microsoft.com/office/drawing/2014/main" val="10008"/>
                  </a:ext>
                </a:extLst>
              </a:tr>
              <a:tr h="370795">
                <a:tc>
                  <a:txBody>
                    <a:bodyPr/>
                    <a:lstStyle/>
                    <a:p>
                      <a:r>
                        <a:rPr lang="en-US" sz="1800" dirty="0" err="1"/>
                        <a:t>git</a:t>
                      </a:r>
                      <a:r>
                        <a:rPr lang="en-US" sz="1800" dirty="0"/>
                        <a:t> checkout [branch]</a:t>
                      </a:r>
                      <a:endParaRPr lang="uk-UA" sz="1800" dirty="0"/>
                    </a:p>
                  </a:txBody>
                  <a:tcPr marT="45714" marB="45714"/>
                </a:tc>
                <a:tc>
                  <a:txBody>
                    <a:bodyPr/>
                    <a:lstStyle/>
                    <a:p>
                      <a:r>
                        <a:rPr lang="en-US" sz="1800" dirty="0"/>
                        <a:t>switches HEAD to specified branch</a:t>
                      </a:r>
                    </a:p>
                  </a:txBody>
                  <a:tcPr marT="45714" marB="45714"/>
                </a:tc>
                <a:extLst>
                  <a:ext uri="{0D108BD9-81ED-4DB2-BD59-A6C34878D82A}">
                    <a16:rowId xmlns:a16="http://schemas.microsoft.com/office/drawing/2014/main" val="10009"/>
                  </a:ext>
                </a:extLst>
              </a:tr>
              <a:tr h="370795">
                <a:tc>
                  <a:txBody>
                    <a:bodyPr/>
                    <a:lstStyle/>
                    <a:p>
                      <a:r>
                        <a:rPr lang="en-US" sz="1800" dirty="0" err="1"/>
                        <a:t>git</a:t>
                      </a:r>
                      <a:r>
                        <a:rPr lang="en-US" sz="1800" dirty="0"/>
                        <a:t> merge [branch]</a:t>
                      </a:r>
                      <a:endParaRPr lang="uk-UA" sz="1800" dirty="0"/>
                    </a:p>
                  </a:txBody>
                  <a:tcPr marT="45714" marB="45714"/>
                </a:tc>
                <a:tc>
                  <a:txBody>
                    <a:bodyPr/>
                    <a:lstStyle/>
                    <a:p>
                      <a:r>
                        <a:rPr lang="en-US" sz="1800" dirty="0"/>
                        <a:t>merges [branch] with current branch</a:t>
                      </a:r>
                    </a:p>
                  </a:txBody>
                  <a:tcPr marT="45714" marB="45714"/>
                </a:tc>
                <a:extLst>
                  <a:ext uri="{0D108BD9-81ED-4DB2-BD59-A6C34878D82A}">
                    <a16:rowId xmlns:a16="http://schemas.microsoft.com/office/drawing/2014/main" val="10010"/>
                  </a:ext>
                </a:extLst>
              </a:tr>
              <a:tr h="370795">
                <a:tc>
                  <a:txBody>
                    <a:bodyPr/>
                    <a:lstStyle/>
                    <a:p>
                      <a:r>
                        <a:rPr lang="en-US" sz="1800" dirty="0" err="1"/>
                        <a:t>git</a:t>
                      </a:r>
                      <a:r>
                        <a:rPr lang="en-US" sz="1800" dirty="0"/>
                        <a:t> diff</a:t>
                      </a:r>
                      <a:endParaRPr lang="uk-UA" sz="1800" dirty="0"/>
                    </a:p>
                  </a:txBody>
                  <a:tcPr marT="45714" marB="45714"/>
                </a:tc>
                <a:tc>
                  <a:txBody>
                    <a:bodyPr/>
                    <a:lstStyle/>
                    <a:p>
                      <a:r>
                        <a:rPr lang="en-US" sz="1800" dirty="0"/>
                        <a:t>shows diff of </a:t>
                      </a:r>
                      <a:r>
                        <a:rPr lang="en-US" sz="1800" dirty="0" err="1"/>
                        <a:t>unstaged</a:t>
                      </a:r>
                      <a:r>
                        <a:rPr lang="en-US" sz="1800" dirty="0"/>
                        <a:t> changes</a:t>
                      </a:r>
                    </a:p>
                  </a:txBody>
                  <a:tcPr marT="45714" marB="45714"/>
                </a:tc>
                <a:extLst>
                  <a:ext uri="{0D108BD9-81ED-4DB2-BD59-A6C34878D82A}">
                    <a16:rowId xmlns:a16="http://schemas.microsoft.com/office/drawing/2014/main" val="10011"/>
                  </a:ext>
                </a:extLst>
              </a:tr>
              <a:tr h="370795">
                <a:tc>
                  <a:txBody>
                    <a:bodyPr/>
                    <a:lstStyle/>
                    <a:p>
                      <a:r>
                        <a:rPr lang="en-US" sz="1800" dirty="0" err="1"/>
                        <a:t>git</a:t>
                      </a:r>
                      <a:r>
                        <a:rPr lang="en-US" sz="1800" dirty="0"/>
                        <a:t> log</a:t>
                      </a:r>
                      <a:endParaRPr lang="uk-UA" sz="1800" dirty="0"/>
                    </a:p>
                  </a:txBody>
                  <a:tcPr marT="45714" marB="45714"/>
                </a:tc>
                <a:tc>
                  <a:txBody>
                    <a:bodyPr/>
                    <a:lstStyle/>
                    <a:p>
                      <a:r>
                        <a:rPr lang="en-US" sz="1800" dirty="0"/>
                        <a:t>shows history on current branch</a:t>
                      </a:r>
                    </a:p>
                  </a:txBody>
                  <a:tcPr marT="45714" marB="45714"/>
                </a:tc>
                <a:extLst>
                  <a:ext uri="{0D108BD9-81ED-4DB2-BD59-A6C34878D82A}">
                    <a16:rowId xmlns:a16="http://schemas.microsoft.com/office/drawing/2014/main" val="10012"/>
                  </a:ext>
                </a:extLst>
              </a:tr>
              <a:tr h="370795">
                <a:tc>
                  <a:txBody>
                    <a:bodyPr/>
                    <a:lstStyle/>
                    <a:p>
                      <a:r>
                        <a:rPr lang="en-US" sz="1800" dirty="0"/>
                        <a:t>repo upload</a:t>
                      </a:r>
                      <a:endParaRPr lang="uk-UA" sz="1800" dirty="0"/>
                    </a:p>
                  </a:txBody>
                  <a:tcPr marT="45714" marB="45714"/>
                </a:tc>
                <a:tc>
                  <a:txBody>
                    <a:bodyPr/>
                    <a:lstStyle/>
                    <a:p>
                      <a:r>
                        <a:rPr lang="en-US" sz="1800" dirty="0"/>
                        <a:t>Uploads changes to review</a:t>
                      </a:r>
                      <a:r>
                        <a:rPr lang="en-US" sz="1800" baseline="0" dirty="0"/>
                        <a:t> server</a:t>
                      </a:r>
                      <a:endParaRPr lang="en-US" sz="1800" dirty="0"/>
                    </a:p>
                  </a:txBody>
                  <a:tcPr marT="45714" marB="45714"/>
                </a:tc>
                <a:extLst>
                  <a:ext uri="{0D108BD9-81ED-4DB2-BD59-A6C34878D82A}">
                    <a16:rowId xmlns:a16="http://schemas.microsoft.com/office/drawing/2014/main" val="10013"/>
                  </a:ext>
                </a:extLst>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1463" y="1233488"/>
            <a:ext cx="8621712" cy="4535487"/>
          </a:xfrm>
        </p:spPr>
        <p:txBody>
          <a:bodyPr rtlCol="0">
            <a:normAutofit fontScale="77500" lnSpcReduction="20000"/>
          </a:bodyPr>
          <a:lstStyle/>
          <a:p>
            <a:pPr marL="457200" indent="-457200">
              <a:lnSpc>
                <a:spcPct val="150000"/>
              </a:lnSpc>
              <a:buClr>
                <a:schemeClr val="bg2"/>
              </a:buClr>
              <a:buFont typeface="+mj-lt"/>
              <a:buAutoNum type="arabicPeriod"/>
              <a:defRPr/>
            </a:pPr>
            <a:r>
              <a:rPr lang="en-US" sz="2400" dirty="0"/>
              <a:t>Clone </a:t>
            </a:r>
            <a:r>
              <a:rPr lang="en-US" sz="2400"/>
              <a:t>repository </a:t>
            </a:r>
            <a:r>
              <a:rPr lang="en-US" sz="2400" smtClean="0"/>
              <a:t>XXX</a:t>
            </a:r>
            <a:endParaRPr lang="en-US" sz="2400" dirty="0"/>
          </a:p>
          <a:p>
            <a:pPr marL="457200" indent="-457200">
              <a:lnSpc>
                <a:spcPct val="150000"/>
              </a:lnSpc>
              <a:buClr>
                <a:schemeClr val="bg2"/>
              </a:buClr>
              <a:buFont typeface="+mj-lt"/>
              <a:buAutoNum type="arabicPeriod"/>
              <a:defRPr/>
            </a:pPr>
            <a:r>
              <a:rPr lang="en-US" sz="2400" dirty="0"/>
              <a:t>Add to file </a:t>
            </a:r>
            <a:r>
              <a:rPr lang="uk-UA" sz="2400" dirty="0"/>
              <a:t>«Заповіт</a:t>
            </a:r>
            <a:r>
              <a:rPr lang="en-US" sz="2400" dirty="0"/>
              <a:t>.txt</a:t>
            </a:r>
            <a:r>
              <a:rPr lang="uk-UA" sz="2400" dirty="0"/>
              <a:t>» </a:t>
            </a:r>
            <a:r>
              <a:rPr lang="en-US" sz="2400" dirty="0"/>
              <a:t>few lines and commit it to local repository.</a:t>
            </a:r>
          </a:p>
          <a:p>
            <a:pPr marL="457200" indent="-457200">
              <a:lnSpc>
                <a:spcPct val="150000"/>
              </a:lnSpc>
              <a:buClr>
                <a:schemeClr val="bg2"/>
              </a:buClr>
              <a:buFont typeface="+mj-lt"/>
              <a:buAutoNum type="arabicPeriod"/>
              <a:defRPr/>
            </a:pPr>
            <a:r>
              <a:rPr lang="en-US" sz="2400" dirty="0"/>
              <a:t>Push it to remote repository.</a:t>
            </a:r>
          </a:p>
          <a:p>
            <a:pPr marL="457200" indent="-457200">
              <a:lnSpc>
                <a:spcPct val="150000"/>
              </a:lnSpc>
              <a:buClr>
                <a:schemeClr val="bg2"/>
              </a:buClr>
              <a:buFont typeface="+mj-lt"/>
              <a:buAutoNum type="arabicPeriod"/>
              <a:defRPr/>
            </a:pPr>
            <a:r>
              <a:rPr lang="en-US" sz="2400" dirty="0"/>
              <a:t>Make branch and checkout to it</a:t>
            </a:r>
          </a:p>
          <a:p>
            <a:pPr marL="457200" indent="-457200">
              <a:lnSpc>
                <a:spcPct val="150000"/>
              </a:lnSpc>
              <a:buClr>
                <a:schemeClr val="bg2"/>
              </a:buClr>
              <a:buFont typeface="+mj-lt"/>
              <a:buAutoNum type="arabicPeriod"/>
              <a:defRPr/>
            </a:pPr>
            <a:r>
              <a:rPr lang="en-US" sz="2400" dirty="0"/>
              <a:t>Add few lines in the file.</a:t>
            </a:r>
          </a:p>
          <a:p>
            <a:pPr marL="457200" indent="-457200">
              <a:lnSpc>
                <a:spcPct val="150000"/>
              </a:lnSpc>
              <a:buClr>
                <a:schemeClr val="bg2"/>
              </a:buClr>
              <a:buFont typeface="+mj-lt"/>
              <a:buAutoNum type="arabicPeriod"/>
              <a:defRPr/>
            </a:pPr>
            <a:r>
              <a:rPr lang="en-US" sz="2400" dirty="0"/>
              <a:t>Push changes to remote repo.</a:t>
            </a:r>
          </a:p>
          <a:p>
            <a:pPr marL="457200" indent="-457200">
              <a:lnSpc>
                <a:spcPct val="150000"/>
              </a:lnSpc>
              <a:buClr>
                <a:schemeClr val="bg2"/>
              </a:buClr>
              <a:buFont typeface="+mj-lt"/>
              <a:buAutoNum type="arabicPeriod"/>
              <a:defRPr/>
            </a:pPr>
            <a:r>
              <a:rPr lang="en-US" sz="2400" dirty="0"/>
              <a:t>Merge the branch with master</a:t>
            </a:r>
          </a:p>
          <a:p>
            <a:pPr marL="457200" indent="-457200">
              <a:lnSpc>
                <a:spcPct val="150000"/>
              </a:lnSpc>
              <a:buClr>
                <a:schemeClr val="bg2"/>
              </a:buClr>
              <a:buFont typeface="+mj-lt"/>
              <a:buAutoNum type="arabicPeriod"/>
              <a:defRPr/>
            </a:pPr>
            <a:r>
              <a:rPr lang="en-US" sz="2400" dirty="0"/>
              <a:t>Resolve conflicts, if needed</a:t>
            </a:r>
          </a:p>
          <a:p>
            <a:pPr marL="514350" indent="-514350">
              <a:lnSpc>
                <a:spcPct val="150000"/>
              </a:lnSpc>
              <a:buClr>
                <a:schemeClr val="bg2"/>
              </a:buClr>
              <a:buFont typeface="+mj-lt"/>
              <a:buAutoNum type="arabicPeriod"/>
              <a:defRPr/>
            </a:pPr>
            <a:r>
              <a:rPr lang="en-US" sz="2400" dirty="0"/>
              <a:t>View master log. 			</a:t>
            </a:r>
            <a:endParaRPr lang="en-US" sz="2400" i="1" dirty="0"/>
          </a:p>
          <a:p>
            <a:pPr marL="514350" indent="-514350">
              <a:buFont typeface="+mj-lt"/>
              <a:buAutoNum type="arabicPeriod"/>
              <a:defRPr/>
            </a:pPr>
            <a:endParaRPr lang="uk-UA" sz="2400" dirty="0"/>
          </a:p>
          <a:p>
            <a:pPr defTabSz="914309" eaLnBrk="1" fontAlgn="auto" hangingPunct="1">
              <a:lnSpc>
                <a:spcPct val="100000"/>
              </a:lnSpc>
              <a:spcAft>
                <a:spcPts val="0"/>
              </a:spcAft>
              <a:defRPr/>
            </a:pPr>
            <a:endParaRPr lang="en-US" dirty="0"/>
          </a:p>
        </p:txBody>
      </p:sp>
      <p:sp>
        <p:nvSpPr>
          <p:cNvPr id="43011" name="Title 1"/>
          <p:cNvSpPr>
            <a:spLocks noGrp="1"/>
          </p:cNvSpPr>
          <p:nvPr>
            <p:ph type="title"/>
          </p:nvPr>
        </p:nvSpPr>
        <p:spPr>
          <a:xfrm>
            <a:off x="271463" y="344488"/>
            <a:ext cx="8675687" cy="525462"/>
          </a:xfrm>
        </p:spPr>
        <p:txBody>
          <a:bodyPr/>
          <a:lstStyle/>
          <a:p>
            <a:pPr eaLnBrk="1" hangingPunct="1"/>
            <a:r>
              <a:rPr lang="en-US" altLang="en-US"/>
              <a:t>Tasks</a:t>
            </a:r>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271463" y="344488"/>
            <a:ext cx="8675687" cy="525462"/>
          </a:xfrm>
        </p:spPr>
        <p:txBody>
          <a:bodyPr/>
          <a:lstStyle/>
          <a:p>
            <a:r>
              <a:rPr lang="en-US" altLang="uk-UA"/>
              <a:t>HomeWork (online course)</a:t>
            </a:r>
            <a:endParaRPr lang="uk-UA" altLang="uk-UA"/>
          </a:p>
        </p:txBody>
      </p:sp>
      <p:sp>
        <p:nvSpPr>
          <p:cNvPr id="59395" name="Text Placeholder 2"/>
          <p:cNvSpPr>
            <a:spLocks noGrp="1"/>
          </p:cNvSpPr>
          <p:nvPr>
            <p:ph type="body" sz="quarter" idx="10"/>
          </p:nvPr>
        </p:nvSpPr>
        <p:spPr>
          <a:xfrm>
            <a:off x="271463" y="1233488"/>
            <a:ext cx="8674100" cy="4391025"/>
          </a:xfrm>
        </p:spPr>
        <p:txBody>
          <a:bodyPr/>
          <a:lstStyle/>
          <a:p>
            <a:pPr marL="446088" indent="-446088">
              <a:buFont typeface="+mj-lt"/>
              <a:buAutoNum type="arabicPeriod"/>
              <a:defRPr/>
            </a:pPr>
            <a:r>
              <a:rPr lang="en-US" altLang="uk-UA" sz="2800" dirty="0"/>
              <a:t>Play on site </a:t>
            </a:r>
            <a:r>
              <a:rPr lang="en-US" altLang="uk-UA" sz="2400" u="sng" dirty="0">
                <a:solidFill>
                  <a:srgbClr val="00B0F0"/>
                </a:solidFill>
              </a:rPr>
              <a:t>https://try.github.io</a:t>
            </a:r>
          </a:p>
          <a:p>
            <a:pPr marL="446088" indent="-446088">
              <a:buFont typeface="+mj-lt"/>
              <a:buAutoNum type="arabicPeriod"/>
              <a:defRPr/>
            </a:pPr>
            <a:r>
              <a:rPr lang="en-US" altLang="uk-UA" sz="2800" dirty="0"/>
              <a:t>Please register on Learn </a:t>
            </a:r>
            <a:r>
              <a:rPr lang="en-US" altLang="uk-UA" sz="2800" dirty="0" err="1"/>
              <a:t>Git</a:t>
            </a:r>
            <a:r>
              <a:rPr lang="en-US" altLang="uk-UA" sz="2800" dirty="0"/>
              <a:t> Branching: 	</a:t>
            </a:r>
            <a:r>
              <a:rPr lang="en-US" altLang="uk-UA" sz="2400" u="sng" dirty="0">
                <a:solidFill>
                  <a:srgbClr val="00B0F0"/>
                </a:solidFill>
                <a:hlinkClick r:id="rId2"/>
              </a:rPr>
              <a:t>http://learngitbranching.js.org/</a:t>
            </a:r>
            <a:r>
              <a:rPr lang="en-US" altLang="uk-UA" sz="2400" u="sng" dirty="0">
                <a:solidFill>
                  <a:srgbClr val="00B0F0"/>
                </a:solidFill>
              </a:rPr>
              <a:t> </a:t>
            </a:r>
          </a:p>
          <a:p>
            <a:pPr marL="446088" indent="0">
              <a:buFont typeface="Arial"/>
              <a:buNone/>
              <a:defRPr/>
            </a:pPr>
            <a:r>
              <a:rPr lang="en-US" altLang="uk-UA" sz="2800" dirty="0"/>
              <a:t>and play game</a:t>
            </a:r>
          </a:p>
          <a:p>
            <a:pPr marL="446088" indent="-446088" defTabSz="914309" eaLnBrk="1" fontAlgn="auto" hangingPunct="1">
              <a:lnSpc>
                <a:spcPct val="80000"/>
              </a:lnSpc>
              <a:spcAft>
                <a:spcPts val="0"/>
              </a:spcAft>
              <a:buFont typeface="+mj-lt"/>
              <a:buAutoNum type="arabicPeriod" startAt="2"/>
              <a:defRPr/>
            </a:pPr>
            <a:r>
              <a:rPr lang="en-US" altLang="en-US" sz="2800" dirty="0"/>
              <a:t>Clone repo </a:t>
            </a:r>
          </a:p>
          <a:p>
            <a:pPr marL="357188" indent="0" defTabSz="914309" eaLnBrk="1" fontAlgn="auto" hangingPunct="1">
              <a:lnSpc>
                <a:spcPct val="80000"/>
              </a:lnSpc>
              <a:spcAft>
                <a:spcPts val="0"/>
              </a:spcAft>
              <a:buFont typeface="Arial"/>
              <a:buNone/>
              <a:defRPr/>
            </a:pPr>
            <a:r>
              <a:rPr lang="en-US" altLang="en-US" sz="2400" u="sng" dirty="0">
                <a:solidFill>
                  <a:srgbClr val="00B0F0"/>
                </a:solidFill>
              </a:rPr>
              <a:t>https://github.com/ViktoriyaRyazhska/Lv-242.JavaCore.git</a:t>
            </a:r>
            <a:r>
              <a:rPr lang="en-US" altLang="en-US" sz="2400" dirty="0">
                <a:solidFill>
                  <a:srgbClr val="00B0F0"/>
                </a:solidFill>
              </a:rPr>
              <a:t> </a:t>
            </a:r>
          </a:p>
          <a:p>
            <a:pPr marL="446088" indent="-446088" defTabSz="914309" eaLnBrk="1" fontAlgn="auto" hangingPunct="1">
              <a:lnSpc>
                <a:spcPct val="80000"/>
              </a:lnSpc>
              <a:spcAft>
                <a:spcPts val="0"/>
              </a:spcAft>
              <a:buFont typeface="+mj-lt"/>
              <a:buAutoNum type="arabicPeriod" startAt="3"/>
              <a:defRPr/>
            </a:pPr>
            <a:r>
              <a:rPr lang="en-US" altLang="en-US" sz="2800" dirty="0"/>
              <a:t>Create branch </a:t>
            </a:r>
            <a:r>
              <a:rPr lang="en-US" altLang="en-US" sz="2800" dirty="0">
                <a:solidFill>
                  <a:srgbClr val="00B0F0"/>
                </a:solidFill>
              </a:rPr>
              <a:t>&lt;your name&gt;</a:t>
            </a:r>
          </a:p>
          <a:p>
            <a:pPr marL="446088" indent="-446088" defTabSz="914309" eaLnBrk="1" fontAlgn="auto" hangingPunct="1">
              <a:lnSpc>
                <a:spcPct val="80000"/>
              </a:lnSpc>
              <a:spcAft>
                <a:spcPts val="0"/>
              </a:spcAft>
              <a:buFont typeface="+mj-lt"/>
              <a:buAutoNum type="arabicPeriod" startAt="4"/>
              <a:defRPr/>
            </a:pPr>
            <a:r>
              <a:rPr lang="en-US" altLang="en-US" sz="2800" dirty="0"/>
              <a:t>Push in this branch your project from HW1</a:t>
            </a:r>
            <a:endParaRPr lang="en-US" altLang="uk-UA" sz="2800" dirty="0"/>
          </a:p>
          <a:p>
            <a:pPr marL="227013" indent="-227013">
              <a:buFont typeface="Arial" panose="020B0604020202020204" pitchFamily="34" charset="0"/>
              <a:buChar char="•"/>
              <a:defRPr/>
            </a:pPr>
            <a:endParaRPr lang="en-US" altLang="uk-UA"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271463" y="344488"/>
            <a:ext cx="8675687" cy="525462"/>
          </a:xfrm>
        </p:spPr>
        <p:txBody>
          <a:bodyPr/>
          <a:lstStyle/>
          <a:p>
            <a:r>
              <a:rPr lang="en-US" altLang="en-US"/>
              <a:t>References and Sources</a:t>
            </a:r>
            <a:endParaRPr lang="uk-UA" altLang="en-US"/>
          </a:p>
        </p:txBody>
      </p:sp>
      <p:sp>
        <p:nvSpPr>
          <p:cNvPr id="3" name="Text Placeholder 2"/>
          <p:cNvSpPr>
            <a:spLocks noGrp="1"/>
          </p:cNvSpPr>
          <p:nvPr>
            <p:ph type="body" sz="quarter" idx="10"/>
          </p:nvPr>
        </p:nvSpPr>
        <p:spPr>
          <a:xfrm>
            <a:off x="271463" y="1233488"/>
            <a:ext cx="8674100" cy="4391025"/>
          </a:xfrm>
        </p:spPr>
        <p:txBody>
          <a:bodyPr/>
          <a:lstStyle/>
          <a:p>
            <a:pPr marL="0" indent="0">
              <a:spcBef>
                <a:spcPts val="0"/>
              </a:spcBef>
              <a:buFont typeface="Arial"/>
              <a:buNone/>
              <a:defRPr/>
            </a:pPr>
            <a:r>
              <a:rPr lang="en-US" dirty="0"/>
              <a:t>Simplified views:</a:t>
            </a:r>
          </a:p>
          <a:p>
            <a:pPr lvl="1">
              <a:spcBef>
                <a:spcPts val="0"/>
              </a:spcBef>
              <a:defRPr/>
            </a:pPr>
            <a:r>
              <a:rPr lang="en-US" u="sng" dirty="0">
                <a:hlinkClick r:id="rId2"/>
              </a:rPr>
              <a:t>Everyday commands</a:t>
            </a:r>
            <a:endParaRPr lang="en-US" u="sng" dirty="0"/>
          </a:p>
          <a:p>
            <a:pPr lvl="1">
              <a:spcBef>
                <a:spcPts val="0"/>
              </a:spcBef>
              <a:defRPr/>
            </a:pPr>
            <a:r>
              <a:rPr lang="en-US" u="sng" dirty="0">
                <a:hlinkClick r:id="rId3"/>
              </a:rPr>
              <a:t>Visual guide to GIT</a:t>
            </a:r>
          </a:p>
          <a:p>
            <a:pPr lvl="1">
              <a:spcBef>
                <a:spcPts val="0"/>
              </a:spcBef>
              <a:defRPr/>
            </a:pPr>
            <a:r>
              <a:rPr lang="en-US" dirty="0">
                <a:hlinkClick r:id="rId4"/>
              </a:rPr>
              <a:t>Easy version control with GIT</a:t>
            </a:r>
            <a:endParaRPr lang="en-US" dirty="0"/>
          </a:p>
          <a:p>
            <a:pPr lvl="1">
              <a:spcBef>
                <a:spcPts val="0"/>
              </a:spcBef>
              <a:defRPr/>
            </a:pPr>
            <a:r>
              <a:rPr lang="en-US" dirty="0">
                <a:hlinkClick r:id="rId5"/>
              </a:rPr>
              <a:t>https://ndpsoftware.com/git-cheatsheet.html#loc=local_repo</a:t>
            </a:r>
            <a:endParaRPr lang="en-US" dirty="0"/>
          </a:p>
          <a:p>
            <a:pPr marL="0" indent="0">
              <a:spcBef>
                <a:spcPts val="0"/>
              </a:spcBef>
              <a:buFont typeface="Arial"/>
              <a:buNone/>
              <a:defRPr/>
            </a:pPr>
            <a:r>
              <a:rPr lang="en-US" altLang="uk-UA" dirty="0"/>
              <a:t>Some videos</a:t>
            </a:r>
          </a:p>
          <a:p>
            <a:pPr lvl="1">
              <a:spcBef>
                <a:spcPts val="0"/>
              </a:spcBef>
              <a:defRPr/>
            </a:pPr>
            <a:r>
              <a:rPr lang="en-US" altLang="uk-UA" dirty="0">
                <a:hlinkClick r:id="rId6"/>
              </a:rPr>
              <a:t>What is GIT</a:t>
            </a:r>
            <a:endParaRPr lang="en-US" altLang="uk-UA" dirty="0"/>
          </a:p>
          <a:p>
            <a:pPr lvl="1">
              <a:spcBef>
                <a:spcPts val="0"/>
              </a:spcBef>
              <a:defRPr/>
            </a:pPr>
            <a:r>
              <a:rPr lang="en-US" dirty="0">
                <a:hlinkClick r:id="rId7"/>
              </a:rPr>
              <a:t>Overview of Branching, Cloning, Pulling, and Merging. Demo of it on </a:t>
            </a:r>
            <a:r>
              <a:rPr lang="en-US" dirty="0" err="1">
                <a:hlinkClick r:id="rId7"/>
              </a:rPr>
              <a:t>Git</a:t>
            </a:r>
            <a:r>
              <a:rPr lang="en-US" dirty="0">
                <a:hlinkClick r:id="rId7"/>
              </a:rPr>
              <a:t> Bash</a:t>
            </a:r>
            <a:endParaRPr lang="en-US" dirty="0"/>
          </a:p>
          <a:p>
            <a:pPr lvl="1">
              <a:spcBef>
                <a:spcPts val="0"/>
              </a:spcBef>
              <a:defRPr/>
            </a:pPr>
            <a:r>
              <a:rPr lang="en-US" dirty="0">
                <a:hlinkClick r:id="rId8"/>
              </a:rPr>
              <a:t>Merge Conflicts. </a:t>
            </a:r>
            <a:r>
              <a:rPr lang="en-US" dirty="0" err="1">
                <a:hlinkClick r:id="rId8"/>
              </a:rPr>
              <a:t>Git</a:t>
            </a:r>
            <a:r>
              <a:rPr lang="en-US" dirty="0">
                <a:hlinkClick r:id="rId8"/>
              </a:rPr>
              <a:t> Tagging</a:t>
            </a:r>
            <a:endParaRPr lang="en-US" dirty="0"/>
          </a:p>
          <a:p>
            <a:pPr lvl="1">
              <a:spcBef>
                <a:spcPts val="0"/>
              </a:spcBef>
              <a:defRPr/>
            </a:pPr>
            <a:r>
              <a:rPr lang="en-US" dirty="0">
                <a:hlinkClick r:id="rId9"/>
              </a:rPr>
              <a:t>GIT for small teams</a:t>
            </a:r>
            <a:endParaRPr lang="en-US" dirty="0"/>
          </a:p>
          <a:p>
            <a:pPr lvl="1">
              <a:spcBef>
                <a:spcPts val="0"/>
              </a:spcBef>
              <a:defRPr/>
            </a:pPr>
            <a:r>
              <a:rPr lang="en-US" u="sng" dirty="0">
                <a:hlinkClick r:id="rId10"/>
              </a:rPr>
              <a:t>Workflow for small teams</a:t>
            </a:r>
            <a:endParaRPr lang="en-US" u="sng" dirty="0"/>
          </a:p>
          <a:p>
            <a:pPr marL="0" indent="0">
              <a:spcBef>
                <a:spcPts val="0"/>
              </a:spcBef>
              <a:buFont typeface="Arial"/>
              <a:buNone/>
              <a:defRPr/>
            </a:pPr>
            <a:r>
              <a:rPr lang="en-US" dirty="0"/>
              <a:t>Advanced philosophy:			</a:t>
            </a:r>
          </a:p>
          <a:p>
            <a:pPr lvl="1">
              <a:spcBef>
                <a:spcPts val="0"/>
              </a:spcBef>
              <a:defRPr/>
            </a:pPr>
            <a:r>
              <a:rPr lang="en-US" dirty="0">
                <a:hlinkClick r:id="rId11"/>
              </a:rPr>
              <a:t>Advanced programmer guide to GIT</a:t>
            </a:r>
            <a:endParaRPr lang="en-US" dirty="0">
              <a:hlinkClick r:id="" action="ppaction://noaction"/>
            </a:endParaRPr>
          </a:p>
          <a:p>
            <a:pPr lvl="1">
              <a:spcBef>
                <a:spcPts val="0"/>
              </a:spcBef>
              <a:defRPr/>
            </a:pPr>
            <a:r>
              <a:rPr lang="en-US" dirty="0">
                <a:hlinkClick r:id="" action="ppaction://noaction"/>
              </a:rPr>
              <a:t>Version control SVN and GIT</a:t>
            </a:r>
            <a:endParaRPr lang="en-US" u="sng" dirty="0"/>
          </a:p>
          <a:p>
            <a:pPr>
              <a:spcBef>
                <a:spcPts val="0"/>
              </a:spcBef>
              <a:defRPr/>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950913" y="2132013"/>
            <a:ext cx="7413625" cy="1325562"/>
          </a:xfrm>
        </p:spPr>
        <p:txBody>
          <a:bodyPr/>
          <a:lstStyle/>
          <a:p>
            <a:pPr eaLnBrk="1" hangingPunct="1"/>
            <a:r>
              <a:rPr lang="en-US" altLang="en-US"/>
              <a:t>The end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271463" y="344488"/>
            <a:ext cx="8675687" cy="525462"/>
          </a:xfrm>
        </p:spPr>
        <p:txBody>
          <a:bodyPr/>
          <a:lstStyle/>
          <a:p>
            <a:pPr eaLnBrk="1" hangingPunct="1"/>
            <a:r>
              <a:rPr lang="en-US" altLang="en-US"/>
              <a:t>SCM</a:t>
            </a:r>
          </a:p>
        </p:txBody>
      </p:sp>
      <p:sp>
        <p:nvSpPr>
          <p:cNvPr id="16387" name="Text Placeholder 1"/>
          <p:cNvSpPr>
            <a:spLocks noGrp="1"/>
          </p:cNvSpPr>
          <p:nvPr>
            <p:ph type="body" sz="quarter" idx="10"/>
          </p:nvPr>
        </p:nvSpPr>
        <p:spPr>
          <a:xfrm>
            <a:off x="271463" y="1233488"/>
            <a:ext cx="5824537" cy="4391025"/>
          </a:xfrm>
        </p:spPr>
        <p:txBody>
          <a:bodyPr/>
          <a:lstStyle/>
          <a:p>
            <a:pPr marL="227013" indent="-227013" eaLnBrk="1" hangingPunct="1">
              <a:spcBef>
                <a:spcPts val="600"/>
              </a:spcBef>
              <a:buFont typeface="Arial" panose="020B0604020202020204" pitchFamily="34" charset="0"/>
              <a:buChar char="•"/>
            </a:pPr>
            <a:r>
              <a:rPr lang="en-US" altLang="en-US" sz="2400" b="1">
                <a:solidFill>
                  <a:srgbClr val="FF0000"/>
                </a:solidFill>
              </a:rPr>
              <a:t>Revision control</a:t>
            </a:r>
            <a:r>
              <a:rPr lang="en-US" altLang="en-US" sz="2400"/>
              <a:t>, also known as </a:t>
            </a:r>
            <a:r>
              <a:rPr lang="en-US" altLang="en-US" sz="2400" b="1"/>
              <a:t>version control</a:t>
            </a:r>
            <a:r>
              <a:rPr lang="en-US" altLang="en-US" sz="2400"/>
              <a:t> and </a:t>
            </a:r>
            <a:r>
              <a:rPr lang="en-US" altLang="en-US" sz="2400" b="1"/>
              <a:t>source control</a:t>
            </a:r>
            <a:r>
              <a:rPr lang="en-US" altLang="en-US" sz="2400"/>
              <a:t> (and an aspect of software configuration management), is the management of changes to documents, computer programs, large web sites, and other collections of information.</a:t>
            </a:r>
          </a:p>
          <a:p>
            <a:pPr marL="227013" indent="-227013" eaLnBrk="1" hangingPunct="1">
              <a:spcBef>
                <a:spcPts val="600"/>
              </a:spcBef>
              <a:buFont typeface="Arial" panose="020B0604020202020204" pitchFamily="34" charset="0"/>
              <a:buChar char="•"/>
            </a:pPr>
            <a:endParaRPr lang="en-US" altLang="en-US"/>
          </a:p>
        </p:txBody>
      </p:sp>
      <p:pic>
        <p:nvPicPr>
          <p:cNvPr id="16388" name="Picture 2" descr="http://upload.wikimedia.org/wikipedia/commons/thumb/a/af/Revision_controlled_project_visualization-2010-24-02.svg/220px-Revision_controlled_project_visualization-2010-24-02.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838200"/>
            <a:ext cx="20955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71463" y="344488"/>
            <a:ext cx="8675687" cy="525462"/>
          </a:xfrm>
        </p:spPr>
        <p:txBody>
          <a:bodyPr/>
          <a:lstStyle/>
          <a:p>
            <a:r>
              <a:rPr lang="en-US" altLang="en-US"/>
              <a:t>Fundamental Concepts of SCM</a:t>
            </a:r>
            <a:endParaRPr lang="uk-UA" altLang="en-US"/>
          </a:p>
        </p:txBody>
      </p:sp>
      <p:sp>
        <p:nvSpPr>
          <p:cNvPr id="3" name="Text Placeholder 2"/>
          <p:cNvSpPr>
            <a:spLocks noGrp="1"/>
          </p:cNvSpPr>
          <p:nvPr>
            <p:ph type="body" sz="quarter" idx="10"/>
          </p:nvPr>
        </p:nvSpPr>
        <p:spPr>
          <a:xfrm>
            <a:off x="271463" y="1233488"/>
            <a:ext cx="5367337" cy="4391025"/>
          </a:xfrm>
        </p:spPr>
        <p:txBody>
          <a:bodyPr/>
          <a:lstStyle/>
          <a:p>
            <a:pPr marL="285750" indent="-285750">
              <a:buFont typeface="Arial" panose="020B0604020202020204" pitchFamily="34" charset="0"/>
              <a:buChar char="•"/>
              <a:defRPr/>
            </a:pPr>
            <a:r>
              <a:rPr lang="en-US" dirty="0"/>
              <a:t>Tracking changes</a:t>
            </a:r>
          </a:p>
          <a:p>
            <a:pPr marL="285750" indent="-285750">
              <a:buFont typeface="Arial" panose="020B0604020202020204" pitchFamily="34" charset="0"/>
              <a:buChar char="•"/>
              <a:defRPr/>
            </a:pPr>
            <a:r>
              <a:rPr lang="en-US" dirty="0"/>
              <a:t>Committing</a:t>
            </a:r>
          </a:p>
          <a:p>
            <a:pPr marL="285750" indent="-285750">
              <a:buFont typeface="Arial" panose="020B0604020202020204" pitchFamily="34" charset="0"/>
              <a:buChar char="•"/>
              <a:defRPr/>
            </a:pPr>
            <a:r>
              <a:rPr lang="en-US" dirty="0"/>
              <a:t>Revisions and Change sets</a:t>
            </a:r>
          </a:p>
          <a:p>
            <a:pPr marL="285750" indent="-285750">
              <a:buFont typeface="Arial" panose="020B0604020202020204" pitchFamily="34" charset="0"/>
              <a:buChar char="•"/>
              <a:defRPr/>
            </a:pPr>
            <a:r>
              <a:rPr lang="en-US" dirty="0"/>
              <a:t>Getting updates</a:t>
            </a:r>
          </a:p>
          <a:p>
            <a:pPr marL="285750" indent="-285750">
              <a:buFont typeface="Arial" panose="020B0604020202020204" pitchFamily="34" charset="0"/>
              <a:buChar char="•"/>
              <a:defRPr/>
            </a:pPr>
            <a:r>
              <a:rPr lang="en-US" dirty="0"/>
              <a:t>Conflicts</a:t>
            </a:r>
          </a:p>
          <a:p>
            <a:pPr marL="285750" indent="-285750">
              <a:buFont typeface="Arial" panose="020B0604020202020204" pitchFamily="34" charset="0"/>
              <a:buChar char="•"/>
              <a:defRPr/>
            </a:pPr>
            <a:r>
              <a:rPr lang="en-US" dirty="0"/>
              <a:t>Diffing (or, viewing the differences)</a:t>
            </a:r>
          </a:p>
          <a:p>
            <a:pPr marL="285750" indent="-285750">
              <a:buFont typeface="Arial" panose="020B0604020202020204" pitchFamily="34" charset="0"/>
              <a:buChar char="•"/>
              <a:defRPr/>
            </a:pPr>
            <a:r>
              <a:rPr lang="en-US" dirty="0"/>
              <a:t>Branching and merging</a:t>
            </a:r>
          </a:p>
          <a:p>
            <a:pPr>
              <a:defRPr/>
            </a:pPr>
            <a:endParaRPr lang="uk-UA" dirty="0"/>
          </a:p>
        </p:txBody>
      </p:sp>
      <p:pic>
        <p:nvPicPr>
          <p:cNvPr id="1843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233488"/>
            <a:ext cx="4343400" cy="331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71463" y="344488"/>
            <a:ext cx="8675687" cy="525462"/>
          </a:xfrm>
        </p:spPr>
        <p:txBody>
          <a:bodyPr/>
          <a:lstStyle/>
          <a:p>
            <a:r>
              <a:rPr lang="en-US" altLang="en-US"/>
              <a:t>Terms</a:t>
            </a:r>
            <a:endParaRPr lang="uk-UA" altLang="en-US"/>
          </a:p>
        </p:txBody>
      </p:sp>
      <p:sp>
        <p:nvSpPr>
          <p:cNvPr id="20483" name="Text Placeholder 2"/>
          <p:cNvSpPr>
            <a:spLocks noGrp="1"/>
          </p:cNvSpPr>
          <p:nvPr>
            <p:ph type="body" sz="quarter" idx="10"/>
          </p:nvPr>
        </p:nvSpPr>
        <p:spPr>
          <a:xfrm>
            <a:off x="271463" y="1233488"/>
            <a:ext cx="8674100" cy="4391025"/>
          </a:xfrm>
        </p:spPr>
        <p:txBody>
          <a:bodyPr/>
          <a:lstStyle/>
          <a:p>
            <a:pPr marL="227013" indent="-227013">
              <a:buFont typeface="Arial" panose="020B0604020202020204" pitchFamily="34" charset="0"/>
              <a:buChar char="•"/>
            </a:pPr>
            <a:r>
              <a:rPr lang="en-US" altLang="en-US"/>
              <a:t>Repository</a:t>
            </a:r>
          </a:p>
          <a:p>
            <a:pPr marL="227013" indent="-227013">
              <a:buFont typeface="Arial" panose="020B0604020202020204" pitchFamily="34" charset="0"/>
              <a:buChar char="•"/>
            </a:pPr>
            <a:r>
              <a:rPr lang="en-US" altLang="en-US"/>
              <a:t>Working Copy</a:t>
            </a:r>
          </a:p>
          <a:p>
            <a:pPr marL="227013" indent="-227013">
              <a:buFont typeface="Arial" panose="020B0604020202020204" pitchFamily="34" charset="0"/>
              <a:buChar char="•"/>
            </a:pPr>
            <a:r>
              <a:rPr lang="en-US" altLang="en-US"/>
              <a:t>Merging</a:t>
            </a:r>
          </a:p>
          <a:p>
            <a:pPr marL="227013" indent="-227013">
              <a:buFont typeface="Arial" panose="020B0604020202020204" pitchFamily="34" charset="0"/>
              <a:buChar char="•"/>
            </a:pPr>
            <a:r>
              <a:rPr lang="en-US" altLang="en-US"/>
              <a:t>Revision</a:t>
            </a:r>
          </a:p>
          <a:p>
            <a:pPr marL="227013" indent="-227013">
              <a:buFont typeface="Arial" panose="020B0604020202020204" pitchFamily="34" charset="0"/>
              <a:buChar char="•"/>
            </a:pPr>
            <a:endParaRPr lang="uk-UA" altLang="en-US"/>
          </a:p>
        </p:txBody>
      </p:sp>
      <p:pic>
        <p:nvPicPr>
          <p:cNvPr id="2048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200400"/>
            <a:ext cx="4687888" cy="254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1524000"/>
            <a:ext cx="253047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BBC5C-8623-47E7-B435-FBF7B964CA40}"/>
              </a:ext>
            </a:extLst>
          </p:cNvPr>
          <p:cNvSpPr>
            <a:spLocks noGrp="1"/>
          </p:cNvSpPr>
          <p:nvPr>
            <p:ph type="title"/>
          </p:nvPr>
        </p:nvSpPr>
        <p:spPr/>
        <p:txBody>
          <a:bodyPr/>
          <a:lstStyle/>
          <a:p>
            <a:r>
              <a:rPr lang="en-US" dirty="0">
                <a:solidFill>
                  <a:schemeClr val="tx2"/>
                </a:solidFill>
              </a:rPr>
              <a:t>Comparison of version control software</a:t>
            </a:r>
            <a:endParaRPr lang="en-US" dirty="0"/>
          </a:p>
        </p:txBody>
      </p:sp>
      <p:grpSp>
        <p:nvGrpSpPr>
          <p:cNvPr id="9" name="Group 8">
            <a:extLst>
              <a:ext uri="{FF2B5EF4-FFF2-40B4-BE49-F238E27FC236}">
                <a16:creationId xmlns:a16="http://schemas.microsoft.com/office/drawing/2014/main" id="{D33F9F66-5952-46EE-937A-5ED345623C10}"/>
              </a:ext>
            </a:extLst>
          </p:cNvPr>
          <p:cNvGrpSpPr/>
          <p:nvPr/>
        </p:nvGrpSpPr>
        <p:grpSpPr>
          <a:xfrm>
            <a:off x="148431" y="1219200"/>
            <a:ext cx="8847138" cy="4739044"/>
            <a:chOff x="220663" y="914400"/>
            <a:chExt cx="11947006" cy="7753811"/>
          </a:xfrm>
        </p:grpSpPr>
        <p:graphicFrame>
          <p:nvGraphicFramePr>
            <p:cNvPr id="4" name="Content Placeholder 9">
              <a:extLst>
                <a:ext uri="{FF2B5EF4-FFF2-40B4-BE49-F238E27FC236}">
                  <a16:creationId xmlns:a16="http://schemas.microsoft.com/office/drawing/2014/main" id="{D8F83209-158F-4F0A-A39D-99CF188AAA4D}"/>
                </a:ext>
              </a:extLst>
            </p:cNvPr>
            <p:cNvGraphicFramePr>
              <a:graphicFrameLocks/>
            </p:cNvGraphicFramePr>
            <p:nvPr>
              <p:extLst>
                <p:ext uri="{D42A27DB-BD31-4B8C-83A1-F6EECF244321}">
                  <p14:modId xmlns:p14="http://schemas.microsoft.com/office/powerpoint/2010/main" val="1509102165"/>
                </p:ext>
              </p:extLst>
            </p:nvPr>
          </p:nvGraphicFramePr>
          <p:xfrm>
            <a:off x="220663" y="914400"/>
            <a:ext cx="11947006" cy="7753811"/>
          </p:xfrm>
          <a:graphic>
            <a:graphicData uri="http://schemas.openxmlformats.org/drawingml/2006/table">
              <a:tbl>
                <a:tblPr firstRow="1" bandRow="1">
                  <a:tableStyleId>{5C22544A-7EE6-4342-B048-85BDC9FD1C3A}</a:tableStyleId>
                </a:tblPr>
                <a:tblGrid>
                  <a:gridCol w="2949046">
                    <a:extLst>
                      <a:ext uri="{9D8B030D-6E8A-4147-A177-3AD203B41FA5}">
                        <a16:colId xmlns:a16="http://schemas.microsoft.com/office/drawing/2014/main" val="20000"/>
                      </a:ext>
                    </a:extLst>
                  </a:gridCol>
                  <a:gridCol w="2949046">
                    <a:extLst>
                      <a:ext uri="{9D8B030D-6E8A-4147-A177-3AD203B41FA5}">
                        <a16:colId xmlns:a16="http://schemas.microsoft.com/office/drawing/2014/main" val="20001"/>
                      </a:ext>
                    </a:extLst>
                  </a:gridCol>
                  <a:gridCol w="2949046">
                    <a:extLst>
                      <a:ext uri="{9D8B030D-6E8A-4147-A177-3AD203B41FA5}">
                        <a16:colId xmlns:a16="http://schemas.microsoft.com/office/drawing/2014/main" val="20002"/>
                      </a:ext>
                    </a:extLst>
                  </a:gridCol>
                </a:tblGrid>
                <a:tr h="10673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Local Version Control</a:t>
                        </a:r>
                        <a:r>
                          <a:rPr lang="en-US" sz="1800" baseline="0" dirty="0"/>
                          <a:t> </a:t>
                        </a:r>
                        <a:r>
                          <a:rPr lang="en-US" sz="1800" dirty="0"/>
                          <a:t>Systems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bg1"/>
                            </a:solidFill>
                          </a:rPr>
                          <a:t>(VCS, RCS)</a:t>
                        </a:r>
                        <a:endParaRPr lang="uk-UA" sz="1600" b="0" dirty="0">
                          <a:solidFill>
                            <a:schemeClr val="bg1"/>
                          </a:solidFill>
                        </a:endParaRPr>
                      </a:p>
                      <a:p>
                        <a:endParaRPr lang="uk-UA" sz="1800" dirty="0">
                          <a:solidFill>
                            <a:schemeClr val="bg1"/>
                          </a:solidFill>
                        </a:endParaRPr>
                      </a:p>
                    </a:txBody>
                    <a:tcPr marL="91436" marR="9143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Centralized Version Control Systems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bg1"/>
                            </a:solidFill>
                            <a:latin typeface="+mn-lt"/>
                            <a:ea typeface="+mn-ea"/>
                            <a:cs typeface="+mn-cs"/>
                          </a:rPr>
                          <a:t>( CVS, Subversion or SVN, Perforce)</a:t>
                        </a:r>
                        <a:endParaRPr lang="uk-UA" sz="1600" b="0" kern="1200" dirty="0">
                          <a:solidFill>
                            <a:schemeClr val="bg1"/>
                          </a:solidFill>
                          <a:latin typeface="+mn-lt"/>
                          <a:ea typeface="+mn-ea"/>
                          <a:cs typeface="+mn-cs"/>
                        </a:endParaRPr>
                      </a:p>
                    </a:txBody>
                    <a:tcPr marL="91436" marR="9143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Distributed Version Control Systems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bg1"/>
                            </a:solidFill>
                            <a:latin typeface="+mn-lt"/>
                            <a:ea typeface="+mn-ea"/>
                            <a:cs typeface="+mn-cs"/>
                          </a:rPr>
                          <a:t>(</a:t>
                        </a:r>
                        <a:r>
                          <a:rPr lang="en-US" sz="1600" b="0" kern="1200" dirty="0" err="1">
                            <a:solidFill>
                              <a:schemeClr val="bg1"/>
                            </a:solidFill>
                            <a:latin typeface="+mn-lt"/>
                            <a:ea typeface="+mn-ea"/>
                            <a:cs typeface="+mn-cs"/>
                          </a:rPr>
                          <a:t>Git</a:t>
                        </a:r>
                        <a:r>
                          <a:rPr lang="en-US" sz="1600" b="0" kern="1200" dirty="0">
                            <a:solidFill>
                              <a:schemeClr val="bg1"/>
                            </a:solidFill>
                            <a:latin typeface="+mn-lt"/>
                            <a:ea typeface="+mn-ea"/>
                            <a:cs typeface="+mn-cs"/>
                          </a:rPr>
                          <a:t>, TFVC, Mercurial, Bazaar or </a:t>
                        </a:r>
                        <a:r>
                          <a:rPr lang="en-US" sz="1600" b="0" kern="1200" dirty="0" err="1">
                            <a:solidFill>
                              <a:schemeClr val="bg1"/>
                            </a:solidFill>
                            <a:latin typeface="+mn-lt"/>
                            <a:ea typeface="+mn-ea"/>
                            <a:cs typeface="+mn-cs"/>
                          </a:rPr>
                          <a:t>Darcs</a:t>
                        </a:r>
                        <a:r>
                          <a:rPr lang="en-US" sz="1600" b="0" kern="1200" dirty="0">
                            <a:solidFill>
                              <a:schemeClr val="bg1"/>
                            </a:solidFill>
                            <a:latin typeface="+mn-lt"/>
                            <a:ea typeface="+mn-ea"/>
                            <a:cs typeface="+mn-cs"/>
                          </a:rPr>
                          <a:t>)</a:t>
                        </a:r>
                        <a:endParaRPr lang="uk-UA" sz="1600" b="0" kern="1200" dirty="0">
                          <a:solidFill>
                            <a:schemeClr val="bg1"/>
                          </a:solidFill>
                          <a:latin typeface="+mn-lt"/>
                          <a:ea typeface="+mn-ea"/>
                          <a:cs typeface="+mn-cs"/>
                        </a:endParaRPr>
                      </a:p>
                    </a:txBody>
                    <a:tcPr marL="91436" marR="91436"/>
                  </a:tc>
                  <a:extLst>
                    <a:ext uri="{0D108BD9-81ED-4DB2-BD59-A6C34878D82A}">
                      <a16:rowId xmlns:a16="http://schemas.microsoft.com/office/drawing/2014/main" val="10000"/>
                    </a:ext>
                  </a:extLst>
                </a:tr>
                <a:tr h="3580804">
                  <a:tc>
                    <a:txBody>
                      <a:bodyPr/>
                      <a:lstStyle/>
                      <a:p>
                        <a:r>
                          <a:rPr lang="en-US" sz="1400" dirty="0"/>
                          <a:t>local VCSs had a simple database that kept all the changes to files under revision control on Local Computer.</a:t>
                        </a:r>
                        <a:endParaRPr lang="uk-UA" sz="1400" dirty="0"/>
                      </a:p>
                    </a:txBody>
                    <a:tcPr marL="91436" marR="91436"/>
                  </a:tc>
                  <a:tc>
                    <a:txBody>
                      <a:bodyPr/>
                      <a:lstStyle/>
                      <a:p>
                        <a:r>
                          <a:rPr lang="en-US" sz="1400" dirty="0"/>
                          <a:t>These systems</a:t>
                        </a:r>
                        <a:r>
                          <a:rPr lang="en-US" sz="1400" baseline="0" dirty="0"/>
                          <a:t> </a:t>
                        </a:r>
                        <a:r>
                          <a:rPr lang="en-US" sz="1400" dirty="0"/>
                          <a:t>have a single server that contains all the versioned files, and a number of clients that check out files from that central place. For many years, this has been the standard for version control.</a:t>
                        </a:r>
                        <a:endParaRPr lang="uk-UA" sz="1400" dirty="0"/>
                      </a:p>
                    </a:txBody>
                    <a:tcPr marL="91436" marR="91436"/>
                  </a:tc>
                  <a:tc>
                    <a:txBody>
                      <a:bodyPr/>
                      <a:lstStyle/>
                      <a:p>
                        <a:r>
                          <a:rPr lang="en-US" sz="1400" dirty="0"/>
                          <a:t>This is systems where clients don’t just check out the latest snapshot of the files: they fully mirror the repository. Thus if any server dies, any of the client repositories can be copied back up to the server to restore it. Every clone is really a full backup of all the data.</a:t>
                        </a:r>
                        <a:endParaRPr lang="uk-UA" sz="1400" dirty="0"/>
                      </a:p>
                    </a:txBody>
                    <a:tcPr marL="91436" marR="91436"/>
                  </a:tc>
                  <a:extLst>
                    <a:ext uri="{0D108BD9-81ED-4DB2-BD59-A6C34878D82A}">
                      <a16:rowId xmlns:a16="http://schemas.microsoft.com/office/drawing/2014/main" val="10001"/>
                    </a:ext>
                  </a:extLst>
                </a:tr>
              </a:tbl>
            </a:graphicData>
          </a:graphic>
        </p:graphicFrame>
        <p:pic>
          <p:nvPicPr>
            <p:cNvPr id="5" name="Picture 7">
              <a:extLst>
                <a:ext uri="{FF2B5EF4-FFF2-40B4-BE49-F238E27FC236}">
                  <a16:creationId xmlns:a16="http://schemas.microsoft.com/office/drawing/2014/main" id="{4193058A-9123-4958-92CB-7D39509BDA9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4507" y="4835670"/>
              <a:ext cx="2740025"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4">
              <a:extLst>
                <a:ext uri="{FF2B5EF4-FFF2-40B4-BE49-F238E27FC236}">
                  <a16:creationId xmlns:a16="http://schemas.microsoft.com/office/drawing/2014/main" id="{397465E0-B9EE-4B7B-B425-BBD7BD09428B}"/>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4732475" y="5776726"/>
              <a:ext cx="2968625"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5">
              <a:extLst>
                <a:ext uri="{FF2B5EF4-FFF2-40B4-BE49-F238E27FC236}">
                  <a16:creationId xmlns:a16="http://schemas.microsoft.com/office/drawing/2014/main" id="{5FD7AD96-ACDF-42C3-9C25-5B2EC7964688}"/>
                </a:ext>
              </a:extLst>
            </p:cNvPr>
            <p:cNvPicPr>
              <a:picLocks noChangeAspect="1"/>
            </p:cNvPicPr>
            <p:nvPr/>
          </p:nvPicPr>
          <p:blipFill>
            <a:blip r:embed="rId4">
              <a:extLst>
                <a:ext uri="{28A0092B-C50C-407E-A947-70E740481C1C}">
                  <a14:useLocalDpi xmlns:a14="http://schemas.microsoft.com/office/drawing/2010/main" val="0"/>
                </a:ext>
              </a:extLst>
            </a:blip>
            <a:srcRect t="52284"/>
            <a:stretch>
              <a:fillRect/>
            </a:stretch>
          </p:blipFill>
          <p:spPr bwMode="auto">
            <a:xfrm>
              <a:off x="9067651" y="7055163"/>
              <a:ext cx="2538412"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6">
              <a:extLst>
                <a:ext uri="{FF2B5EF4-FFF2-40B4-BE49-F238E27FC236}">
                  <a16:creationId xmlns:a16="http://schemas.microsoft.com/office/drawing/2014/main" id="{687FE12A-4708-4507-98A2-CB52D896F11F}"/>
                </a:ext>
              </a:extLst>
            </p:cNvPr>
            <p:cNvPicPr>
              <a:picLocks noChangeAspect="1"/>
            </p:cNvPicPr>
            <p:nvPr/>
          </p:nvPicPr>
          <p:blipFill>
            <a:blip r:embed="rId4">
              <a:extLst>
                <a:ext uri="{28A0092B-C50C-407E-A947-70E740481C1C}">
                  <a14:useLocalDpi xmlns:a14="http://schemas.microsoft.com/office/drawing/2010/main" val="0"/>
                </a:ext>
              </a:extLst>
            </a:blip>
            <a:srcRect b="47493"/>
            <a:stretch>
              <a:fillRect/>
            </a:stretch>
          </p:blipFill>
          <p:spPr bwMode="auto">
            <a:xfrm>
              <a:off x="9067651" y="5749662"/>
              <a:ext cx="2538414" cy="159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624292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71463" y="344488"/>
            <a:ext cx="8675687" cy="525462"/>
          </a:xfrm>
        </p:spPr>
        <p:txBody>
          <a:bodyPr/>
          <a:lstStyle/>
          <a:p>
            <a:r>
              <a:rPr lang="en-US" altLang="en-US"/>
              <a:t>System version control</a:t>
            </a:r>
            <a:endParaRPr lang="uk-UA" altLang="en-US"/>
          </a:p>
        </p:txBody>
      </p:sp>
      <p:pic>
        <p:nvPicPr>
          <p:cNvPr id="22531"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4000" y="1066800"/>
            <a:ext cx="395763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08513" y="1143000"/>
            <a:ext cx="4059237"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Content Placeholder 1"/>
          <p:cNvSpPr txBox="1">
            <a:spLocks/>
          </p:cNvSpPr>
          <p:nvPr/>
        </p:nvSpPr>
        <p:spPr bwMode="auto">
          <a:xfrm>
            <a:off x="330200" y="4510088"/>
            <a:ext cx="5232400"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7013" indent="-227013" defTabSz="912813">
              <a:lnSpc>
                <a:spcPct val="90000"/>
              </a:lnSpc>
              <a:spcBef>
                <a:spcPts val="1000"/>
              </a:spcBef>
              <a:buClr>
                <a:schemeClr val="bg2"/>
              </a:buClr>
              <a:buFont typeface="Arial" panose="020B0604020202020204" pitchFamily="34" charset="0"/>
              <a:buChar char="•"/>
              <a:defRPr sz="2800">
                <a:solidFill>
                  <a:srgbClr val="000000"/>
                </a:solidFill>
                <a:latin typeface="Tahoma" panose="020B0604030504040204" pitchFamily="34" charset="0"/>
              </a:defRPr>
            </a:lvl1pPr>
            <a:lvl2pPr marL="684213" indent="-227013" defTabSz="912813">
              <a:lnSpc>
                <a:spcPct val="90000"/>
              </a:lnSpc>
              <a:spcBef>
                <a:spcPts val="500"/>
              </a:spcBef>
              <a:buClr>
                <a:schemeClr val="bg2"/>
              </a:buClr>
              <a:buFont typeface="Arial" panose="020B0604020202020204" pitchFamily="34" charset="0"/>
              <a:buChar char="•"/>
              <a:defRPr sz="2400">
                <a:solidFill>
                  <a:srgbClr val="000000"/>
                </a:solidFill>
                <a:latin typeface="Tahoma" panose="020B0604030504040204" pitchFamily="34" charset="0"/>
              </a:defRPr>
            </a:lvl2pPr>
            <a:lvl3pPr marL="1141413" indent="-227013" defTabSz="912813">
              <a:lnSpc>
                <a:spcPct val="90000"/>
              </a:lnSpc>
              <a:spcBef>
                <a:spcPts val="500"/>
              </a:spcBef>
              <a:buClr>
                <a:schemeClr val="bg2"/>
              </a:buClr>
              <a:buFont typeface="Arial" panose="020B0604020202020204" pitchFamily="34" charset="0"/>
              <a:buChar char="•"/>
              <a:defRPr sz="2000">
                <a:solidFill>
                  <a:srgbClr val="000000"/>
                </a:solidFill>
                <a:latin typeface="Tahoma" panose="020B0604030504040204" pitchFamily="34" charset="0"/>
              </a:defRPr>
            </a:lvl3pPr>
            <a:lvl4pPr marL="1598613" indent="-227013" defTabSz="912813">
              <a:lnSpc>
                <a:spcPct val="90000"/>
              </a:lnSpc>
              <a:spcBef>
                <a:spcPts val="500"/>
              </a:spcBef>
              <a:buClr>
                <a:schemeClr val="bg2"/>
              </a:buClr>
              <a:buFont typeface="Arial" panose="020B0604020202020204" pitchFamily="34" charset="0"/>
              <a:buChar char="•"/>
              <a:defRPr>
                <a:solidFill>
                  <a:srgbClr val="000000"/>
                </a:solidFill>
                <a:latin typeface="Tahoma" panose="020B0604030504040204" pitchFamily="34" charset="0"/>
              </a:defRPr>
            </a:lvl4pPr>
            <a:lvl5pPr marL="2055813" indent="-227013" defTabSz="912813">
              <a:lnSpc>
                <a:spcPct val="90000"/>
              </a:lnSpc>
              <a:spcBef>
                <a:spcPts val="500"/>
              </a:spcBef>
              <a:buClr>
                <a:schemeClr val="bg2"/>
              </a:buClr>
              <a:buFont typeface="Arial" panose="020B0604020202020204" pitchFamily="34" charset="0"/>
              <a:buChar char="•"/>
              <a:defRPr>
                <a:solidFill>
                  <a:srgbClr val="000000"/>
                </a:solidFill>
                <a:latin typeface="Tahoma" panose="020B0604030504040204" pitchFamily="34" charset="0"/>
              </a:defRPr>
            </a:lvl5pPr>
            <a:lvl6pPr marL="2513013" indent="-227013" defTabSz="912813" eaLnBrk="0" fontAlgn="base" hangingPunct="0">
              <a:lnSpc>
                <a:spcPct val="90000"/>
              </a:lnSpc>
              <a:spcBef>
                <a:spcPts val="500"/>
              </a:spcBef>
              <a:spcAft>
                <a:spcPct val="0"/>
              </a:spcAft>
              <a:buClr>
                <a:schemeClr val="bg2"/>
              </a:buClr>
              <a:buFont typeface="Arial" panose="020B0604020202020204" pitchFamily="34" charset="0"/>
              <a:buChar char="•"/>
              <a:defRPr>
                <a:solidFill>
                  <a:srgbClr val="000000"/>
                </a:solidFill>
                <a:latin typeface="Tahoma" panose="020B0604030504040204" pitchFamily="34" charset="0"/>
              </a:defRPr>
            </a:lvl6pPr>
            <a:lvl7pPr marL="2970213" indent="-227013" defTabSz="912813" eaLnBrk="0" fontAlgn="base" hangingPunct="0">
              <a:lnSpc>
                <a:spcPct val="90000"/>
              </a:lnSpc>
              <a:spcBef>
                <a:spcPts val="500"/>
              </a:spcBef>
              <a:spcAft>
                <a:spcPct val="0"/>
              </a:spcAft>
              <a:buClr>
                <a:schemeClr val="bg2"/>
              </a:buClr>
              <a:buFont typeface="Arial" panose="020B0604020202020204" pitchFamily="34" charset="0"/>
              <a:buChar char="•"/>
              <a:defRPr>
                <a:solidFill>
                  <a:srgbClr val="000000"/>
                </a:solidFill>
                <a:latin typeface="Tahoma" panose="020B0604030504040204" pitchFamily="34" charset="0"/>
              </a:defRPr>
            </a:lvl7pPr>
            <a:lvl8pPr marL="3427413" indent="-227013" defTabSz="912813" eaLnBrk="0" fontAlgn="base" hangingPunct="0">
              <a:lnSpc>
                <a:spcPct val="90000"/>
              </a:lnSpc>
              <a:spcBef>
                <a:spcPts val="500"/>
              </a:spcBef>
              <a:spcAft>
                <a:spcPct val="0"/>
              </a:spcAft>
              <a:buClr>
                <a:schemeClr val="bg2"/>
              </a:buClr>
              <a:buFont typeface="Arial" panose="020B0604020202020204" pitchFamily="34" charset="0"/>
              <a:buChar char="•"/>
              <a:defRPr>
                <a:solidFill>
                  <a:srgbClr val="000000"/>
                </a:solidFill>
                <a:latin typeface="Tahoma" panose="020B0604030504040204" pitchFamily="34" charset="0"/>
              </a:defRPr>
            </a:lvl8pPr>
            <a:lvl9pPr marL="3884613" indent="-227013" defTabSz="912813" eaLnBrk="0" fontAlgn="base" hangingPunct="0">
              <a:lnSpc>
                <a:spcPct val="90000"/>
              </a:lnSpc>
              <a:spcBef>
                <a:spcPts val="500"/>
              </a:spcBef>
              <a:spcAft>
                <a:spcPct val="0"/>
              </a:spcAft>
              <a:buClr>
                <a:schemeClr val="bg2"/>
              </a:buClr>
              <a:buFont typeface="Arial" panose="020B0604020202020204" pitchFamily="34" charset="0"/>
              <a:buChar char="•"/>
              <a:defRPr>
                <a:solidFill>
                  <a:srgbClr val="000000"/>
                </a:solidFill>
                <a:latin typeface="Tahoma" panose="020B0604030504040204" pitchFamily="34" charset="0"/>
              </a:defRPr>
            </a:lvl9pPr>
          </a:lstStyle>
          <a:p>
            <a:r>
              <a:rPr lang="en-US" altLang="en-US" sz="2400"/>
              <a:t>Centralized: CVS, Perforce, </a:t>
            </a:r>
            <a:r>
              <a:rPr lang="en-US" altLang="en-US" sz="2400" b="1"/>
              <a:t>SVN,</a:t>
            </a:r>
            <a:r>
              <a:rPr lang="en-US" altLang="en-US" sz="2400"/>
              <a:t> Team Foundation Server (</a:t>
            </a:r>
            <a:r>
              <a:rPr lang="en-US" altLang="en-US" sz="2400" b="1"/>
              <a:t>TFS</a:t>
            </a:r>
            <a:r>
              <a:rPr lang="en-US" altLang="en-US" sz="2400"/>
              <a:t>)</a:t>
            </a:r>
          </a:p>
          <a:p>
            <a:r>
              <a:rPr lang="en-US" altLang="en-US" sz="2400"/>
              <a:t>Distributed: </a:t>
            </a:r>
            <a:r>
              <a:rPr lang="en-US" altLang="en-US" sz="2400" b="1"/>
              <a:t>Git</a:t>
            </a:r>
            <a:r>
              <a:rPr lang="en-US" altLang="en-US" sz="2400"/>
              <a:t>, Mercurial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71463" y="344488"/>
            <a:ext cx="8675687" cy="525462"/>
          </a:xfrm>
        </p:spPr>
        <p:txBody>
          <a:bodyPr/>
          <a:lstStyle/>
          <a:p>
            <a:r>
              <a:rPr lang="en-US" altLang="en-US"/>
              <a:t>GIT Intro</a:t>
            </a:r>
            <a:endParaRPr lang="uk-UA" altLang="en-US"/>
          </a:p>
        </p:txBody>
      </p:sp>
      <p:sp>
        <p:nvSpPr>
          <p:cNvPr id="24579" name="Text Placeholder 2"/>
          <p:cNvSpPr>
            <a:spLocks noGrp="1"/>
          </p:cNvSpPr>
          <p:nvPr>
            <p:ph type="body" sz="quarter" idx="10"/>
          </p:nvPr>
        </p:nvSpPr>
        <p:spPr>
          <a:xfrm>
            <a:off x="271463" y="1233488"/>
            <a:ext cx="8674100" cy="4391025"/>
          </a:xfrm>
        </p:spPr>
        <p:txBody>
          <a:bodyPr/>
          <a:lstStyle/>
          <a:p>
            <a:pPr marL="227013" indent="-227013">
              <a:buFont typeface="Arial" panose="020B0604020202020204" pitchFamily="34" charset="0"/>
              <a:buChar char="•"/>
            </a:pPr>
            <a:r>
              <a:rPr lang="en-US" altLang="en-US" sz="2400" b="1">
                <a:solidFill>
                  <a:srgbClr val="00B0F0"/>
                </a:solidFill>
              </a:rPr>
              <a:t>Git</a:t>
            </a:r>
            <a:r>
              <a:rPr lang="en-US" altLang="en-US" sz="2400">
                <a:solidFill>
                  <a:srgbClr val="00B0F0"/>
                </a:solidFill>
              </a:rPr>
              <a:t> </a:t>
            </a:r>
            <a:r>
              <a:rPr lang="en-US" altLang="en-US" sz="2400"/>
              <a:t>– is a distributed revision control system with an emphasis on speed, data integrity, and support for distributed, non-linear workflows. </a:t>
            </a:r>
          </a:p>
          <a:p>
            <a:pPr marL="227013" indent="-227013">
              <a:buFont typeface="Arial" panose="020B0604020202020204" pitchFamily="34" charset="0"/>
              <a:buChar char="•"/>
            </a:pPr>
            <a:r>
              <a:rPr lang="en-US" altLang="en-US" sz="2400" b="1">
                <a:solidFill>
                  <a:srgbClr val="00B0F0"/>
                </a:solidFill>
              </a:rPr>
              <a:t>Git</a:t>
            </a:r>
            <a:r>
              <a:rPr lang="en-US" altLang="en-US" sz="2400">
                <a:solidFill>
                  <a:srgbClr val="00B0F0"/>
                </a:solidFill>
              </a:rPr>
              <a:t> </a:t>
            </a:r>
            <a:r>
              <a:rPr lang="en-US" altLang="en-US" sz="2400"/>
              <a:t>was initially designed and developed by </a:t>
            </a:r>
            <a:r>
              <a:rPr lang="en-US" altLang="en-US" sz="2400" i="1">
                <a:solidFill>
                  <a:srgbClr val="000099"/>
                </a:solidFill>
              </a:rPr>
              <a:t>Linus Torvalds</a:t>
            </a:r>
            <a:r>
              <a:rPr lang="en-US" altLang="en-US" sz="2400"/>
              <a:t> for Linux kernel development in 2005, and has since become the most widely adopted version control system for software development.</a:t>
            </a:r>
          </a:p>
          <a:p>
            <a:pPr marL="227013" indent="-227013">
              <a:buFont typeface="Arial" panose="020B0604020202020204" pitchFamily="34" charset="0"/>
              <a:buChar char="•"/>
            </a:pPr>
            <a:r>
              <a:rPr lang="en-US" altLang="en-US" sz="2400"/>
              <a:t>Every Git working directory is a </a:t>
            </a:r>
            <a:r>
              <a:rPr lang="en-US" altLang="en-US" sz="2400" b="1"/>
              <a:t>full-fledged repository</a:t>
            </a:r>
            <a:r>
              <a:rPr lang="en-US" altLang="en-US" sz="2400"/>
              <a:t> with </a:t>
            </a:r>
            <a:r>
              <a:rPr lang="en-US" altLang="en-US" sz="2400" b="1"/>
              <a:t>complete history </a:t>
            </a:r>
            <a:r>
              <a:rPr lang="en-US" altLang="en-US" sz="2400"/>
              <a:t>and </a:t>
            </a:r>
            <a:r>
              <a:rPr lang="en-US" altLang="en-US" sz="2400" b="1"/>
              <a:t>full revision tracking capabilities</a:t>
            </a:r>
            <a:r>
              <a:rPr lang="en-US" altLang="en-US" sz="2400"/>
              <a:t>, not dependent on network access or a central server.</a:t>
            </a:r>
            <a:endParaRPr lang="uk-UA"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71463" y="344488"/>
            <a:ext cx="8675687" cy="525462"/>
          </a:xfrm>
        </p:spPr>
        <p:txBody>
          <a:bodyPr/>
          <a:lstStyle/>
          <a:p>
            <a:r>
              <a:rPr lang="en-US" altLang="en-US"/>
              <a:t>Before start</a:t>
            </a:r>
            <a:endParaRPr lang="uk-UA" altLang="en-US"/>
          </a:p>
        </p:txBody>
      </p:sp>
      <p:sp>
        <p:nvSpPr>
          <p:cNvPr id="25603" name="Text Placeholder 2"/>
          <p:cNvSpPr>
            <a:spLocks noGrp="1"/>
          </p:cNvSpPr>
          <p:nvPr>
            <p:ph type="body" sz="quarter" idx="10"/>
          </p:nvPr>
        </p:nvSpPr>
        <p:spPr>
          <a:xfrm>
            <a:off x="271463" y="1233488"/>
            <a:ext cx="8674100" cy="4391025"/>
          </a:xfrm>
        </p:spPr>
        <p:txBody>
          <a:bodyPr/>
          <a:lstStyle/>
          <a:p>
            <a:pPr marL="227013" indent="-227013">
              <a:buFont typeface="Arial" panose="020B0604020202020204" pitchFamily="34" charset="0"/>
              <a:buChar char="•"/>
            </a:pPr>
            <a:r>
              <a:rPr lang="en-US" altLang="en-US"/>
              <a:t>Firstly we need to check if we have a git client software.</a:t>
            </a:r>
          </a:p>
          <a:p>
            <a:pPr marL="227013" indent="-227013">
              <a:buFont typeface="Arial" panose="020B0604020202020204" pitchFamily="34" charset="0"/>
              <a:buChar char="•"/>
            </a:pPr>
            <a:r>
              <a:rPr lang="en-US" altLang="en-US"/>
              <a:t>Download and install </a:t>
            </a:r>
            <a:r>
              <a:rPr lang="en-US" altLang="en-US" b="1"/>
              <a:t>git</a:t>
            </a:r>
            <a:endParaRPr lang="en-US" altLang="en-US"/>
          </a:p>
          <a:p>
            <a:pPr marL="227013" indent="-227013">
              <a:buFont typeface="Arial" panose="020B0604020202020204" pitchFamily="34" charset="0"/>
              <a:buChar char="•"/>
            </a:pPr>
            <a:endParaRPr lang="uk-UA" altLang="en-US"/>
          </a:p>
        </p:txBody>
      </p:sp>
      <p:sp>
        <p:nvSpPr>
          <p:cNvPr id="25604" name="TextBox 3"/>
          <p:cNvSpPr txBox="1">
            <a:spLocks noChangeArrowheads="1"/>
          </p:cNvSpPr>
          <p:nvPr/>
        </p:nvSpPr>
        <p:spPr bwMode="auto">
          <a:xfrm>
            <a:off x="2873375" y="2463800"/>
            <a:ext cx="446405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a:t>Linux OS</a:t>
            </a:r>
          </a:p>
          <a:p>
            <a:r>
              <a:rPr lang="en-US" altLang="en-US"/>
              <a:t>Debian Family (Debian, Ubuntu, Mint)</a:t>
            </a:r>
            <a:br>
              <a:rPr lang="en-US" altLang="en-US"/>
            </a:br>
            <a:r>
              <a:rPr lang="en-US" altLang="en-US"/>
              <a:t>#</a:t>
            </a:r>
            <a:r>
              <a:rPr lang="en-US" altLang="en-US">
                <a:latin typeface="Courier New" panose="02070309020205020404" pitchFamily="49" charset="0"/>
                <a:cs typeface="Courier New" panose="02070309020205020404" pitchFamily="49" charset="0"/>
              </a:rPr>
              <a:t>apt-get install git</a:t>
            </a:r>
          </a:p>
          <a:p>
            <a:endParaRPr lang="en-US" altLang="en-US">
              <a:latin typeface="Courier New" panose="02070309020205020404" pitchFamily="49" charset="0"/>
              <a:cs typeface="Courier New" panose="02070309020205020404" pitchFamily="49" charset="0"/>
            </a:endParaRPr>
          </a:p>
          <a:p>
            <a:r>
              <a:rPr lang="en-US" altLang="en-US"/>
              <a:t>Red Hat Family (RHEL, CentOS, Fedora)</a:t>
            </a:r>
            <a:br>
              <a:rPr lang="en-US" altLang="en-US"/>
            </a:br>
            <a:r>
              <a:rPr lang="en-US" altLang="en-US"/>
              <a:t>#</a:t>
            </a:r>
            <a:r>
              <a:rPr lang="en-US" altLang="en-US">
                <a:latin typeface="Courier New" panose="02070309020205020404" pitchFamily="49" charset="0"/>
                <a:cs typeface="Courier New" panose="02070309020205020404" pitchFamily="49" charset="0"/>
              </a:rPr>
              <a:t>yum install git</a:t>
            </a:r>
            <a:r>
              <a:rPr lang="en-US" altLang="en-US"/>
              <a:t/>
            </a:r>
            <a:br>
              <a:rPr lang="en-US" altLang="en-US"/>
            </a:br>
            <a:endParaRPr lang="en-US" altLang="en-US">
              <a:latin typeface="Courier New" panose="02070309020205020404" pitchFamily="49" charset="0"/>
              <a:cs typeface="Courier New" panose="02070309020205020404" pitchFamily="49" charset="0"/>
            </a:endParaRPr>
          </a:p>
        </p:txBody>
      </p:sp>
      <p:pic>
        <p:nvPicPr>
          <p:cNvPr id="25605" name="Picture 6" descr="http://www.quadrobay.com/images/linux-logo-png-transparent.png"/>
          <p:cNvPicPr>
            <a:picLocks noChangeAspect="1" noChangeArrowheads="1"/>
          </p:cNvPicPr>
          <p:nvPr/>
        </p:nvPicPr>
        <p:blipFill>
          <a:blip r:embed="rId3">
            <a:extLst>
              <a:ext uri="{28A0092B-C50C-407E-A947-70E740481C1C}">
                <a14:useLocalDpi xmlns:a14="http://schemas.microsoft.com/office/drawing/2010/main" val="0"/>
              </a:ext>
            </a:extLst>
          </a:blip>
          <a:srcRect l="23250" t="7149" r="26083" b="14629"/>
          <a:stretch>
            <a:fillRect/>
          </a:stretch>
        </p:blipFill>
        <p:spPr bwMode="auto">
          <a:xfrm>
            <a:off x="685800" y="2463800"/>
            <a:ext cx="14478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4" descr="http://vignette1.wikia.nocookie.net/freeciv/images/e/e0/Windows_logo.png/revision/latest?cb=200710140608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3788" y="4560888"/>
            <a:ext cx="1163637"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7" name="TextBox 6"/>
          <p:cNvSpPr txBox="1">
            <a:spLocks noChangeArrowheads="1"/>
          </p:cNvSpPr>
          <p:nvPr/>
        </p:nvSpPr>
        <p:spPr bwMode="auto">
          <a:xfrm>
            <a:off x="1981200" y="4559300"/>
            <a:ext cx="35004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a:t>MS Windows OS</a:t>
            </a:r>
            <a:br>
              <a:rPr lang="en-US" altLang="en-US"/>
            </a:br>
            <a:r>
              <a:rPr lang="en-US" altLang="en-US">
                <a:hlinkClick r:id="rId5"/>
              </a:rPr>
              <a:t>https://git-scm.com/download/win</a:t>
            </a:r>
            <a:endParaRPr lang="en-US" altLang="en-US"/>
          </a:p>
        </p:txBody>
      </p:sp>
    </p:spTree>
  </p:cSld>
  <p:clrMapOvr>
    <a:masterClrMapping/>
  </p:clrMapOvr>
</p:sld>
</file>

<file path=ppt/theme/theme1.xml><?xml version="1.0" encoding="utf-8"?>
<a:theme xmlns:a="http://schemas.openxmlformats.org/drawingml/2006/main" name="Title Slides Brand Panel">
  <a:themeElements>
    <a:clrScheme name="SoftServe Color Scheme">
      <a:dk1>
        <a:srgbClr val="131515"/>
      </a:dk1>
      <a:lt1>
        <a:srgbClr val="FFFFFF"/>
      </a:lt1>
      <a:dk2>
        <a:srgbClr val="171B65"/>
      </a:dk2>
      <a:lt2>
        <a:srgbClr val="00B4D5"/>
      </a:lt2>
      <a:accent1>
        <a:srgbClr val="171B65"/>
      </a:accent1>
      <a:accent2>
        <a:srgbClr val="00B4D5"/>
      </a:accent2>
      <a:accent3>
        <a:srgbClr val="BED62F"/>
      </a:accent3>
      <a:accent4>
        <a:srgbClr val="CBCECE"/>
      </a:accent4>
      <a:accent5>
        <a:srgbClr val="515D65"/>
      </a:accent5>
      <a:accent6>
        <a:srgbClr val="FFFFF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Slides with Logo">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apter Slides">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oftServe Color Scheme">
    <a:dk1>
      <a:srgbClr val="131515"/>
    </a:dk1>
    <a:lt1>
      <a:srgbClr val="FFFFFF"/>
    </a:lt1>
    <a:dk2>
      <a:srgbClr val="171B65"/>
    </a:dk2>
    <a:lt2>
      <a:srgbClr val="00B4D5"/>
    </a:lt2>
    <a:accent1>
      <a:srgbClr val="171B65"/>
    </a:accent1>
    <a:accent2>
      <a:srgbClr val="00B4D5"/>
    </a:accent2>
    <a:accent3>
      <a:srgbClr val="BED62F"/>
    </a:accent3>
    <a:accent4>
      <a:srgbClr val="CBCECE"/>
    </a:accent4>
    <a:accent5>
      <a:srgbClr val="515D65"/>
    </a:accent5>
    <a:accent6>
      <a:srgbClr val="FFFFFF"/>
    </a:accent6>
    <a:hlink>
      <a:srgbClr val="00B4D5"/>
    </a:hlink>
    <a:folHlink>
      <a:srgbClr val="356A95"/>
    </a:folHlink>
  </a:clrScheme>
</a:themeOverride>
</file>

<file path=ppt/theme/themeOverride2.xml><?xml version="1.0" encoding="utf-8"?>
<a:themeOverride xmlns:a="http://schemas.openxmlformats.org/drawingml/2006/main">
  <a:clrScheme name="SoftServe Color Scheme">
    <a:dk1>
      <a:srgbClr val="131515"/>
    </a:dk1>
    <a:lt1>
      <a:srgbClr val="FFFFFF"/>
    </a:lt1>
    <a:dk2>
      <a:srgbClr val="171B65"/>
    </a:dk2>
    <a:lt2>
      <a:srgbClr val="00B4D5"/>
    </a:lt2>
    <a:accent1>
      <a:srgbClr val="171B65"/>
    </a:accent1>
    <a:accent2>
      <a:srgbClr val="00B4D5"/>
    </a:accent2>
    <a:accent3>
      <a:srgbClr val="BED62F"/>
    </a:accent3>
    <a:accent4>
      <a:srgbClr val="CBCECE"/>
    </a:accent4>
    <a:accent5>
      <a:srgbClr val="515D65"/>
    </a:accent5>
    <a:accent6>
      <a:srgbClr val="FFFFFF"/>
    </a:accent6>
    <a:hlink>
      <a:srgbClr val="00B4D5"/>
    </a:hlink>
    <a:folHlink>
      <a:srgbClr val="356A95"/>
    </a:folHlink>
  </a:clrScheme>
</a:themeOverride>
</file>

<file path=ppt/theme/themeOverride3.xml><?xml version="1.0" encoding="utf-8"?>
<a:themeOverride xmlns:a="http://schemas.openxmlformats.org/drawingml/2006/main">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themeOverride>
</file>

<file path=ppt/theme/themeOverride4.xml><?xml version="1.0" encoding="utf-8"?>
<a:themeOverride xmlns:a="http://schemas.openxmlformats.org/drawingml/2006/main">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themeOverride>
</file>

<file path=ppt/theme/themeOverride5.xml><?xml version="1.0" encoding="utf-8"?>
<a:themeOverride xmlns:a="http://schemas.openxmlformats.org/drawingml/2006/main">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themeOverride>
</file>

<file path=ppt/theme/themeOverride6.xml><?xml version="1.0" encoding="utf-8"?>
<a:themeOverride xmlns:a="http://schemas.openxmlformats.org/drawingml/2006/main">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themeOverride>
</file>

<file path=ppt/theme/themeOverride7.xml><?xml version="1.0" encoding="utf-8"?>
<a:themeOverride xmlns:a="http://schemas.openxmlformats.org/drawingml/2006/main">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themeOverride>
</file>

<file path=ppt/theme/themeOverride8.xml><?xml version="1.0" encoding="utf-8"?>
<a:themeOverride xmlns:a="http://schemas.openxmlformats.org/drawingml/2006/main">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themeOverride>
</file>

<file path=docProps/app.xml><?xml version="1.0" encoding="utf-8"?>
<Properties xmlns="http://schemas.openxmlformats.org/officeDocument/2006/extended-properties" xmlns:vt="http://schemas.openxmlformats.org/officeDocument/2006/docPropsVTypes">
  <Template>template2016</Template>
  <TotalTime>14600</TotalTime>
  <Words>2171</Words>
  <Application>Microsoft Office PowerPoint</Application>
  <PresentationFormat>On-screen Show (4:3)</PresentationFormat>
  <Paragraphs>289</Paragraphs>
  <Slides>27</Slides>
  <Notes>11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27</vt:i4>
      </vt:variant>
    </vt:vector>
  </HeadingPairs>
  <TitlesOfParts>
    <vt:vector size="37" baseType="lpstr">
      <vt:lpstr>Arial</vt:lpstr>
      <vt:lpstr>Calibri</vt:lpstr>
      <vt:lpstr>Courier New</vt:lpstr>
      <vt:lpstr>Segoe UI</vt:lpstr>
      <vt:lpstr>Segoe UI Light</vt:lpstr>
      <vt:lpstr>Tahoma</vt:lpstr>
      <vt:lpstr>Wingdings</vt:lpstr>
      <vt:lpstr>Title Slides Brand Panel</vt:lpstr>
      <vt:lpstr>Blank Slides with Logo</vt:lpstr>
      <vt:lpstr>Chapter Slides</vt:lpstr>
      <vt:lpstr>GIT</vt:lpstr>
      <vt:lpstr>Agenda</vt:lpstr>
      <vt:lpstr>SCM</vt:lpstr>
      <vt:lpstr>Fundamental Concepts of SCM</vt:lpstr>
      <vt:lpstr>Terms</vt:lpstr>
      <vt:lpstr>Comparison of version control software</vt:lpstr>
      <vt:lpstr>System version control</vt:lpstr>
      <vt:lpstr>GIT Intro</vt:lpstr>
      <vt:lpstr>Before start</vt:lpstr>
      <vt:lpstr>If we need to know sth </vt:lpstr>
      <vt:lpstr>Let’s configure git </vt:lpstr>
      <vt:lpstr>Create repository</vt:lpstr>
      <vt:lpstr>GIT basics</vt:lpstr>
      <vt:lpstr>Git data transport commands</vt:lpstr>
      <vt:lpstr>Must know commands!</vt:lpstr>
      <vt:lpstr>GIT Work Cycle</vt:lpstr>
      <vt:lpstr>Branch</vt:lpstr>
      <vt:lpstr>Let’s imagine</vt:lpstr>
      <vt:lpstr>Merging</vt:lpstr>
      <vt:lpstr>Rebasing</vt:lpstr>
      <vt:lpstr>Team player / issue / bug fix philosophy </vt:lpstr>
      <vt:lpstr>stash</vt:lpstr>
      <vt:lpstr>PowerPoint Presentation</vt:lpstr>
      <vt:lpstr>Tasks</vt:lpstr>
      <vt:lpstr>HomeWork (online course)</vt:lpstr>
      <vt:lpstr>References and Sources</vt:lpstr>
      <vt:lpstr>The end</vt:lpstr>
    </vt:vector>
  </TitlesOfParts>
  <Company>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Roman Mashchak</dc:creator>
  <cp:lastModifiedBy>Viktoriya Ryazhska</cp:lastModifiedBy>
  <cp:revision>516</cp:revision>
  <dcterms:created xsi:type="dcterms:W3CDTF">2011-09-23T10:13:30Z</dcterms:created>
  <dcterms:modified xsi:type="dcterms:W3CDTF">2019-05-15T11:01:11Z</dcterms:modified>
</cp:coreProperties>
</file>