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&#1042;&#1080;&#1082;&#1090;&#1086;&#1088;&#1080;&#1103;\Videos\Captures\Tetris%202021-02-14%2023-50-54.mp4" TargetMode="External"/><Relationship Id="rId1" Type="http://schemas.openxmlformats.org/officeDocument/2006/relationships/video" Target="file:///C:\Users\&#1042;&#1080;&#1082;&#1090;&#1086;&#1088;&#1080;&#1103;\Videos\Captures\Tetris%202021-02-14%2023-48-59.mp4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470025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Arial Black" pitchFamily="34" charset="0"/>
              </a:rPr>
              <a:t>Тетрис</a:t>
            </a:r>
            <a:endParaRPr lang="ru-RU" sz="6000" dirty="0">
              <a:latin typeface="Arial Black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2924944"/>
            <a:ext cx="6400800" cy="17526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Автор: Назарова Виктория Валерьевна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Идея, цель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484784"/>
            <a:ext cx="4752528" cy="4525963"/>
          </a:xfrm>
        </p:spPr>
        <p:txBody>
          <a:bodyPr>
            <a:normAutofit/>
          </a:bodyPr>
          <a:lstStyle/>
          <a:p>
            <a:pPr algn="just"/>
            <a:r>
              <a:rPr lang="ru-RU" sz="2800" dirty="0" smtClean="0"/>
              <a:t>Идеей моего проекта было написание известной игры «Тетрис»</a:t>
            </a:r>
          </a:p>
          <a:p>
            <a:pPr algn="just"/>
            <a:r>
              <a:rPr lang="ru-RU" sz="2800" dirty="0" smtClean="0"/>
              <a:t>А целью – сохранить вид и правила классической игры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7040" t="41024" r="37561" b="40254"/>
          <a:stretch>
            <a:fillRect/>
          </a:stretch>
        </p:blipFill>
        <p:spPr bwMode="auto">
          <a:xfrm>
            <a:off x="755576" y="4581128"/>
            <a:ext cx="4341659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36785" t="10704" r="37124" b="13180"/>
          <a:stretch>
            <a:fillRect/>
          </a:stretch>
        </p:blipFill>
        <p:spPr bwMode="auto">
          <a:xfrm>
            <a:off x="5580112" y="1268760"/>
            <a:ext cx="3168352" cy="5199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и технологии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772816"/>
            <a:ext cx="5410944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/>
              <a:t>В проекте я использовала несколько классов: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Board</a:t>
            </a:r>
            <a:r>
              <a:rPr lang="ru-RU" sz="2800" dirty="0" smtClean="0"/>
              <a:t> (игровое поле)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Shape</a:t>
            </a:r>
            <a:r>
              <a:rPr lang="ru-RU" sz="2800" dirty="0" smtClean="0"/>
              <a:t> </a:t>
            </a:r>
            <a:r>
              <a:rPr lang="ru-RU" sz="2800" dirty="0" smtClean="0"/>
              <a:t>(для создания фигур)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Sprite_humans</a:t>
            </a:r>
            <a:r>
              <a:rPr lang="ru-RU" sz="2800" dirty="0" smtClean="0"/>
              <a:t> (оповещения)</a:t>
            </a:r>
          </a:p>
          <a:p>
            <a:pPr marL="514350" indent="-514350">
              <a:buFont typeface="+mj-lt"/>
              <a:buAutoNum type="arabicPeriod"/>
            </a:pPr>
            <a:endParaRPr lang="ru-RU" sz="2800" dirty="0"/>
          </a:p>
          <a:p>
            <a:pPr marL="514350" indent="-514350">
              <a:buNone/>
            </a:pPr>
            <a:r>
              <a:rPr lang="ru-RU" sz="2800" dirty="0" smtClean="0"/>
              <a:t>Использованные библиотеки – </a:t>
            </a:r>
            <a:r>
              <a:rPr lang="en-US" sz="2800" dirty="0" err="1" smtClean="0"/>
              <a:t>pygame</a:t>
            </a:r>
            <a:r>
              <a:rPr lang="ru-RU" sz="2800" dirty="0" smtClean="0"/>
              <a:t> и </a:t>
            </a:r>
            <a:r>
              <a:rPr lang="en-US" sz="2800" dirty="0" smtClean="0"/>
              <a:t>random</a:t>
            </a:r>
            <a:endParaRPr lang="ru-RU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14815" t="7139" r="73457" b="82985"/>
          <a:stretch>
            <a:fillRect/>
          </a:stretch>
        </p:blipFill>
        <p:spPr bwMode="auto">
          <a:xfrm>
            <a:off x="6012160" y="1844824"/>
            <a:ext cx="273630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 l="13077" t="5470" r="51846" b="91795"/>
          <a:stretch>
            <a:fillRect/>
          </a:stretch>
        </p:blipFill>
        <p:spPr bwMode="auto">
          <a:xfrm>
            <a:off x="539552" y="1340768"/>
            <a:ext cx="820891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 l="14979" t="7608" r="69328" b="83515"/>
          <a:stretch>
            <a:fillRect/>
          </a:stretch>
        </p:blipFill>
        <p:spPr bwMode="auto">
          <a:xfrm>
            <a:off x="5580112" y="3356992"/>
            <a:ext cx="339466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работает</a:t>
            </a:r>
            <a:endParaRPr lang="ru-RU" dirty="0"/>
          </a:p>
        </p:txBody>
      </p:sp>
      <p:pic>
        <p:nvPicPr>
          <p:cNvPr id="6" name="Tetris 2021-02-14 23-48-59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 cstate="print"/>
          <a:srcRect l="15854" r="17073"/>
          <a:stretch>
            <a:fillRect/>
          </a:stretch>
        </p:blipFill>
        <p:spPr>
          <a:xfrm>
            <a:off x="395536" y="1628800"/>
            <a:ext cx="3960440" cy="4428492"/>
          </a:xfrm>
          <a:prstGeom prst="rect">
            <a:avLst/>
          </a:prstGeom>
        </p:spPr>
      </p:pic>
      <p:pic>
        <p:nvPicPr>
          <p:cNvPr id="7" name="Tetris 2021-02-14 23-50-54.mp4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4" cstate="print"/>
          <a:srcRect l="10540" r="19818"/>
          <a:stretch>
            <a:fillRect/>
          </a:stretch>
        </p:blipFill>
        <p:spPr>
          <a:xfrm>
            <a:off x="4716015" y="1628800"/>
            <a:ext cx="4104457" cy="4420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1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61</Words>
  <Application>Microsoft Office PowerPoint</Application>
  <PresentationFormat>Экран (4:3)</PresentationFormat>
  <Paragraphs>13</Paragraphs>
  <Slides>4</Slides>
  <Notes>0</Notes>
  <HiddenSlides>0</HiddenSlides>
  <MMClips>2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Тетрис</vt:lpstr>
      <vt:lpstr>Идея, цель</vt:lpstr>
      <vt:lpstr>Структура и технологии</vt:lpstr>
      <vt:lpstr>Как работает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Тетрис</dc:title>
  <dc:creator>Виктория</dc:creator>
  <cp:lastModifiedBy>Виктория</cp:lastModifiedBy>
  <cp:revision>6</cp:revision>
  <dcterms:created xsi:type="dcterms:W3CDTF">2021-02-14T20:00:06Z</dcterms:created>
  <dcterms:modified xsi:type="dcterms:W3CDTF">2021-02-14T20:58:54Z</dcterms:modified>
</cp:coreProperties>
</file>