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4" r:id="rId8"/>
    <p:sldId id="265" r:id="rId9"/>
    <p:sldId id="261" r:id="rId10"/>
    <p:sldId id="263" r:id="rId11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FC08-4A97-4757-B668-C18D4467A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2D646-8BD2-419A-9F99-2B0757EC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6F39-D2B2-448A-ADC4-86B32820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07.03.2024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25E66-71B8-4312-AF6A-CF14F809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859A-7F09-4C3C-8ACE-D5B14D01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0372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A442-5C64-4608-8825-22D102F9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4CE7-4C2A-409F-9423-533FE8822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51EFA-DBC6-4A89-8869-4ED4E8AC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07.03.2024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67E7-7421-46B9-96D4-A123B6E6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E448D-F72A-4909-8D43-1F3CABF8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6232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7A116-333E-43B5-89B2-80839A7E1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E6A77-21B3-4181-B509-FC8DE0F4E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6D245-4ED2-414C-A405-0DC4B2B3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07.03.2024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3D826-0212-4C8D-ABC6-8C3A534F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FB3F4-86F5-418F-B49F-AE78AC4A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4304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B948-4FA8-4352-B316-CF33FA2E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B91-DE8C-4CA3-9E22-2A9E91C1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1A13-C68E-4E28-8B92-BA3ABE90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07.03.2024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B09B-E65F-42B9-8518-5AA0A6BB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40132-375D-4A96-A90B-C70B469E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5552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F731-5384-4432-A657-7E4A6AC8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0628-60BE-49C9-AFAE-2D6536C7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76DA-032E-495A-B588-9FA8683F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07.03.2024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82C84-975F-4DF6-A219-FD48325E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8BF41-C149-4AF5-8D8C-5F954BD3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6094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EB95-2823-4039-9A5C-1339E85B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0A9C-0800-45F4-BFFB-0C6BE4742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FF9D8-37CC-454D-9E76-B2900EE66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6EDE3-EF86-43CB-ADA8-57EC95CD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07.03.2024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4ADCC-2058-4DB6-A606-309645AC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23E30-7FE3-4FAC-81D5-B19FFD3E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4464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B518-7DCF-49AA-A55D-A801E35E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AD600-7F9F-44DD-8DA0-026574F67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0F109-B9C2-46E1-A27E-495813424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E011A-8688-487C-B4E9-36D24AF69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F6029-E1D1-4A96-9A60-3941F5403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58BCDC-E67B-41C4-967E-9E2CE829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07.03.2024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0BA23-E105-485F-A5CF-934061A7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12487-B154-4FD1-A62F-A9E0795F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5841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9ED4-AF1B-4329-9D78-AD609F17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0AE48-EE69-4B19-BCEC-1D5FE962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07.03.2024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10F96-EE13-4505-88DE-EF6CB56B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29E53-BE38-4322-897B-F5FA9B8C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2783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2391A-E508-4C02-B090-4948FB6A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07.03.2024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08123-9237-43E7-A9CA-6B5884CB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64AFB-72CA-4A94-B371-552474C8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9495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7938-C522-40EB-B596-7BB43F4B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FAE41-367D-42E3-9383-1B2B0B4F1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57ACF-78C8-4A0F-A50F-4AE4E6973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1FF60-EB7D-4781-88B1-07FB0641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07.03.2024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6E7BF-73C4-4E6D-BA24-DC83278E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6511F-452F-4FC4-A130-12D2FA98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6773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E2AB-B1CF-4D01-AB47-FFB8456B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36064-120B-4397-8355-8E3F70BA8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306EA-CD3E-45F9-9F56-22F42E33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BCA1F-F8E4-41B3-85B2-DB9C91CC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07.03.2024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C3972-9356-43CD-8372-C43A31AC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BAB5B-3875-4CCB-9AB8-541BA565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2914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70949-F3C3-4C4A-9FEF-4A6B8F71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4B873-643E-4B85-B13A-2ADE88D8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B08B-F076-4842-B3BB-FF9736A4F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39781-332C-4C9B-AA08-942DCEA52FFC}" type="datetimeFigureOut">
              <a:rPr lang="lv-LV" smtClean="0"/>
              <a:t>07.03.2024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495B-E82B-4D1D-8CA5-F2533524C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6B45-0A76-403A-8DF6-CDF713338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377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A5EE-90DD-4A85-B436-312C4C12F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err="1"/>
              <a:t>SproutSip</a:t>
            </a:r>
            <a:r>
              <a:rPr lang="lv-LV" dirty="0"/>
              <a:t> puķu laistīšanas sistēma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13014-7727-4D54-B876-1C6F63D85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Kārlis Zirdziņš, Viktors Kočetoks 11.EI</a:t>
            </a:r>
          </a:p>
        </p:txBody>
      </p:sp>
    </p:spTree>
    <p:extLst>
      <p:ext uri="{BB962C8B-B14F-4D97-AF65-F5344CB8AC3E}">
        <p14:creationId xmlns:p14="http://schemas.microsoft.com/office/powerpoint/2010/main" val="40327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7E50-4413-4B8A-9F83-BA49D77A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F0CAA-BC4E-42D9-B31B-5A3CD1E27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/>
              <a:t>Paldis</a:t>
            </a:r>
            <a:r>
              <a:rPr lang="lv-LV" dirty="0"/>
              <a:t> 🤣😂😂👍👍🙌🙌🙌</a:t>
            </a:r>
          </a:p>
        </p:txBody>
      </p:sp>
    </p:spTree>
    <p:extLst>
      <p:ext uri="{BB962C8B-B14F-4D97-AF65-F5344CB8AC3E}">
        <p14:creationId xmlns:p14="http://schemas.microsoft.com/office/powerpoint/2010/main" val="260618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7363-170B-4C9D-B19D-CCD4B75D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Ko esam izdarījuši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986CDB-2E6D-4749-8ECD-E0187BB50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44" y="1825625"/>
            <a:ext cx="8739512" cy="4351338"/>
          </a:xfrm>
        </p:spPr>
      </p:pic>
    </p:spTree>
    <p:extLst>
      <p:ext uri="{BB962C8B-B14F-4D97-AF65-F5344CB8AC3E}">
        <p14:creationId xmlns:p14="http://schemas.microsoft.com/office/powerpoint/2010/main" val="952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ACAADD-CD1D-46B8-83E5-9F3A9CCB0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786" y="1825625"/>
            <a:ext cx="5496427" cy="43513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746E2D-B927-4720-8C24-56613E470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83" y="199574"/>
            <a:ext cx="8840434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5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6D93-61E8-45CF-9D5E-2BD0576E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97CFE9-F025-4ACA-B679-28B5AECA5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r="19565" b="63152"/>
          <a:stretch/>
        </p:blipFill>
        <p:spPr>
          <a:xfrm>
            <a:off x="2026148" y="2375959"/>
            <a:ext cx="2969185" cy="328824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A538937-8B1E-4EB3-BBAC-C4CFC47287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5" t="41518" r="18841"/>
          <a:stretch/>
        </p:blipFill>
        <p:spPr>
          <a:xfrm>
            <a:off x="7078134" y="1579266"/>
            <a:ext cx="2743200" cy="46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3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53D535-4388-492B-A6CD-452757E364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64" y="973058"/>
            <a:ext cx="9514472" cy="491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65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29DD-2320-416D-989A-7A5503DF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A829-883E-4F93-85A2-5CAF6CB37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794BF-F13A-4297-A442-C33E885A7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48" y="2915960"/>
            <a:ext cx="11140621" cy="19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9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CB6A-F338-492E-A704-C0040977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Šifrēšana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4642A-1C5D-4E9A-800D-0D240E655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F6844-68E1-496D-9FFD-A59387BA6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79" y="1710407"/>
            <a:ext cx="6006042" cy="45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9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C17B-9F97-473C-8611-1C32DE40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5808"/>
          </a:xfrm>
        </p:spPr>
        <p:txBody>
          <a:bodyPr/>
          <a:lstStyle/>
          <a:p>
            <a:r>
              <a:rPr lang="lv-LV" dirty="0"/>
              <a:t>Login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BA0B7-4038-4ADC-8C96-C0C5F7DBE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56" r="16144" b="40192"/>
          <a:stretch/>
        </p:blipFill>
        <p:spPr>
          <a:xfrm>
            <a:off x="971851" y="1247510"/>
            <a:ext cx="10248297" cy="4362979"/>
          </a:xfrm>
        </p:spPr>
      </p:pic>
    </p:spTree>
    <p:extLst>
      <p:ext uri="{BB962C8B-B14F-4D97-AF65-F5344CB8AC3E}">
        <p14:creationId xmlns:p14="http://schemas.microsoft.com/office/powerpoint/2010/main" val="352831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8794-A48E-4E0F-94C8-B7FE6831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jāizdara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D7ECD-62D1-43EC-AC7E-E20BDB92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Jāizveido ievada un izvada HTML dokumentus</a:t>
            </a:r>
          </a:p>
          <a:p>
            <a:r>
              <a:rPr lang="lv-LV" dirty="0"/>
              <a:t>Savienot HTML un </a:t>
            </a:r>
            <a:r>
              <a:rPr lang="lv-LV" dirty="0" err="1"/>
              <a:t>Flask</a:t>
            </a:r>
            <a:r>
              <a:rPr lang="lv-LV" dirty="0"/>
              <a:t> serveri ar datubāzi</a:t>
            </a:r>
          </a:p>
        </p:txBody>
      </p:sp>
    </p:spTree>
    <p:extLst>
      <p:ext uri="{BB962C8B-B14F-4D97-AF65-F5344CB8AC3E}">
        <p14:creationId xmlns:p14="http://schemas.microsoft.com/office/powerpoint/2010/main" val="18972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SproutSip puķu laistīšanas sistēma</vt:lpstr>
      <vt:lpstr>Ko esam izdarījuši</vt:lpstr>
      <vt:lpstr>PowerPoint Presentation</vt:lpstr>
      <vt:lpstr>PowerPoint Presentation</vt:lpstr>
      <vt:lpstr>PowerPoint Presentation</vt:lpstr>
      <vt:lpstr>PowerPoint Presentation</vt:lpstr>
      <vt:lpstr>Šifrēšana</vt:lpstr>
      <vt:lpstr>Login </vt:lpstr>
      <vt:lpstr>Kas jāizdara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SproutSip puķu laistīšanas sistēma</dc:title>
  <dc:creator>Viktors Valters Kočetoks</dc:creator>
  <cp:lastModifiedBy>Viktors Valters Kočetoks</cp:lastModifiedBy>
  <cp:revision>2</cp:revision>
  <dcterms:created xsi:type="dcterms:W3CDTF">2024-01-25T07:13:29Z</dcterms:created>
  <dcterms:modified xsi:type="dcterms:W3CDTF">2024-03-07T06:47:11Z</dcterms:modified>
</cp:coreProperties>
</file>