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FC08-4A97-4757-B668-C18D4467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2D646-8BD2-419A-9F99-2B0757E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6F39-D2B2-448A-ADC4-86B32820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5E66-71B8-4312-AF6A-CF14F809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859A-7F09-4C3C-8ACE-D5B14D01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37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A442-5C64-4608-8825-22D102F9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4CE7-4C2A-409F-9423-533FE882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1EFA-DBC6-4A89-8869-4ED4E8A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67E7-7421-46B9-96D4-A123B6E6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448D-F72A-4909-8D43-1F3CABF8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232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7A116-333E-43B5-89B2-80839A7E1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E6A77-21B3-4181-B509-FC8DE0F4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D245-4ED2-414C-A405-0DC4B2B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D826-0212-4C8D-ABC6-8C3A534F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B3F4-86F5-418F-B49F-AE78AC4A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30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948-4FA8-4352-B316-CF33FA2E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B91-DE8C-4CA3-9E22-2A9E91C1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1A13-C68E-4E28-8B92-BA3ABE9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B09B-E65F-42B9-8518-5AA0A6BB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0132-375D-4A96-A90B-C70B469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555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F731-5384-4432-A657-7E4A6AC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0628-60BE-49C9-AFAE-2D6536C7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76DA-032E-495A-B588-9FA8683F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2C84-975F-4DF6-A219-FD48325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BF41-C149-4AF5-8D8C-5F954BD3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09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B95-2823-4039-9A5C-1339E85B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0A9C-0800-45F4-BFFB-0C6BE4742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FF9D8-37CC-454D-9E76-B2900EE66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EDE3-EF86-43CB-ADA8-57EC95CD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ADCC-2058-4DB6-A606-309645A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3E30-7FE3-4FAC-81D5-B19FFD3E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4464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B518-7DCF-49AA-A55D-A801E35E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D600-7F9F-44DD-8DA0-026574F6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F109-B9C2-46E1-A27E-49581342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E011A-8688-487C-B4E9-36D24AF69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F6029-E1D1-4A96-9A60-3941F5403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8BCDC-E67B-41C4-967E-9E2CE829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0BA23-E105-485F-A5CF-934061A7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12487-B154-4FD1-A62F-A9E0795F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84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9ED4-AF1B-4329-9D78-AD609F1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0AE48-EE69-4B19-BCEC-1D5FE962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10F96-EE13-4505-88DE-EF6CB56B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9E53-BE38-4322-897B-F5FA9B8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278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2391A-E508-4C02-B090-4948FB6A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08123-9237-43E7-A9CA-6B5884CB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4AFB-72CA-4A94-B371-552474C8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49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938-C522-40EB-B596-7BB43F4B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AE41-367D-42E3-9383-1B2B0B4F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7ACF-78C8-4A0F-A50F-4AE4E697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1FF60-EB7D-4781-88B1-07FB064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E7BF-73C4-4E6D-BA24-DC83278E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511F-452F-4FC4-A130-12D2FA9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77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E2AB-B1CF-4D01-AB47-FFB8456B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6064-120B-4397-8355-8E3F70BA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06EA-CD3E-45F9-9F56-22F42E33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BCA1F-F8E4-41B3-85B2-DB9C91CC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3972-9356-43CD-8372-C43A31A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AB5B-3875-4CCB-9AB8-541BA565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914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70949-F3C3-4C4A-9FEF-4A6B8F71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B873-643E-4B85-B13A-2ADE88D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B08B-F076-4842-B3BB-FF9736A4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9781-332C-4C9B-AA08-942DCEA52FFC}" type="datetimeFigureOut">
              <a:rPr lang="lv-LV" smtClean="0"/>
              <a:t>25.01.2024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495B-E82B-4D1D-8CA5-F2533524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6B45-0A76-403A-8DF6-CDF71333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8E20-4C7B-4B9A-BC49-488C0DAC438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77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5EE-90DD-4A85-B436-312C4C12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SproutSip</a:t>
            </a:r>
            <a:r>
              <a:rPr lang="lv-LV" dirty="0"/>
              <a:t> puķu laistīšanas sistēma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3014-7727-4D54-B876-1C6F63D85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Kārlis Zirdziņš, Viktors Kočetoks 11.EI</a:t>
            </a:r>
          </a:p>
        </p:txBody>
      </p:sp>
    </p:spTree>
    <p:extLst>
      <p:ext uri="{BB962C8B-B14F-4D97-AF65-F5344CB8AC3E}">
        <p14:creationId xmlns:p14="http://schemas.microsoft.com/office/powerpoint/2010/main" val="4032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7363-170B-4C9D-B19D-CCD4B75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 esam izdarījuši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92D10-BE15-4163-9FC2-E7CA3D25A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617" y="1766359"/>
            <a:ext cx="6262766" cy="4351338"/>
          </a:xfrm>
        </p:spPr>
      </p:pic>
    </p:spTree>
    <p:extLst>
      <p:ext uri="{BB962C8B-B14F-4D97-AF65-F5344CB8AC3E}">
        <p14:creationId xmlns:p14="http://schemas.microsoft.com/office/powerpoint/2010/main" val="95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ACAADD-CD1D-46B8-83E5-9F3A9CCB0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786" y="1825625"/>
            <a:ext cx="5496427" cy="4351338"/>
          </a:xfrm>
        </p:spPr>
      </p:pic>
    </p:spTree>
    <p:extLst>
      <p:ext uri="{BB962C8B-B14F-4D97-AF65-F5344CB8AC3E}">
        <p14:creationId xmlns:p14="http://schemas.microsoft.com/office/powerpoint/2010/main" val="32611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6D93-61E8-45CF-9D5E-2BD0576E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7CFE9-F025-4ACA-B679-28B5AECA5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19565" b="63152"/>
          <a:stretch/>
        </p:blipFill>
        <p:spPr>
          <a:xfrm>
            <a:off x="2026148" y="2375959"/>
            <a:ext cx="2969185" cy="328824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538937-8B1E-4EB3-BBAC-C4CFC4728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41518" r="18841"/>
          <a:stretch/>
        </p:blipFill>
        <p:spPr>
          <a:xfrm>
            <a:off x="7078134" y="1579266"/>
            <a:ext cx="2743200" cy="46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53D535-4388-492B-A6CD-452757E36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64" y="973058"/>
            <a:ext cx="9514472" cy="49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29DD-2320-416D-989A-7A5503DF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A829-883E-4F93-85A2-5CAF6CB3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794BF-F13A-4297-A442-C33E885A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8" y="2915960"/>
            <a:ext cx="11140621" cy="19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8794-A48E-4E0F-94C8-B7FE6831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jāizdara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7ECD-62D1-43EC-AC7E-E20BDB92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Jāizveido ievada un izvada HTML dokumentus</a:t>
            </a:r>
          </a:p>
          <a:p>
            <a:r>
              <a:rPr lang="lv-LV" dirty="0"/>
              <a:t>Savienot HTML un </a:t>
            </a:r>
            <a:r>
              <a:rPr lang="lv-LV" dirty="0" err="1"/>
              <a:t>Flask</a:t>
            </a:r>
            <a:r>
              <a:rPr lang="lv-LV" dirty="0"/>
              <a:t> serveri ar datubāzi</a:t>
            </a:r>
          </a:p>
        </p:txBody>
      </p:sp>
    </p:spTree>
    <p:extLst>
      <p:ext uri="{BB962C8B-B14F-4D97-AF65-F5344CB8AC3E}">
        <p14:creationId xmlns:p14="http://schemas.microsoft.com/office/powerpoint/2010/main" val="18972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E50-4413-4B8A-9F83-BA49D77A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0CAA-BC4E-42D9-B31B-5A3CD1E2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Paldis</a:t>
            </a:r>
            <a:r>
              <a:rPr lang="lv-LV" dirty="0"/>
              <a:t> 🤣😂😂👍👍🙌🙌🙌</a:t>
            </a:r>
          </a:p>
        </p:txBody>
      </p:sp>
    </p:spTree>
    <p:extLst>
      <p:ext uri="{BB962C8B-B14F-4D97-AF65-F5344CB8AC3E}">
        <p14:creationId xmlns:p14="http://schemas.microsoft.com/office/powerpoint/2010/main" val="260618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SproutSip puķu laistīšanas sistēma</vt:lpstr>
      <vt:lpstr>Ko esam izdarījuši</vt:lpstr>
      <vt:lpstr>PowerPoint Presentation</vt:lpstr>
      <vt:lpstr>PowerPoint Presentation</vt:lpstr>
      <vt:lpstr>PowerPoint Presentation</vt:lpstr>
      <vt:lpstr>PowerPoint Presentation</vt:lpstr>
      <vt:lpstr>Kas jāizdara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SproutSip puķu laistīšanas sistēma</dc:title>
  <dc:creator>Viktors Valters Kočetoks</dc:creator>
  <cp:lastModifiedBy>Viktors Valters Kočetoks</cp:lastModifiedBy>
  <cp:revision>1</cp:revision>
  <dcterms:created xsi:type="dcterms:W3CDTF">2024-01-25T07:13:29Z</dcterms:created>
  <dcterms:modified xsi:type="dcterms:W3CDTF">2024-01-25T07:13:32Z</dcterms:modified>
</cp:coreProperties>
</file>