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 id="2147483715" r:id="rId2"/>
    <p:sldMasterId id="2147483733" r:id="rId3"/>
    <p:sldMasterId id="2147483740" r:id="rId4"/>
  </p:sldMasterIdLst>
  <p:notesMasterIdLst>
    <p:notesMasterId r:id="rId17"/>
  </p:notesMasterIdLst>
  <p:sldIdLst>
    <p:sldId id="256" r:id="rId5"/>
    <p:sldId id="271" r:id="rId6"/>
    <p:sldId id="274" r:id="rId7"/>
    <p:sldId id="275" r:id="rId8"/>
    <p:sldId id="276" r:id="rId9"/>
    <p:sldId id="277" r:id="rId10"/>
    <p:sldId id="278" r:id="rId11"/>
    <p:sldId id="279" r:id="rId12"/>
    <p:sldId id="280" r:id="rId13"/>
    <p:sldId id="282" r:id="rId14"/>
    <p:sldId id="28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4B9"/>
    <a:srgbClr val="1C74BB"/>
    <a:srgbClr val="1C74BA"/>
    <a:srgbClr val="1C75BE"/>
    <a:srgbClr val="1F8ECD"/>
    <a:srgbClr val="009FD5"/>
    <a:srgbClr val="008ECD"/>
    <a:srgbClr val="93C9ED"/>
    <a:srgbClr val="177BB7"/>
    <a:srgbClr val="C4E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5186" autoAdjust="0"/>
  </p:normalViewPr>
  <p:slideViewPr>
    <p:cSldViewPr snapToObjects="1">
      <p:cViewPr varScale="1">
        <p:scale>
          <a:sx n="82" d="100"/>
          <a:sy n="82" d="100"/>
        </p:scale>
        <p:origin x="1637"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Objects="1">
      <p:cViewPr varScale="1">
        <p:scale>
          <a:sx n="115" d="100"/>
          <a:sy n="115" d="100"/>
        </p:scale>
        <p:origin x="521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7B5B5-6EB3-7D4F-B73B-65D6D783033C}" type="datetimeFigureOut">
              <a:rPr lang="en-US" smtClean="0"/>
              <a:t>10/20/2021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F057CC-8B60-2B43-AA45-8F5616890E98}" type="slidenum">
              <a:rPr lang="en-US" smtClean="0"/>
              <a:t>‹#›</a:t>
            </a:fld>
            <a:endParaRPr lang="en-US" dirty="0"/>
          </a:p>
        </p:txBody>
      </p:sp>
    </p:spTree>
    <p:extLst>
      <p:ext uri="{BB962C8B-B14F-4D97-AF65-F5344CB8AC3E}">
        <p14:creationId xmlns:p14="http://schemas.microsoft.com/office/powerpoint/2010/main" val="1759757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Title-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8200" y="2895600"/>
            <a:ext cx="3924300" cy="1075547"/>
          </a:xfrm>
          <a:prstGeom prst="rect">
            <a:avLst/>
          </a:prstGeom>
        </p:spPr>
        <p:txBody>
          <a:bodyPr lIns="0" tIns="0" rIns="0" bIns="0"/>
          <a:lstStyle>
            <a:lvl1pPr>
              <a:defRPr sz="3500"/>
            </a:lvl1pPr>
          </a:lstStyle>
          <a:p>
            <a:r>
              <a:rPr lang="en-US" dirty="0"/>
              <a:t>Click to edit </a:t>
            </a:r>
            <a:br>
              <a:rPr lang="en-US" dirty="0"/>
            </a:br>
            <a:r>
              <a:rPr lang="en-US" dirty="0"/>
              <a:t>Master title style</a:t>
            </a:r>
          </a:p>
        </p:txBody>
      </p:sp>
      <p:sp>
        <p:nvSpPr>
          <p:cNvPr id="3" name="Vertical Text Placeholder 2"/>
          <p:cNvSpPr>
            <a:spLocks noGrp="1"/>
          </p:cNvSpPr>
          <p:nvPr>
            <p:ph type="body" orient="vert" idx="1"/>
          </p:nvPr>
        </p:nvSpPr>
        <p:spPr>
          <a:xfrm>
            <a:off x="4648200" y="3984578"/>
            <a:ext cx="3924300" cy="500758"/>
          </a:xfrm>
          <a:prstGeom prst="rect">
            <a:avLst/>
          </a:prstGeom>
        </p:spPr>
        <p:txBody>
          <a:bodyPr vert="horz" lIns="0" tIns="0" rIns="0" bIns="0"/>
          <a:lstStyle>
            <a:lvl1pPr marL="0">
              <a:lnSpc>
                <a:spcPct val="100000"/>
              </a:lnSpc>
              <a:spcBef>
                <a:spcPts val="200"/>
              </a:spcBef>
              <a:defRPr sz="2000">
                <a:latin typeface="+mn-lt"/>
              </a:defRPr>
            </a:lvl1pPr>
          </a:lstStyle>
          <a:p>
            <a:pPr lvl="0"/>
            <a:r>
              <a:rPr lang="en-US" dirty="0"/>
              <a:t>Click to edit Master text styles</a:t>
            </a:r>
          </a:p>
        </p:txBody>
      </p:sp>
    </p:spTree>
    <p:extLst>
      <p:ext uri="{BB962C8B-B14F-4D97-AF65-F5344CB8AC3E}">
        <p14:creationId xmlns:p14="http://schemas.microsoft.com/office/powerpoint/2010/main" val="620992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Image Bullets">
    <p:spTree>
      <p:nvGrpSpPr>
        <p:cNvPr id="1" name=""/>
        <p:cNvGrpSpPr/>
        <p:nvPr/>
      </p:nvGrpSpPr>
      <p:grpSpPr>
        <a:xfrm>
          <a:off x="0" y="0"/>
          <a:ext cx="0" cy="0"/>
          <a:chOff x="0" y="0"/>
          <a:chExt cx="0" cy="0"/>
        </a:xfrm>
      </p:grpSpPr>
      <p:sp>
        <p:nvSpPr>
          <p:cNvPr id="8" name="Title 1"/>
          <p:cNvSpPr>
            <a:spLocks noGrp="1"/>
          </p:cNvSpPr>
          <p:nvPr>
            <p:ph type="title"/>
          </p:nvPr>
        </p:nvSpPr>
        <p:spPr>
          <a:xfrm>
            <a:off x="855259" y="457200"/>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9" name="Picture Placeholder 2"/>
          <p:cNvSpPr>
            <a:spLocks noGrp="1"/>
          </p:cNvSpPr>
          <p:nvPr>
            <p:ph type="pic" idx="1"/>
          </p:nvPr>
        </p:nvSpPr>
        <p:spPr>
          <a:xfrm>
            <a:off x="896112" y="1871327"/>
            <a:ext cx="3223401" cy="364697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5" name="Content Placeholder 2"/>
          <p:cNvSpPr>
            <a:spLocks noGrp="1"/>
          </p:cNvSpPr>
          <p:nvPr>
            <p:ph idx="14" hasCustomPrompt="1"/>
          </p:nvPr>
        </p:nvSpPr>
        <p:spPr>
          <a:xfrm>
            <a:off x="4572000" y="1871327"/>
            <a:ext cx="3733800" cy="3678382"/>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2"/>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3"/>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4"/>
              </a:buBlip>
              <a:tabLst>
                <a:tab pos="911225" algn="l"/>
              </a:tabLst>
              <a:defRPr sz="1900" b="0" i="0">
                <a:solidFill>
                  <a:schemeClr val="tx1"/>
                </a:solidFill>
                <a:latin typeface="+mn-lt"/>
                <a:ea typeface="Calibri Light" charset="0"/>
                <a:cs typeface="Calibri Light" charset="0"/>
              </a:defRPr>
            </a:lvl3pPr>
          </a:lstStyle>
          <a:p>
            <a:pPr lvl="0"/>
            <a:r>
              <a:rPr lang="en-US" dirty="0"/>
              <a:t>Click to edit text styles</a:t>
            </a:r>
          </a:p>
          <a:p>
            <a:pPr lvl="1"/>
            <a:r>
              <a:rPr lang="en-US" dirty="0"/>
              <a:t>Second level</a:t>
            </a:r>
          </a:p>
          <a:p>
            <a:pPr lvl="2"/>
            <a:r>
              <a:rPr lang="en-US" dirty="0"/>
              <a:t>Third level</a:t>
            </a:r>
          </a:p>
        </p:txBody>
      </p:sp>
      <p:sp>
        <p:nvSpPr>
          <p:cNvPr id="2" name="Slide Number Placeholder 1"/>
          <p:cNvSpPr>
            <a:spLocks noGrp="1"/>
          </p:cNvSpPr>
          <p:nvPr>
            <p:ph type="sldNum" sz="quarter" idx="15"/>
          </p:nvPr>
        </p:nvSpPr>
        <p:spPr/>
        <p:txBody>
          <a:bodyPr/>
          <a:lstStyle/>
          <a:p>
            <a:fld id="{41056836-7AE5-734C-8448-F3DF545CBDB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Subtitle Image Content">
    <p:spTree>
      <p:nvGrpSpPr>
        <p:cNvPr id="1" name=""/>
        <p:cNvGrpSpPr/>
        <p:nvPr/>
      </p:nvGrpSpPr>
      <p:grpSpPr>
        <a:xfrm>
          <a:off x="0" y="0"/>
          <a:ext cx="0" cy="0"/>
          <a:chOff x="0" y="0"/>
          <a:chExt cx="0" cy="0"/>
        </a:xfrm>
      </p:grpSpPr>
      <p:sp>
        <p:nvSpPr>
          <p:cNvPr id="9" name="Content Placeholder 2"/>
          <p:cNvSpPr>
            <a:spLocks noGrp="1"/>
          </p:cNvSpPr>
          <p:nvPr>
            <p:ph idx="12"/>
          </p:nvPr>
        </p:nvSpPr>
        <p:spPr>
          <a:xfrm>
            <a:off x="4572000" y="1871326"/>
            <a:ext cx="3764692" cy="3691273"/>
          </a:xfrm>
          <a:prstGeom prst="rect">
            <a:avLst/>
          </a:prstGeom>
        </p:spPr>
        <p:txBody>
          <a:bodyPr wrap="square" lIns="0" tIns="0" rIns="0" bIns="0"/>
          <a:lstStyle>
            <a:lvl1pPr marL="0" marR="0" indent="0" algn="l" defTabSz="914400" rtl="0" eaLnBrk="1" fontAlgn="auto" latinLnBrk="0" hangingPunct="1">
              <a:lnSpc>
                <a:spcPct val="100000"/>
              </a:lnSpc>
              <a:spcBef>
                <a:spcPts val="1000"/>
              </a:spcBef>
              <a:spcAft>
                <a:spcPts val="0"/>
              </a:spcAft>
              <a:buClr>
                <a:srgbClr val="177BB7"/>
              </a:buClr>
              <a:buSzPct val="80000"/>
              <a:buFontTx/>
              <a:buNone/>
              <a:tabLst/>
              <a:defRPr sz="1700" b="0" i="0">
                <a:latin typeface="+mn-lt"/>
                <a:ea typeface="Calibri Light" charset="0"/>
                <a:cs typeface="Calibri Light" charset="0"/>
              </a:defRPr>
            </a:lvl1pPr>
            <a:lvl2pPr marL="457200" marR="0" indent="0" algn="l" defTabSz="914400" rtl="0" eaLnBrk="1" fontAlgn="auto" latinLnBrk="0" hangingPunct="1">
              <a:lnSpc>
                <a:spcPct val="90000"/>
              </a:lnSpc>
              <a:spcBef>
                <a:spcPts val="500"/>
              </a:spcBef>
              <a:spcAft>
                <a:spcPts val="0"/>
              </a:spcAft>
              <a:buClr>
                <a:srgbClr val="21A2F2"/>
              </a:buClr>
              <a:buSzPct val="75000"/>
              <a:buFontTx/>
              <a:buNone/>
              <a:tabLst/>
              <a:defRPr sz="2200" b="0" i="0">
                <a:solidFill>
                  <a:schemeClr val="tx1"/>
                </a:solidFill>
                <a:latin typeface="Calibri Light" charset="0"/>
                <a:ea typeface="Calibri Light" charset="0"/>
                <a:cs typeface="Calibri Light" charset="0"/>
              </a:defRPr>
            </a:lvl2pPr>
            <a:lvl3pPr marL="914400" marR="0" indent="0" algn="l" defTabSz="914400" rtl="0" eaLnBrk="1" fontAlgn="auto" latinLnBrk="0" hangingPunct="1">
              <a:lnSpc>
                <a:spcPct val="90000"/>
              </a:lnSpc>
              <a:spcBef>
                <a:spcPts val="500"/>
              </a:spcBef>
              <a:spcAft>
                <a:spcPts val="0"/>
              </a:spcAft>
              <a:buClr>
                <a:srgbClr val="93C9ED"/>
              </a:buClr>
              <a:buSzPct val="75000"/>
              <a:buFontTx/>
              <a:buNone/>
              <a:tabLst/>
              <a:defRPr sz="2000" b="0" i="0">
                <a:solidFill>
                  <a:schemeClr val="tx1"/>
                </a:solidFill>
                <a:latin typeface="Calibri Light" charset="0"/>
                <a:ea typeface="Calibri Light" charset="0"/>
                <a:cs typeface="Calibri Light" charset="0"/>
              </a:defRPr>
            </a:lvl3pPr>
          </a:lstStyle>
          <a:p>
            <a:pPr lvl="0"/>
            <a:r>
              <a:rPr lang="en-US" dirty="0"/>
              <a:t>Click to edit Master text</a:t>
            </a:r>
          </a:p>
        </p:txBody>
      </p:sp>
      <p:sp>
        <p:nvSpPr>
          <p:cNvPr id="6" name="Title 1"/>
          <p:cNvSpPr>
            <a:spLocks noGrp="1"/>
          </p:cNvSpPr>
          <p:nvPr>
            <p:ph type="title"/>
          </p:nvPr>
        </p:nvSpPr>
        <p:spPr>
          <a:xfrm>
            <a:off x="855259" y="319405"/>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10" name="Content Placeholder 2"/>
          <p:cNvSpPr>
            <a:spLocks noGrp="1"/>
          </p:cNvSpPr>
          <p:nvPr>
            <p:ph idx="10"/>
          </p:nvPr>
        </p:nvSpPr>
        <p:spPr>
          <a:xfrm>
            <a:off x="855259" y="749808"/>
            <a:ext cx="7450541" cy="277495"/>
          </a:xfrm>
          <a:prstGeom prst="rect">
            <a:avLst/>
          </a:prstGeom>
        </p:spPr>
        <p:txBody>
          <a:bodyPr lIns="0" tIns="0" rIns="0" bIns="0"/>
          <a:lstStyle>
            <a:lvl1pPr marL="0" indent="0">
              <a:buFontTx/>
              <a:buNone/>
              <a:defRPr sz="1800" b="0" i="0">
                <a:solidFill>
                  <a:srgbClr val="1C74BA"/>
                </a:solidFill>
                <a:latin typeface="+mn-lt"/>
                <a:ea typeface="Calibri Light" charset="0"/>
                <a:cs typeface="Calibri Light"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7" name="Picture Placeholder 2"/>
          <p:cNvSpPr>
            <a:spLocks noGrp="1"/>
          </p:cNvSpPr>
          <p:nvPr>
            <p:ph type="pic" idx="1"/>
          </p:nvPr>
        </p:nvSpPr>
        <p:spPr>
          <a:xfrm>
            <a:off x="896112" y="1871327"/>
            <a:ext cx="3223401" cy="364697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Slide Number Placeholder 1"/>
          <p:cNvSpPr>
            <a:spLocks noGrp="1"/>
          </p:cNvSpPr>
          <p:nvPr>
            <p:ph type="sldNum" sz="quarter" idx="13"/>
          </p:nvPr>
        </p:nvSpPr>
        <p:spPr/>
        <p:txBody>
          <a:bodyPr/>
          <a:lstStyle/>
          <a:p>
            <a:fld id="{41056836-7AE5-734C-8448-F3DF545CBDB7}"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Image Content">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896112" y="1871327"/>
            <a:ext cx="3223401" cy="364697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9" name="Content Placeholder 2"/>
          <p:cNvSpPr>
            <a:spLocks noGrp="1"/>
          </p:cNvSpPr>
          <p:nvPr>
            <p:ph idx="12"/>
          </p:nvPr>
        </p:nvSpPr>
        <p:spPr>
          <a:xfrm>
            <a:off x="4572000" y="1871326"/>
            <a:ext cx="3764692" cy="3691273"/>
          </a:xfrm>
          <a:prstGeom prst="rect">
            <a:avLst/>
          </a:prstGeom>
        </p:spPr>
        <p:txBody>
          <a:bodyPr wrap="square" lIns="0" tIns="0" rIns="0" bIns="0"/>
          <a:lstStyle>
            <a:lvl1pPr marL="0" marR="0" indent="0" algn="l" defTabSz="914400" rtl="0" eaLnBrk="1" fontAlgn="auto" latinLnBrk="0" hangingPunct="1">
              <a:lnSpc>
                <a:spcPct val="100000"/>
              </a:lnSpc>
              <a:spcBef>
                <a:spcPts val="1000"/>
              </a:spcBef>
              <a:spcAft>
                <a:spcPts val="0"/>
              </a:spcAft>
              <a:buClr>
                <a:srgbClr val="177BB7"/>
              </a:buClr>
              <a:buSzPct val="80000"/>
              <a:buFontTx/>
              <a:buNone/>
              <a:tabLst/>
              <a:defRPr sz="1700" b="0" i="0">
                <a:latin typeface="+mn-lt"/>
                <a:ea typeface="Calibri Light" charset="0"/>
                <a:cs typeface="Calibri Light" charset="0"/>
              </a:defRPr>
            </a:lvl1pPr>
            <a:lvl2pPr marL="457200" marR="0" indent="0" algn="l" defTabSz="914400" rtl="0" eaLnBrk="1" fontAlgn="auto" latinLnBrk="0" hangingPunct="1">
              <a:lnSpc>
                <a:spcPct val="90000"/>
              </a:lnSpc>
              <a:spcBef>
                <a:spcPts val="500"/>
              </a:spcBef>
              <a:spcAft>
                <a:spcPts val="0"/>
              </a:spcAft>
              <a:buClr>
                <a:srgbClr val="21A2F2"/>
              </a:buClr>
              <a:buSzPct val="75000"/>
              <a:buFontTx/>
              <a:buNone/>
              <a:tabLst/>
              <a:defRPr sz="2200" b="0" i="0">
                <a:solidFill>
                  <a:schemeClr val="tx1"/>
                </a:solidFill>
                <a:latin typeface="Calibri Light" charset="0"/>
                <a:ea typeface="Calibri Light" charset="0"/>
                <a:cs typeface="Calibri Light" charset="0"/>
              </a:defRPr>
            </a:lvl2pPr>
            <a:lvl3pPr marL="914400" marR="0" indent="0" algn="l" defTabSz="914400" rtl="0" eaLnBrk="1" fontAlgn="auto" latinLnBrk="0" hangingPunct="1">
              <a:lnSpc>
                <a:spcPct val="90000"/>
              </a:lnSpc>
              <a:spcBef>
                <a:spcPts val="500"/>
              </a:spcBef>
              <a:spcAft>
                <a:spcPts val="0"/>
              </a:spcAft>
              <a:buClr>
                <a:srgbClr val="93C9ED"/>
              </a:buClr>
              <a:buSzPct val="75000"/>
              <a:buFontTx/>
              <a:buNone/>
              <a:tabLst/>
              <a:defRPr sz="2000" b="0" i="0">
                <a:solidFill>
                  <a:schemeClr val="tx1"/>
                </a:solidFill>
                <a:latin typeface="Calibri Light" charset="0"/>
                <a:ea typeface="Calibri Light" charset="0"/>
                <a:cs typeface="Calibri Light" charset="0"/>
              </a:defRPr>
            </a:lvl3pPr>
          </a:lstStyle>
          <a:p>
            <a:pPr lvl="0"/>
            <a:r>
              <a:rPr lang="en-US" dirty="0"/>
              <a:t>Click to edit Master text</a:t>
            </a:r>
          </a:p>
        </p:txBody>
      </p:sp>
      <p:sp>
        <p:nvSpPr>
          <p:cNvPr id="7" name="Title 1"/>
          <p:cNvSpPr>
            <a:spLocks noGrp="1"/>
          </p:cNvSpPr>
          <p:nvPr>
            <p:ph type="title"/>
          </p:nvPr>
        </p:nvSpPr>
        <p:spPr>
          <a:xfrm>
            <a:off x="855259" y="457200"/>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8" name="Slide Number Placeholder 25"/>
          <p:cNvSpPr>
            <a:spLocks noGrp="1"/>
          </p:cNvSpPr>
          <p:nvPr>
            <p:ph type="sldNum" sz="quarter" idx="4"/>
          </p:nvPr>
        </p:nvSpPr>
        <p:spPr>
          <a:xfrm>
            <a:off x="76200" y="6560820"/>
            <a:ext cx="381000" cy="312328"/>
          </a:xfrm>
          <a:prstGeom prst="rect">
            <a:avLst/>
          </a:prstGeom>
        </p:spPr>
        <p:txBody>
          <a:bodyPr vert="horz" lIns="91440" tIns="45720" rIns="91440" bIns="45720" rtlCol="0" anchor="ctr"/>
          <a:lstStyle>
            <a:lvl1pPr algn="ctr">
              <a:defRPr sz="900" b="1">
                <a:solidFill>
                  <a:schemeClr val="bg1">
                    <a:alpha val="85000"/>
                  </a:schemeClr>
                </a:solidFill>
                <a:latin typeface="+mn-lt"/>
              </a:defRPr>
            </a:lvl1pPr>
          </a:lstStyle>
          <a:p>
            <a:fld id="{41056836-7AE5-734C-8448-F3DF545CBDB7}"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t-Shape Image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0146" y="1905000"/>
            <a:ext cx="2438400" cy="3962400"/>
          </a:xfrm>
          <a:prstGeom prst="rect">
            <a:avLst/>
          </a:prstGeom>
        </p:spPr>
      </p:pic>
      <p:sp>
        <p:nvSpPr>
          <p:cNvPr id="10" name="Title 1"/>
          <p:cNvSpPr>
            <a:spLocks noGrp="1"/>
          </p:cNvSpPr>
          <p:nvPr>
            <p:ph type="title"/>
          </p:nvPr>
        </p:nvSpPr>
        <p:spPr>
          <a:xfrm>
            <a:off x="855259" y="319405"/>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11" name="Content Placeholder 2"/>
          <p:cNvSpPr>
            <a:spLocks noGrp="1"/>
          </p:cNvSpPr>
          <p:nvPr>
            <p:ph idx="10"/>
          </p:nvPr>
        </p:nvSpPr>
        <p:spPr>
          <a:xfrm>
            <a:off x="855259" y="749808"/>
            <a:ext cx="7450541" cy="277495"/>
          </a:xfrm>
          <a:prstGeom prst="rect">
            <a:avLst/>
          </a:prstGeom>
        </p:spPr>
        <p:txBody>
          <a:bodyPr lIns="0" tIns="0" rIns="0" bIns="0"/>
          <a:lstStyle>
            <a:lvl1pPr marL="0" indent="0">
              <a:buFontTx/>
              <a:buNone/>
              <a:defRPr sz="1800" b="0" i="0">
                <a:solidFill>
                  <a:srgbClr val="1C74BA"/>
                </a:solidFill>
                <a:latin typeface="+mn-lt"/>
                <a:ea typeface="Calibri Light" charset="0"/>
                <a:cs typeface="Calibri Light"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6" name="Content Placeholder 2"/>
          <p:cNvSpPr>
            <a:spLocks noGrp="1"/>
          </p:cNvSpPr>
          <p:nvPr>
            <p:ph idx="14" hasCustomPrompt="1"/>
          </p:nvPr>
        </p:nvSpPr>
        <p:spPr>
          <a:xfrm>
            <a:off x="3886200" y="1828800"/>
            <a:ext cx="4419600" cy="3810000"/>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3"/>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4"/>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5"/>
              </a:buBlip>
              <a:tabLst>
                <a:tab pos="911225" algn="l"/>
              </a:tabLst>
              <a:defRPr sz="1900" b="0" i="0">
                <a:solidFill>
                  <a:schemeClr val="tx1"/>
                </a:solidFill>
                <a:latin typeface="+mn-lt"/>
                <a:ea typeface="Calibri Light" charset="0"/>
                <a:cs typeface="Calibri Light" charset="0"/>
              </a:defRPr>
            </a:lvl3pPr>
          </a:lstStyle>
          <a:p>
            <a:pPr lvl="0"/>
            <a:r>
              <a:rPr lang="en-US" dirty="0"/>
              <a:t>Click to edit text styles</a:t>
            </a:r>
          </a:p>
          <a:p>
            <a:pPr lvl="1"/>
            <a:r>
              <a:rPr lang="en-US" dirty="0"/>
              <a:t>Second level</a:t>
            </a:r>
          </a:p>
          <a:p>
            <a:pPr lvl="2"/>
            <a:r>
              <a:rPr lang="en-US" dirty="0"/>
              <a:t>Third level</a:t>
            </a:r>
          </a:p>
        </p:txBody>
      </p:sp>
      <p:sp>
        <p:nvSpPr>
          <p:cNvPr id="2" name="Slide Number Placeholder 1"/>
          <p:cNvSpPr>
            <a:spLocks noGrp="1"/>
          </p:cNvSpPr>
          <p:nvPr>
            <p:ph type="sldNum" sz="quarter" idx="15"/>
          </p:nvPr>
        </p:nvSpPr>
        <p:spPr/>
        <p:txBody>
          <a:bodyPr/>
          <a:lstStyle/>
          <a:p>
            <a:fld id="{41056836-7AE5-734C-8448-F3DF545CBDB7}"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Shape Imag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990600" y="1905000"/>
            <a:ext cx="2438400" cy="3962400"/>
          </a:xfrm>
          <a:prstGeom prst="rect">
            <a:avLst/>
          </a:prstGeom>
        </p:spPr>
      </p:pic>
      <p:sp>
        <p:nvSpPr>
          <p:cNvPr id="10" name="Title 1"/>
          <p:cNvSpPr>
            <a:spLocks noGrp="1"/>
          </p:cNvSpPr>
          <p:nvPr>
            <p:ph type="title"/>
          </p:nvPr>
        </p:nvSpPr>
        <p:spPr>
          <a:xfrm>
            <a:off x="855259" y="319405"/>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11" name="Content Placeholder 2"/>
          <p:cNvSpPr>
            <a:spLocks noGrp="1"/>
          </p:cNvSpPr>
          <p:nvPr>
            <p:ph idx="10"/>
          </p:nvPr>
        </p:nvSpPr>
        <p:spPr>
          <a:xfrm>
            <a:off x="855259" y="749808"/>
            <a:ext cx="7450541" cy="277495"/>
          </a:xfrm>
          <a:prstGeom prst="rect">
            <a:avLst/>
          </a:prstGeom>
        </p:spPr>
        <p:txBody>
          <a:bodyPr lIns="0" tIns="0" rIns="0" bIns="0"/>
          <a:lstStyle>
            <a:lvl1pPr marL="0" indent="0">
              <a:buFontTx/>
              <a:buNone/>
              <a:defRPr sz="1800" b="0" i="0">
                <a:solidFill>
                  <a:srgbClr val="1C74BA"/>
                </a:solidFill>
                <a:latin typeface="+mn-lt"/>
                <a:ea typeface="Calibri Light" charset="0"/>
                <a:cs typeface="Calibri Light"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6" name="Content Placeholder 2"/>
          <p:cNvSpPr>
            <a:spLocks noGrp="1"/>
          </p:cNvSpPr>
          <p:nvPr>
            <p:ph idx="14" hasCustomPrompt="1"/>
          </p:nvPr>
        </p:nvSpPr>
        <p:spPr>
          <a:xfrm>
            <a:off x="3886200" y="1828800"/>
            <a:ext cx="4419600" cy="3810000"/>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3"/>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4"/>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5"/>
              </a:buBlip>
              <a:tabLst>
                <a:tab pos="911225" algn="l"/>
              </a:tabLst>
              <a:defRPr sz="1900" b="0" i="0">
                <a:solidFill>
                  <a:schemeClr val="tx1"/>
                </a:solidFill>
                <a:latin typeface="+mn-lt"/>
                <a:ea typeface="Calibri Light" charset="0"/>
                <a:cs typeface="Calibri Light" charset="0"/>
              </a:defRPr>
            </a:lvl3pPr>
          </a:lstStyle>
          <a:p>
            <a:pPr lvl="0"/>
            <a:r>
              <a:rPr lang="en-US" dirty="0"/>
              <a:t>Click to edit text styles</a:t>
            </a:r>
          </a:p>
          <a:p>
            <a:pPr lvl="1"/>
            <a:r>
              <a:rPr lang="en-US" dirty="0"/>
              <a:t>Second level</a:t>
            </a:r>
          </a:p>
          <a:p>
            <a:pPr lvl="2"/>
            <a:r>
              <a:rPr lang="en-US" dirty="0"/>
              <a:t>Third level</a:t>
            </a:r>
          </a:p>
        </p:txBody>
      </p:sp>
      <p:sp>
        <p:nvSpPr>
          <p:cNvPr id="2" name="Slide Number Placeholder 1"/>
          <p:cNvSpPr>
            <a:spLocks noGrp="1"/>
          </p:cNvSpPr>
          <p:nvPr>
            <p:ph type="sldNum" sz="quarter" idx="15"/>
          </p:nvPr>
        </p:nvSpPr>
        <p:spPr/>
        <p:txBody>
          <a:bodyPr/>
          <a:lstStyle/>
          <a:p>
            <a:fld id="{41056836-7AE5-734C-8448-F3DF545CBDB7}"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ear-Shape Image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1219200" y="1600200"/>
            <a:ext cx="2133600" cy="4343401"/>
          </a:xfrm>
          <a:prstGeom prst="rect">
            <a:avLst/>
          </a:prstGeom>
        </p:spPr>
      </p:pic>
      <p:sp>
        <p:nvSpPr>
          <p:cNvPr id="10" name="Title 1"/>
          <p:cNvSpPr>
            <a:spLocks noGrp="1"/>
          </p:cNvSpPr>
          <p:nvPr>
            <p:ph type="title"/>
          </p:nvPr>
        </p:nvSpPr>
        <p:spPr>
          <a:xfrm>
            <a:off x="855259" y="319405"/>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11" name="Content Placeholder 2"/>
          <p:cNvSpPr>
            <a:spLocks noGrp="1"/>
          </p:cNvSpPr>
          <p:nvPr>
            <p:ph idx="10"/>
          </p:nvPr>
        </p:nvSpPr>
        <p:spPr>
          <a:xfrm>
            <a:off x="855259" y="749808"/>
            <a:ext cx="7450541" cy="277495"/>
          </a:xfrm>
          <a:prstGeom prst="rect">
            <a:avLst/>
          </a:prstGeom>
        </p:spPr>
        <p:txBody>
          <a:bodyPr lIns="0" tIns="0" rIns="0" bIns="0"/>
          <a:lstStyle>
            <a:lvl1pPr marL="0" indent="0">
              <a:buFontTx/>
              <a:buNone/>
              <a:defRPr sz="1800" b="0" i="0">
                <a:solidFill>
                  <a:srgbClr val="1C74BA"/>
                </a:solidFill>
                <a:latin typeface="+mn-lt"/>
                <a:ea typeface="Calibri Light" charset="0"/>
                <a:cs typeface="Calibri Light"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6" name="Content Placeholder 2"/>
          <p:cNvSpPr>
            <a:spLocks noGrp="1"/>
          </p:cNvSpPr>
          <p:nvPr>
            <p:ph idx="14" hasCustomPrompt="1"/>
          </p:nvPr>
        </p:nvSpPr>
        <p:spPr>
          <a:xfrm>
            <a:off x="3886200" y="1828800"/>
            <a:ext cx="4419600" cy="3810000"/>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3"/>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4"/>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5"/>
              </a:buBlip>
              <a:tabLst>
                <a:tab pos="911225" algn="l"/>
              </a:tabLst>
              <a:defRPr sz="1900" b="0" i="0">
                <a:solidFill>
                  <a:schemeClr val="tx1"/>
                </a:solidFill>
                <a:latin typeface="+mn-lt"/>
                <a:ea typeface="Calibri Light" charset="0"/>
                <a:cs typeface="Calibri Light" charset="0"/>
              </a:defRPr>
            </a:lvl3pPr>
          </a:lstStyle>
          <a:p>
            <a:pPr lvl="0"/>
            <a:r>
              <a:rPr lang="en-US" dirty="0"/>
              <a:t>Click to edit text styles</a:t>
            </a:r>
          </a:p>
          <a:p>
            <a:pPr lvl="1"/>
            <a:r>
              <a:rPr lang="en-US" dirty="0"/>
              <a:t>Second level</a:t>
            </a:r>
          </a:p>
          <a:p>
            <a:pPr lvl="2"/>
            <a:r>
              <a:rPr lang="en-US" dirty="0"/>
              <a:t>Third level</a:t>
            </a:r>
          </a:p>
        </p:txBody>
      </p:sp>
      <p:sp>
        <p:nvSpPr>
          <p:cNvPr id="8" name="Slide Number Placeholder 25"/>
          <p:cNvSpPr>
            <a:spLocks noGrp="1"/>
          </p:cNvSpPr>
          <p:nvPr>
            <p:ph type="sldNum" sz="quarter" idx="4"/>
          </p:nvPr>
        </p:nvSpPr>
        <p:spPr>
          <a:xfrm>
            <a:off x="76200" y="6560820"/>
            <a:ext cx="381000" cy="312328"/>
          </a:xfrm>
          <a:prstGeom prst="rect">
            <a:avLst/>
          </a:prstGeom>
        </p:spPr>
        <p:txBody>
          <a:bodyPr vert="horz" lIns="91440" tIns="45720" rIns="91440" bIns="45720" rtlCol="0" anchor="ctr"/>
          <a:lstStyle>
            <a:lvl1pPr algn="ctr">
              <a:defRPr sz="900" b="1">
                <a:solidFill>
                  <a:schemeClr val="bg1">
                    <a:alpha val="85000"/>
                  </a:schemeClr>
                </a:solidFill>
                <a:latin typeface="+mn-lt"/>
              </a:defRPr>
            </a:lvl1pPr>
          </a:lstStyle>
          <a:p>
            <a:fld id="{41056836-7AE5-734C-8448-F3DF545CBDB7}"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ear-Shape Imag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5484" y="1600200"/>
            <a:ext cx="2145792" cy="4395216"/>
          </a:xfrm>
          <a:prstGeom prst="rect">
            <a:avLst/>
          </a:prstGeom>
        </p:spPr>
      </p:pic>
      <p:sp>
        <p:nvSpPr>
          <p:cNvPr id="10" name="Title 1"/>
          <p:cNvSpPr>
            <a:spLocks noGrp="1"/>
          </p:cNvSpPr>
          <p:nvPr>
            <p:ph type="title"/>
          </p:nvPr>
        </p:nvSpPr>
        <p:spPr>
          <a:xfrm>
            <a:off x="855259" y="319405"/>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11" name="Content Placeholder 2"/>
          <p:cNvSpPr>
            <a:spLocks noGrp="1"/>
          </p:cNvSpPr>
          <p:nvPr>
            <p:ph idx="10"/>
          </p:nvPr>
        </p:nvSpPr>
        <p:spPr>
          <a:xfrm>
            <a:off x="855259" y="749808"/>
            <a:ext cx="7450541" cy="277495"/>
          </a:xfrm>
          <a:prstGeom prst="rect">
            <a:avLst/>
          </a:prstGeom>
        </p:spPr>
        <p:txBody>
          <a:bodyPr lIns="0" tIns="0" rIns="0" bIns="0"/>
          <a:lstStyle>
            <a:lvl1pPr marL="0" indent="0">
              <a:buFontTx/>
              <a:buNone/>
              <a:defRPr sz="1800" b="0" i="0">
                <a:solidFill>
                  <a:srgbClr val="1C74BA"/>
                </a:solidFill>
                <a:latin typeface="+mn-lt"/>
                <a:ea typeface="Calibri Light" charset="0"/>
                <a:cs typeface="Calibri Light"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6" name="Content Placeholder 2"/>
          <p:cNvSpPr>
            <a:spLocks noGrp="1"/>
          </p:cNvSpPr>
          <p:nvPr>
            <p:ph idx="14" hasCustomPrompt="1"/>
          </p:nvPr>
        </p:nvSpPr>
        <p:spPr>
          <a:xfrm>
            <a:off x="3886200" y="1828800"/>
            <a:ext cx="4419600" cy="3810000"/>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3"/>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4"/>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5"/>
              </a:buBlip>
              <a:tabLst>
                <a:tab pos="911225" algn="l"/>
              </a:tabLst>
              <a:defRPr sz="1900" b="0" i="0">
                <a:solidFill>
                  <a:schemeClr val="tx1"/>
                </a:solidFill>
                <a:latin typeface="+mn-lt"/>
                <a:ea typeface="Calibri Light" charset="0"/>
                <a:cs typeface="Calibri Light" charset="0"/>
              </a:defRPr>
            </a:lvl3pPr>
          </a:lstStyle>
          <a:p>
            <a:pPr lvl="0"/>
            <a:r>
              <a:rPr lang="en-US" dirty="0"/>
              <a:t>Click to edit text styles</a:t>
            </a:r>
          </a:p>
          <a:p>
            <a:pPr lvl="1"/>
            <a:r>
              <a:rPr lang="en-US" dirty="0"/>
              <a:t>Second level</a:t>
            </a:r>
          </a:p>
          <a:p>
            <a:pPr lvl="2"/>
            <a:r>
              <a:rPr lang="en-US" dirty="0"/>
              <a:t>Third level</a:t>
            </a:r>
          </a:p>
        </p:txBody>
      </p:sp>
      <p:sp>
        <p:nvSpPr>
          <p:cNvPr id="3" name="Slide Number Placeholder 2"/>
          <p:cNvSpPr>
            <a:spLocks noGrp="1"/>
          </p:cNvSpPr>
          <p:nvPr>
            <p:ph type="sldNum" sz="quarter" idx="15"/>
          </p:nvPr>
        </p:nvSpPr>
        <p:spPr/>
        <p:txBody>
          <a:bodyPr/>
          <a:lstStyle/>
          <a:p>
            <a:fld id="{41056836-7AE5-734C-8448-F3DF545CBDB7}"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mple-Break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981200"/>
            <a:ext cx="786384" cy="560832"/>
          </a:xfrm>
          <a:prstGeom prst="rect">
            <a:avLst/>
          </a:prstGeom>
        </p:spPr>
      </p:pic>
      <p:sp>
        <p:nvSpPr>
          <p:cNvPr id="40" name="Title 1"/>
          <p:cNvSpPr>
            <a:spLocks noGrp="1"/>
          </p:cNvSpPr>
          <p:nvPr>
            <p:ph type="title" hasCustomPrompt="1"/>
          </p:nvPr>
        </p:nvSpPr>
        <p:spPr>
          <a:xfrm>
            <a:off x="989753" y="1981200"/>
            <a:ext cx="3919477" cy="609600"/>
          </a:xfrm>
          <a:prstGeom prst="rect">
            <a:avLst/>
          </a:prstGeom>
        </p:spPr>
        <p:txBody>
          <a:bodyPr lIns="0" tIns="0" rIns="0" bIns="0"/>
          <a:lstStyle>
            <a:lvl1pPr>
              <a:lnSpc>
                <a:spcPct val="100000"/>
              </a:lnSpc>
              <a:defRPr sz="3500">
                <a:solidFill>
                  <a:srgbClr val="1C74BA"/>
                </a:solidFill>
                <a:latin typeface="+mn-lt"/>
              </a:defRPr>
            </a:lvl1pPr>
          </a:lstStyle>
          <a:p>
            <a:r>
              <a:rPr lang="en-US" dirty="0"/>
              <a:t>Section Title Text</a:t>
            </a:r>
          </a:p>
        </p:txBody>
      </p:sp>
      <p:sp>
        <p:nvSpPr>
          <p:cNvPr id="41" name="Vertical Text Placeholder 2"/>
          <p:cNvSpPr>
            <a:spLocks noGrp="1"/>
          </p:cNvSpPr>
          <p:nvPr>
            <p:ph type="body" orient="vert" idx="14" hasCustomPrompt="1"/>
          </p:nvPr>
        </p:nvSpPr>
        <p:spPr>
          <a:xfrm>
            <a:off x="989753" y="2590800"/>
            <a:ext cx="3919477" cy="500758"/>
          </a:xfrm>
          <a:prstGeom prst="rect">
            <a:avLst/>
          </a:prstGeom>
        </p:spPr>
        <p:txBody>
          <a:bodyPr vert="horz" lIns="0" tIns="0" rIns="0" bIns="0"/>
          <a:lstStyle>
            <a:lvl1pPr marL="0" indent="0">
              <a:lnSpc>
                <a:spcPct val="100000"/>
              </a:lnSpc>
              <a:spcBef>
                <a:spcPts val="200"/>
              </a:spcBef>
              <a:buNone/>
              <a:defRPr sz="2000" baseline="0">
                <a:latin typeface="+mn-lt"/>
              </a:defRPr>
            </a:lvl1pPr>
          </a:lstStyle>
          <a:p>
            <a:pPr lvl="0"/>
            <a:r>
              <a:rPr lang="en-US" dirty="0"/>
              <a:t>Section subtitle text</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reaker Section 1">
    <p:spTree>
      <p:nvGrpSpPr>
        <p:cNvPr id="1" name=""/>
        <p:cNvGrpSpPr/>
        <p:nvPr/>
      </p:nvGrpSpPr>
      <p:grpSpPr>
        <a:xfrm>
          <a:off x="0" y="0"/>
          <a:ext cx="0" cy="0"/>
          <a:chOff x="0" y="0"/>
          <a:chExt cx="0" cy="0"/>
        </a:xfrm>
      </p:grpSpPr>
      <p:sp>
        <p:nvSpPr>
          <p:cNvPr id="28" name="Content Placeholder 27"/>
          <p:cNvSpPr>
            <a:spLocks noGrp="1"/>
          </p:cNvSpPr>
          <p:nvPr>
            <p:ph sz="quarter" idx="11"/>
          </p:nvPr>
        </p:nvSpPr>
        <p:spPr>
          <a:xfrm>
            <a:off x="0" y="801930"/>
            <a:ext cx="787232" cy="557891"/>
          </a:xfrm>
          <a:prstGeom prst="rect">
            <a:avLst/>
          </a:prstGeom>
          <a:blipFill>
            <a:blip r:embed="rId2"/>
            <a:stretch>
              <a:fillRect/>
            </a:stretch>
          </a:blipFill>
          <a:ln>
            <a:noFill/>
          </a:ln>
        </p:spPr>
        <p:txBody>
          <a:bodyPr/>
          <a:lstStyle>
            <a:lvl1pPr>
              <a:defRPr sz="100">
                <a:solidFill>
                  <a:srgbClr val="1C74BA">
                    <a:alpha val="0"/>
                  </a:srgbClr>
                </a:solidFill>
              </a:defRPr>
            </a:lvl1pPr>
            <a:lvl2pPr>
              <a:defRPr sz="100">
                <a:solidFill>
                  <a:srgbClr val="1C74BA">
                    <a:alpha val="0"/>
                  </a:srgbClr>
                </a:solidFill>
              </a:defRPr>
            </a:lvl2pPr>
            <a:lvl3pPr>
              <a:defRPr sz="100">
                <a:solidFill>
                  <a:srgbClr val="1C74BA">
                    <a:alpha val="0"/>
                  </a:srgbClr>
                </a:solidFill>
              </a:defRPr>
            </a:lvl3pPr>
            <a:lvl4pPr>
              <a:defRPr sz="100">
                <a:solidFill>
                  <a:srgbClr val="1C74BA">
                    <a:alpha val="0"/>
                  </a:srgbClr>
                </a:solidFill>
              </a:defRPr>
            </a:lvl4pPr>
            <a:lvl5pPr>
              <a:defRPr sz="100">
                <a:solidFill>
                  <a:srgbClr val="1C74BA">
                    <a:alpha val="0"/>
                  </a:srgb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itle 1"/>
          <p:cNvSpPr>
            <a:spLocks noGrp="1"/>
          </p:cNvSpPr>
          <p:nvPr>
            <p:ph type="title" hasCustomPrompt="1"/>
          </p:nvPr>
        </p:nvSpPr>
        <p:spPr>
          <a:xfrm>
            <a:off x="1319751" y="891263"/>
            <a:ext cx="4713404" cy="379227"/>
          </a:xfrm>
          <a:prstGeom prst="rect">
            <a:avLst/>
          </a:prstGeom>
        </p:spPr>
        <p:txBody>
          <a:bodyPr lIns="91440" tIns="0" rIns="0" bIns="0"/>
          <a:lstStyle>
            <a:lvl1pPr>
              <a:defRPr sz="2800" b="1" i="0" baseline="0">
                <a:solidFill>
                  <a:schemeClr val="tx1"/>
                </a:solidFill>
                <a:latin typeface="Calibri" charset="0"/>
                <a:ea typeface="Calibri" charset="0"/>
                <a:cs typeface="Calibri" charset="0"/>
              </a:defRPr>
            </a:lvl1pPr>
          </a:lstStyle>
          <a:p>
            <a:r>
              <a:rPr lang="en-US" dirty="0"/>
              <a:t>Click to edit Section title</a:t>
            </a:r>
          </a:p>
        </p:txBody>
      </p:sp>
      <p:sp>
        <p:nvSpPr>
          <p:cNvPr id="51" name="Vertical Text Placeholder 2"/>
          <p:cNvSpPr>
            <a:spLocks noGrp="1"/>
          </p:cNvSpPr>
          <p:nvPr>
            <p:ph type="body" orient="vert" idx="1" hasCustomPrompt="1"/>
          </p:nvPr>
        </p:nvSpPr>
        <p:spPr>
          <a:xfrm>
            <a:off x="1319751" y="1298723"/>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52" name="Vertical Text Placeholder 2"/>
          <p:cNvSpPr>
            <a:spLocks noGrp="1"/>
          </p:cNvSpPr>
          <p:nvPr>
            <p:ph type="body" orient="vert" idx="12" hasCustomPrompt="1"/>
          </p:nvPr>
        </p:nvSpPr>
        <p:spPr>
          <a:xfrm>
            <a:off x="1319751" y="169242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53" name="Vertical Text Placeholder 2"/>
          <p:cNvSpPr>
            <a:spLocks noGrp="1"/>
          </p:cNvSpPr>
          <p:nvPr>
            <p:ph type="body" orient="vert" idx="13" hasCustomPrompt="1"/>
          </p:nvPr>
        </p:nvSpPr>
        <p:spPr>
          <a:xfrm>
            <a:off x="1319751" y="2086121"/>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8" name="Vertical Text Placeholder 2"/>
          <p:cNvSpPr>
            <a:spLocks noGrp="1"/>
          </p:cNvSpPr>
          <p:nvPr>
            <p:ph type="body" orient="vert" idx="15" hasCustomPrompt="1"/>
          </p:nvPr>
        </p:nvSpPr>
        <p:spPr>
          <a:xfrm>
            <a:off x="1319751" y="2479820"/>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9" name="Vertical Text Placeholder 2"/>
          <p:cNvSpPr>
            <a:spLocks noGrp="1"/>
          </p:cNvSpPr>
          <p:nvPr>
            <p:ph type="body" orient="vert" idx="16" hasCustomPrompt="1"/>
          </p:nvPr>
        </p:nvSpPr>
        <p:spPr>
          <a:xfrm>
            <a:off x="1319751" y="2873519"/>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0" name="Vertical Text Placeholder 2"/>
          <p:cNvSpPr>
            <a:spLocks noGrp="1"/>
          </p:cNvSpPr>
          <p:nvPr>
            <p:ph type="body" orient="vert" idx="17" hasCustomPrompt="1"/>
          </p:nvPr>
        </p:nvSpPr>
        <p:spPr>
          <a:xfrm>
            <a:off x="1319751" y="3267218"/>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2" name="Vertical Text Placeholder 2"/>
          <p:cNvSpPr>
            <a:spLocks noGrp="1"/>
          </p:cNvSpPr>
          <p:nvPr>
            <p:ph type="body" orient="vert" idx="18" hasCustomPrompt="1"/>
          </p:nvPr>
        </p:nvSpPr>
        <p:spPr>
          <a:xfrm>
            <a:off x="1319751" y="3660917"/>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3" name="Vertical Text Placeholder 2"/>
          <p:cNvSpPr>
            <a:spLocks noGrp="1"/>
          </p:cNvSpPr>
          <p:nvPr>
            <p:ph type="body" orient="vert" idx="19" hasCustomPrompt="1"/>
          </p:nvPr>
        </p:nvSpPr>
        <p:spPr>
          <a:xfrm>
            <a:off x="1319751" y="405461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4" name="Vertical Text Placeholder 2"/>
          <p:cNvSpPr>
            <a:spLocks noGrp="1"/>
          </p:cNvSpPr>
          <p:nvPr>
            <p:ph type="body" orient="vert" idx="20" hasCustomPrompt="1"/>
          </p:nvPr>
        </p:nvSpPr>
        <p:spPr>
          <a:xfrm>
            <a:off x="1319751" y="444831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6" name="Vertical Text Placeholder 2"/>
          <p:cNvSpPr>
            <a:spLocks noGrp="1"/>
          </p:cNvSpPr>
          <p:nvPr>
            <p:ph type="body" orient="vert" idx="21" hasCustomPrompt="1"/>
          </p:nvPr>
        </p:nvSpPr>
        <p:spPr>
          <a:xfrm>
            <a:off x="787231" y="1301074"/>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2.</a:t>
            </a:r>
          </a:p>
        </p:txBody>
      </p:sp>
      <p:sp>
        <p:nvSpPr>
          <p:cNvPr id="17" name="Vertical Text Placeholder 2"/>
          <p:cNvSpPr>
            <a:spLocks noGrp="1"/>
          </p:cNvSpPr>
          <p:nvPr>
            <p:ph type="body" orient="vert" idx="22" hasCustomPrompt="1"/>
          </p:nvPr>
        </p:nvSpPr>
        <p:spPr>
          <a:xfrm>
            <a:off x="787231" y="169477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3.</a:t>
            </a:r>
          </a:p>
        </p:txBody>
      </p:sp>
      <p:sp>
        <p:nvSpPr>
          <p:cNvPr id="18" name="Vertical Text Placeholder 2"/>
          <p:cNvSpPr>
            <a:spLocks noGrp="1"/>
          </p:cNvSpPr>
          <p:nvPr>
            <p:ph type="body" orient="vert" idx="23" hasCustomPrompt="1"/>
          </p:nvPr>
        </p:nvSpPr>
        <p:spPr>
          <a:xfrm>
            <a:off x="787231" y="2088472"/>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4.</a:t>
            </a:r>
          </a:p>
        </p:txBody>
      </p:sp>
      <p:sp>
        <p:nvSpPr>
          <p:cNvPr id="19" name="Vertical Text Placeholder 2"/>
          <p:cNvSpPr>
            <a:spLocks noGrp="1"/>
          </p:cNvSpPr>
          <p:nvPr>
            <p:ph type="body" orient="vert" idx="24" hasCustomPrompt="1"/>
          </p:nvPr>
        </p:nvSpPr>
        <p:spPr>
          <a:xfrm>
            <a:off x="787231" y="2482171"/>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5.</a:t>
            </a:r>
          </a:p>
        </p:txBody>
      </p:sp>
      <p:sp>
        <p:nvSpPr>
          <p:cNvPr id="20" name="Vertical Text Placeholder 2"/>
          <p:cNvSpPr>
            <a:spLocks noGrp="1"/>
          </p:cNvSpPr>
          <p:nvPr>
            <p:ph type="body" orient="vert" idx="25" hasCustomPrompt="1"/>
          </p:nvPr>
        </p:nvSpPr>
        <p:spPr>
          <a:xfrm>
            <a:off x="787231" y="2875870"/>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6.</a:t>
            </a:r>
          </a:p>
        </p:txBody>
      </p:sp>
      <p:sp>
        <p:nvSpPr>
          <p:cNvPr id="21" name="Vertical Text Placeholder 2"/>
          <p:cNvSpPr>
            <a:spLocks noGrp="1"/>
          </p:cNvSpPr>
          <p:nvPr>
            <p:ph type="body" orient="vert" idx="26" hasCustomPrompt="1"/>
          </p:nvPr>
        </p:nvSpPr>
        <p:spPr>
          <a:xfrm>
            <a:off x="787231" y="3269569"/>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7.</a:t>
            </a:r>
          </a:p>
        </p:txBody>
      </p:sp>
      <p:sp>
        <p:nvSpPr>
          <p:cNvPr id="22" name="Vertical Text Placeholder 2"/>
          <p:cNvSpPr>
            <a:spLocks noGrp="1"/>
          </p:cNvSpPr>
          <p:nvPr>
            <p:ph type="body" orient="vert" idx="27" hasCustomPrompt="1"/>
          </p:nvPr>
        </p:nvSpPr>
        <p:spPr>
          <a:xfrm>
            <a:off x="787231" y="3663268"/>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8.</a:t>
            </a:r>
          </a:p>
        </p:txBody>
      </p:sp>
      <p:sp>
        <p:nvSpPr>
          <p:cNvPr id="23" name="Vertical Text Placeholder 2"/>
          <p:cNvSpPr>
            <a:spLocks noGrp="1"/>
          </p:cNvSpPr>
          <p:nvPr>
            <p:ph type="body" orient="vert" idx="28" hasCustomPrompt="1"/>
          </p:nvPr>
        </p:nvSpPr>
        <p:spPr>
          <a:xfrm>
            <a:off x="787231" y="405696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9.</a:t>
            </a:r>
          </a:p>
        </p:txBody>
      </p:sp>
      <p:sp>
        <p:nvSpPr>
          <p:cNvPr id="24" name="Vertical Text Placeholder 2"/>
          <p:cNvSpPr>
            <a:spLocks noGrp="1"/>
          </p:cNvSpPr>
          <p:nvPr>
            <p:ph type="body" orient="vert" idx="29" hasCustomPrompt="1"/>
          </p:nvPr>
        </p:nvSpPr>
        <p:spPr>
          <a:xfrm>
            <a:off x="787231" y="445066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10.</a:t>
            </a:r>
          </a:p>
        </p:txBody>
      </p:sp>
      <p:sp>
        <p:nvSpPr>
          <p:cNvPr id="25" name="Vertical Text Placeholder 2"/>
          <p:cNvSpPr>
            <a:spLocks noGrp="1"/>
          </p:cNvSpPr>
          <p:nvPr>
            <p:ph type="body" orient="vert" idx="30" hasCustomPrompt="1"/>
          </p:nvPr>
        </p:nvSpPr>
        <p:spPr>
          <a:xfrm>
            <a:off x="795698" y="888912"/>
            <a:ext cx="532519" cy="381578"/>
          </a:xfrm>
          <a:prstGeom prst="rect">
            <a:avLst/>
          </a:prstGeom>
        </p:spPr>
        <p:txBody>
          <a:bodyPr vert="horz"/>
          <a:lstStyle>
            <a:lvl1pPr marL="0" indent="0" algn="r">
              <a:buNone/>
              <a:defRPr sz="2300" b="1" i="0">
                <a:solidFill>
                  <a:srgbClr val="177BB7"/>
                </a:solidFill>
                <a:latin typeface="Calibri" charset="0"/>
                <a:ea typeface="Calibri" charset="0"/>
                <a:cs typeface="Calibri" charset="0"/>
              </a:defRPr>
            </a:lvl1pPr>
          </a:lstStyle>
          <a:p>
            <a:pPr lvl="0"/>
            <a:r>
              <a:rPr lang="en-US" dirty="0"/>
              <a:t>1.</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reaker Section 2">
    <p:spTree>
      <p:nvGrpSpPr>
        <p:cNvPr id="1" name=""/>
        <p:cNvGrpSpPr/>
        <p:nvPr/>
      </p:nvGrpSpPr>
      <p:grpSpPr>
        <a:xfrm>
          <a:off x="0" y="0"/>
          <a:ext cx="0" cy="0"/>
          <a:chOff x="0" y="0"/>
          <a:chExt cx="0" cy="0"/>
        </a:xfrm>
      </p:grpSpPr>
      <p:sp>
        <p:nvSpPr>
          <p:cNvPr id="28" name="Content Placeholder 27"/>
          <p:cNvSpPr>
            <a:spLocks noGrp="1"/>
          </p:cNvSpPr>
          <p:nvPr>
            <p:ph sz="quarter" idx="11"/>
          </p:nvPr>
        </p:nvSpPr>
        <p:spPr>
          <a:xfrm>
            <a:off x="0" y="1191397"/>
            <a:ext cx="787232" cy="557891"/>
          </a:xfrm>
          <a:prstGeom prst="rect">
            <a:avLst/>
          </a:prstGeom>
          <a:blipFill>
            <a:blip r:embed="rId2"/>
            <a:stretch>
              <a:fillRect/>
            </a:stretch>
          </a:blipFill>
          <a:ln>
            <a:noFill/>
          </a:ln>
        </p:spPr>
        <p:txBody>
          <a:bodyPr/>
          <a:lstStyle>
            <a:lvl1pPr>
              <a:defRPr sz="100">
                <a:solidFill>
                  <a:srgbClr val="1C74BA">
                    <a:alpha val="0"/>
                  </a:srgbClr>
                </a:solidFill>
              </a:defRPr>
            </a:lvl1pPr>
            <a:lvl2pPr>
              <a:defRPr sz="100">
                <a:solidFill>
                  <a:srgbClr val="1C74BA">
                    <a:alpha val="0"/>
                  </a:srgbClr>
                </a:solidFill>
              </a:defRPr>
            </a:lvl2pPr>
            <a:lvl3pPr>
              <a:defRPr sz="100">
                <a:solidFill>
                  <a:srgbClr val="1C74BA">
                    <a:alpha val="0"/>
                  </a:srgbClr>
                </a:solidFill>
              </a:defRPr>
            </a:lvl3pPr>
            <a:lvl4pPr>
              <a:defRPr sz="100">
                <a:solidFill>
                  <a:srgbClr val="1C74BA">
                    <a:alpha val="0"/>
                  </a:srgbClr>
                </a:solidFill>
              </a:defRPr>
            </a:lvl4pPr>
            <a:lvl5pPr>
              <a:defRPr sz="100">
                <a:solidFill>
                  <a:srgbClr val="1C74BA">
                    <a:alpha val="0"/>
                  </a:srgb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Vertical Text Placeholder 2"/>
          <p:cNvSpPr>
            <a:spLocks noGrp="1"/>
          </p:cNvSpPr>
          <p:nvPr>
            <p:ph type="body" orient="vert" idx="12" hasCustomPrompt="1"/>
          </p:nvPr>
        </p:nvSpPr>
        <p:spPr>
          <a:xfrm>
            <a:off x="1319751" y="169242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53" name="Vertical Text Placeholder 2"/>
          <p:cNvSpPr>
            <a:spLocks noGrp="1"/>
          </p:cNvSpPr>
          <p:nvPr>
            <p:ph type="body" orient="vert" idx="13" hasCustomPrompt="1"/>
          </p:nvPr>
        </p:nvSpPr>
        <p:spPr>
          <a:xfrm>
            <a:off x="1319751" y="2086121"/>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8" name="Vertical Text Placeholder 2"/>
          <p:cNvSpPr>
            <a:spLocks noGrp="1"/>
          </p:cNvSpPr>
          <p:nvPr>
            <p:ph type="body" orient="vert" idx="15" hasCustomPrompt="1"/>
          </p:nvPr>
        </p:nvSpPr>
        <p:spPr>
          <a:xfrm>
            <a:off x="1319751" y="2479820"/>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9" name="Vertical Text Placeholder 2"/>
          <p:cNvSpPr>
            <a:spLocks noGrp="1"/>
          </p:cNvSpPr>
          <p:nvPr>
            <p:ph type="body" orient="vert" idx="16" hasCustomPrompt="1"/>
          </p:nvPr>
        </p:nvSpPr>
        <p:spPr>
          <a:xfrm>
            <a:off x="1319751" y="2873519"/>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0" name="Vertical Text Placeholder 2"/>
          <p:cNvSpPr>
            <a:spLocks noGrp="1"/>
          </p:cNvSpPr>
          <p:nvPr>
            <p:ph type="body" orient="vert" idx="17" hasCustomPrompt="1"/>
          </p:nvPr>
        </p:nvSpPr>
        <p:spPr>
          <a:xfrm>
            <a:off x="1319751" y="3267218"/>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2" name="Vertical Text Placeholder 2"/>
          <p:cNvSpPr>
            <a:spLocks noGrp="1"/>
          </p:cNvSpPr>
          <p:nvPr>
            <p:ph type="body" orient="vert" idx="18" hasCustomPrompt="1"/>
          </p:nvPr>
        </p:nvSpPr>
        <p:spPr>
          <a:xfrm>
            <a:off x="1319751" y="3660917"/>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3" name="Vertical Text Placeholder 2"/>
          <p:cNvSpPr>
            <a:spLocks noGrp="1"/>
          </p:cNvSpPr>
          <p:nvPr>
            <p:ph type="body" orient="vert" idx="19" hasCustomPrompt="1"/>
          </p:nvPr>
        </p:nvSpPr>
        <p:spPr>
          <a:xfrm>
            <a:off x="1319751" y="405461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4" name="Vertical Text Placeholder 2"/>
          <p:cNvSpPr>
            <a:spLocks noGrp="1"/>
          </p:cNvSpPr>
          <p:nvPr>
            <p:ph type="body" orient="vert" idx="20" hasCustomPrompt="1"/>
          </p:nvPr>
        </p:nvSpPr>
        <p:spPr>
          <a:xfrm>
            <a:off x="1319751" y="444831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7" name="Vertical Text Placeholder 2"/>
          <p:cNvSpPr>
            <a:spLocks noGrp="1"/>
          </p:cNvSpPr>
          <p:nvPr>
            <p:ph type="body" orient="vert" idx="22" hasCustomPrompt="1"/>
          </p:nvPr>
        </p:nvSpPr>
        <p:spPr>
          <a:xfrm>
            <a:off x="787231" y="169477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3.</a:t>
            </a:r>
          </a:p>
        </p:txBody>
      </p:sp>
      <p:sp>
        <p:nvSpPr>
          <p:cNvPr id="18" name="Vertical Text Placeholder 2"/>
          <p:cNvSpPr>
            <a:spLocks noGrp="1"/>
          </p:cNvSpPr>
          <p:nvPr>
            <p:ph type="body" orient="vert" idx="23" hasCustomPrompt="1"/>
          </p:nvPr>
        </p:nvSpPr>
        <p:spPr>
          <a:xfrm>
            <a:off x="787231" y="2088472"/>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4.</a:t>
            </a:r>
          </a:p>
        </p:txBody>
      </p:sp>
      <p:sp>
        <p:nvSpPr>
          <p:cNvPr id="19" name="Vertical Text Placeholder 2"/>
          <p:cNvSpPr>
            <a:spLocks noGrp="1"/>
          </p:cNvSpPr>
          <p:nvPr>
            <p:ph type="body" orient="vert" idx="24" hasCustomPrompt="1"/>
          </p:nvPr>
        </p:nvSpPr>
        <p:spPr>
          <a:xfrm>
            <a:off x="787231" y="2482171"/>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5.</a:t>
            </a:r>
          </a:p>
        </p:txBody>
      </p:sp>
      <p:sp>
        <p:nvSpPr>
          <p:cNvPr id="20" name="Vertical Text Placeholder 2"/>
          <p:cNvSpPr>
            <a:spLocks noGrp="1"/>
          </p:cNvSpPr>
          <p:nvPr>
            <p:ph type="body" orient="vert" idx="25" hasCustomPrompt="1"/>
          </p:nvPr>
        </p:nvSpPr>
        <p:spPr>
          <a:xfrm>
            <a:off x="787231" y="2875870"/>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6.</a:t>
            </a:r>
          </a:p>
        </p:txBody>
      </p:sp>
      <p:sp>
        <p:nvSpPr>
          <p:cNvPr id="21" name="Vertical Text Placeholder 2"/>
          <p:cNvSpPr>
            <a:spLocks noGrp="1"/>
          </p:cNvSpPr>
          <p:nvPr>
            <p:ph type="body" orient="vert" idx="26" hasCustomPrompt="1"/>
          </p:nvPr>
        </p:nvSpPr>
        <p:spPr>
          <a:xfrm>
            <a:off x="787231" y="3269569"/>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7.</a:t>
            </a:r>
          </a:p>
        </p:txBody>
      </p:sp>
      <p:sp>
        <p:nvSpPr>
          <p:cNvPr id="22" name="Vertical Text Placeholder 2"/>
          <p:cNvSpPr>
            <a:spLocks noGrp="1"/>
          </p:cNvSpPr>
          <p:nvPr>
            <p:ph type="body" orient="vert" idx="27" hasCustomPrompt="1"/>
          </p:nvPr>
        </p:nvSpPr>
        <p:spPr>
          <a:xfrm>
            <a:off x="787231" y="3663268"/>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8.</a:t>
            </a:r>
          </a:p>
        </p:txBody>
      </p:sp>
      <p:sp>
        <p:nvSpPr>
          <p:cNvPr id="23" name="Vertical Text Placeholder 2"/>
          <p:cNvSpPr>
            <a:spLocks noGrp="1"/>
          </p:cNvSpPr>
          <p:nvPr>
            <p:ph type="body" orient="vert" idx="28" hasCustomPrompt="1"/>
          </p:nvPr>
        </p:nvSpPr>
        <p:spPr>
          <a:xfrm>
            <a:off x="787231" y="405696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9.</a:t>
            </a:r>
          </a:p>
        </p:txBody>
      </p:sp>
      <p:sp>
        <p:nvSpPr>
          <p:cNvPr id="24" name="Vertical Text Placeholder 2"/>
          <p:cNvSpPr>
            <a:spLocks noGrp="1"/>
          </p:cNvSpPr>
          <p:nvPr>
            <p:ph type="body" orient="vert" idx="29" hasCustomPrompt="1"/>
          </p:nvPr>
        </p:nvSpPr>
        <p:spPr>
          <a:xfrm>
            <a:off x="787231" y="445066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10.</a:t>
            </a:r>
          </a:p>
        </p:txBody>
      </p:sp>
      <p:sp>
        <p:nvSpPr>
          <p:cNvPr id="27" name="Vertical Text Placeholder 2"/>
          <p:cNvSpPr>
            <a:spLocks noGrp="1"/>
          </p:cNvSpPr>
          <p:nvPr>
            <p:ph type="body" orient="vert" idx="31" hasCustomPrompt="1"/>
          </p:nvPr>
        </p:nvSpPr>
        <p:spPr>
          <a:xfrm>
            <a:off x="787231" y="1278003"/>
            <a:ext cx="532519" cy="381578"/>
          </a:xfrm>
          <a:prstGeom prst="rect">
            <a:avLst/>
          </a:prstGeom>
        </p:spPr>
        <p:txBody>
          <a:bodyPr vert="horz"/>
          <a:lstStyle>
            <a:lvl1pPr marL="0" indent="0" algn="r">
              <a:buNone/>
              <a:defRPr sz="2300" b="1" i="0">
                <a:solidFill>
                  <a:srgbClr val="177BB7"/>
                </a:solidFill>
                <a:latin typeface="Calibri" charset="0"/>
                <a:ea typeface="Calibri" charset="0"/>
                <a:cs typeface="Calibri" charset="0"/>
              </a:defRPr>
            </a:lvl1pPr>
          </a:lstStyle>
          <a:p>
            <a:pPr lvl="0"/>
            <a:r>
              <a:rPr lang="en-US" dirty="0"/>
              <a:t>2.</a:t>
            </a:r>
          </a:p>
        </p:txBody>
      </p:sp>
      <p:sp>
        <p:nvSpPr>
          <p:cNvPr id="29" name="Vertical Text Placeholder 2"/>
          <p:cNvSpPr>
            <a:spLocks noGrp="1"/>
          </p:cNvSpPr>
          <p:nvPr>
            <p:ph type="body" orient="vert" idx="32" hasCustomPrompt="1"/>
          </p:nvPr>
        </p:nvSpPr>
        <p:spPr>
          <a:xfrm>
            <a:off x="1319751" y="90972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0" name="Vertical Text Placeholder 2"/>
          <p:cNvSpPr>
            <a:spLocks noGrp="1"/>
          </p:cNvSpPr>
          <p:nvPr>
            <p:ph type="body" orient="vert" idx="33" hasCustomPrompt="1"/>
          </p:nvPr>
        </p:nvSpPr>
        <p:spPr>
          <a:xfrm>
            <a:off x="787231" y="91207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a:t>
            </a:r>
          </a:p>
        </p:txBody>
      </p:sp>
      <p:sp>
        <p:nvSpPr>
          <p:cNvPr id="31" name="Title 1"/>
          <p:cNvSpPr>
            <a:spLocks noGrp="1"/>
          </p:cNvSpPr>
          <p:nvPr>
            <p:ph type="title" hasCustomPrompt="1"/>
          </p:nvPr>
        </p:nvSpPr>
        <p:spPr>
          <a:xfrm>
            <a:off x="1319751" y="1280728"/>
            <a:ext cx="4713404" cy="379227"/>
          </a:xfrm>
          <a:prstGeom prst="rect">
            <a:avLst/>
          </a:prstGeom>
        </p:spPr>
        <p:txBody>
          <a:bodyPr lIns="91440" tIns="0" rIns="0" bIns="0"/>
          <a:lstStyle>
            <a:lvl1pPr>
              <a:defRPr sz="2800" b="1" i="0" baseline="0">
                <a:solidFill>
                  <a:schemeClr val="tx1"/>
                </a:solidFill>
                <a:latin typeface="Calibri" charset="0"/>
                <a:ea typeface="Calibri" charset="0"/>
                <a:cs typeface="Calibri" charset="0"/>
              </a:defRPr>
            </a:lvl1pPr>
          </a:lstStyle>
          <a:p>
            <a:r>
              <a:rPr lang="en-US" dirty="0"/>
              <a:t>Click to edit Section title</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Titl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648200" y="2895600"/>
            <a:ext cx="3924300" cy="1075547"/>
          </a:xfrm>
          <a:prstGeom prst="rect">
            <a:avLst/>
          </a:prstGeom>
        </p:spPr>
        <p:txBody>
          <a:bodyPr lIns="0" tIns="0" rIns="0" bIns="0"/>
          <a:lstStyle>
            <a:lvl1pPr>
              <a:defRPr sz="3500"/>
            </a:lvl1pPr>
          </a:lstStyle>
          <a:p>
            <a:r>
              <a:rPr lang="en-US" dirty="0"/>
              <a:t>Click to edit </a:t>
            </a:r>
            <a:br>
              <a:rPr lang="en-US" dirty="0"/>
            </a:br>
            <a:r>
              <a:rPr lang="en-US" dirty="0"/>
              <a:t>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Section 3">
    <p:spTree>
      <p:nvGrpSpPr>
        <p:cNvPr id="1" name=""/>
        <p:cNvGrpSpPr/>
        <p:nvPr/>
      </p:nvGrpSpPr>
      <p:grpSpPr>
        <a:xfrm>
          <a:off x="0" y="0"/>
          <a:ext cx="0" cy="0"/>
          <a:chOff x="0" y="0"/>
          <a:chExt cx="0" cy="0"/>
        </a:xfrm>
      </p:grpSpPr>
      <p:sp>
        <p:nvSpPr>
          <p:cNvPr id="28" name="Content Placeholder 27"/>
          <p:cNvSpPr>
            <a:spLocks noGrp="1"/>
          </p:cNvSpPr>
          <p:nvPr>
            <p:ph sz="quarter" idx="11"/>
          </p:nvPr>
        </p:nvSpPr>
        <p:spPr>
          <a:xfrm>
            <a:off x="0" y="1597801"/>
            <a:ext cx="787232" cy="557891"/>
          </a:xfrm>
          <a:prstGeom prst="rect">
            <a:avLst/>
          </a:prstGeom>
          <a:blipFill>
            <a:blip r:embed="rId2"/>
            <a:stretch>
              <a:fillRect/>
            </a:stretch>
          </a:blipFill>
          <a:ln>
            <a:noFill/>
          </a:ln>
        </p:spPr>
        <p:txBody>
          <a:bodyPr/>
          <a:lstStyle>
            <a:lvl1pPr>
              <a:defRPr sz="100">
                <a:solidFill>
                  <a:srgbClr val="1C74BA">
                    <a:alpha val="0"/>
                  </a:srgbClr>
                </a:solidFill>
              </a:defRPr>
            </a:lvl1pPr>
            <a:lvl2pPr>
              <a:defRPr sz="100">
                <a:solidFill>
                  <a:srgbClr val="1C74BA">
                    <a:alpha val="0"/>
                  </a:srgbClr>
                </a:solidFill>
              </a:defRPr>
            </a:lvl2pPr>
            <a:lvl3pPr>
              <a:defRPr sz="100">
                <a:solidFill>
                  <a:srgbClr val="1C74BA">
                    <a:alpha val="0"/>
                  </a:srgbClr>
                </a:solidFill>
              </a:defRPr>
            </a:lvl3pPr>
            <a:lvl4pPr>
              <a:defRPr sz="100">
                <a:solidFill>
                  <a:srgbClr val="1C74BA">
                    <a:alpha val="0"/>
                  </a:srgbClr>
                </a:solidFill>
              </a:defRPr>
            </a:lvl4pPr>
            <a:lvl5pPr>
              <a:defRPr sz="100">
                <a:solidFill>
                  <a:srgbClr val="1C74BA">
                    <a:alpha val="0"/>
                  </a:srgb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Vertical Text Placeholder 2"/>
          <p:cNvSpPr>
            <a:spLocks noGrp="1"/>
          </p:cNvSpPr>
          <p:nvPr>
            <p:ph type="body" orient="vert" idx="13" hasCustomPrompt="1"/>
          </p:nvPr>
        </p:nvSpPr>
        <p:spPr>
          <a:xfrm>
            <a:off x="1319751" y="2086121"/>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8" name="Vertical Text Placeholder 2"/>
          <p:cNvSpPr>
            <a:spLocks noGrp="1"/>
          </p:cNvSpPr>
          <p:nvPr>
            <p:ph type="body" orient="vert" idx="15" hasCustomPrompt="1"/>
          </p:nvPr>
        </p:nvSpPr>
        <p:spPr>
          <a:xfrm>
            <a:off x="1319751" y="2479820"/>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9" name="Vertical Text Placeholder 2"/>
          <p:cNvSpPr>
            <a:spLocks noGrp="1"/>
          </p:cNvSpPr>
          <p:nvPr>
            <p:ph type="body" orient="vert" idx="16" hasCustomPrompt="1"/>
          </p:nvPr>
        </p:nvSpPr>
        <p:spPr>
          <a:xfrm>
            <a:off x="1319751" y="2873519"/>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0" name="Vertical Text Placeholder 2"/>
          <p:cNvSpPr>
            <a:spLocks noGrp="1"/>
          </p:cNvSpPr>
          <p:nvPr>
            <p:ph type="body" orient="vert" idx="17" hasCustomPrompt="1"/>
          </p:nvPr>
        </p:nvSpPr>
        <p:spPr>
          <a:xfrm>
            <a:off x="1319751" y="3267218"/>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2" name="Vertical Text Placeholder 2"/>
          <p:cNvSpPr>
            <a:spLocks noGrp="1"/>
          </p:cNvSpPr>
          <p:nvPr>
            <p:ph type="body" orient="vert" idx="18" hasCustomPrompt="1"/>
          </p:nvPr>
        </p:nvSpPr>
        <p:spPr>
          <a:xfrm>
            <a:off x="1319751" y="3660917"/>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3" name="Vertical Text Placeholder 2"/>
          <p:cNvSpPr>
            <a:spLocks noGrp="1"/>
          </p:cNvSpPr>
          <p:nvPr>
            <p:ph type="body" orient="vert" idx="19" hasCustomPrompt="1"/>
          </p:nvPr>
        </p:nvSpPr>
        <p:spPr>
          <a:xfrm>
            <a:off x="1319751" y="405461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4" name="Vertical Text Placeholder 2"/>
          <p:cNvSpPr>
            <a:spLocks noGrp="1"/>
          </p:cNvSpPr>
          <p:nvPr>
            <p:ph type="body" orient="vert" idx="20" hasCustomPrompt="1"/>
          </p:nvPr>
        </p:nvSpPr>
        <p:spPr>
          <a:xfrm>
            <a:off x="1319751" y="444831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8" name="Vertical Text Placeholder 2"/>
          <p:cNvSpPr>
            <a:spLocks noGrp="1"/>
          </p:cNvSpPr>
          <p:nvPr>
            <p:ph type="body" orient="vert" idx="23" hasCustomPrompt="1"/>
          </p:nvPr>
        </p:nvSpPr>
        <p:spPr>
          <a:xfrm>
            <a:off x="787231" y="2088472"/>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4.</a:t>
            </a:r>
          </a:p>
        </p:txBody>
      </p:sp>
      <p:sp>
        <p:nvSpPr>
          <p:cNvPr id="19" name="Vertical Text Placeholder 2"/>
          <p:cNvSpPr>
            <a:spLocks noGrp="1"/>
          </p:cNvSpPr>
          <p:nvPr>
            <p:ph type="body" orient="vert" idx="24" hasCustomPrompt="1"/>
          </p:nvPr>
        </p:nvSpPr>
        <p:spPr>
          <a:xfrm>
            <a:off x="787231" y="2482171"/>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5.</a:t>
            </a:r>
          </a:p>
        </p:txBody>
      </p:sp>
      <p:sp>
        <p:nvSpPr>
          <p:cNvPr id="20" name="Vertical Text Placeholder 2"/>
          <p:cNvSpPr>
            <a:spLocks noGrp="1"/>
          </p:cNvSpPr>
          <p:nvPr>
            <p:ph type="body" orient="vert" idx="25" hasCustomPrompt="1"/>
          </p:nvPr>
        </p:nvSpPr>
        <p:spPr>
          <a:xfrm>
            <a:off x="787231" y="2875870"/>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6.</a:t>
            </a:r>
          </a:p>
        </p:txBody>
      </p:sp>
      <p:sp>
        <p:nvSpPr>
          <p:cNvPr id="21" name="Vertical Text Placeholder 2"/>
          <p:cNvSpPr>
            <a:spLocks noGrp="1"/>
          </p:cNvSpPr>
          <p:nvPr>
            <p:ph type="body" orient="vert" idx="26" hasCustomPrompt="1"/>
          </p:nvPr>
        </p:nvSpPr>
        <p:spPr>
          <a:xfrm>
            <a:off x="787231" y="3269569"/>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7.</a:t>
            </a:r>
          </a:p>
        </p:txBody>
      </p:sp>
      <p:sp>
        <p:nvSpPr>
          <p:cNvPr id="22" name="Vertical Text Placeholder 2"/>
          <p:cNvSpPr>
            <a:spLocks noGrp="1"/>
          </p:cNvSpPr>
          <p:nvPr>
            <p:ph type="body" orient="vert" idx="27" hasCustomPrompt="1"/>
          </p:nvPr>
        </p:nvSpPr>
        <p:spPr>
          <a:xfrm>
            <a:off x="787231" y="3663268"/>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8.</a:t>
            </a:r>
          </a:p>
        </p:txBody>
      </p:sp>
      <p:sp>
        <p:nvSpPr>
          <p:cNvPr id="23" name="Vertical Text Placeholder 2"/>
          <p:cNvSpPr>
            <a:spLocks noGrp="1"/>
          </p:cNvSpPr>
          <p:nvPr>
            <p:ph type="body" orient="vert" idx="28" hasCustomPrompt="1"/>
          </p:nvPr>
        </p:nvSpPr>
        <p:spPr>
          <a:xfrm>
            <a:off x="787231" y="405696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9.</a:t>
            </a:r>
          </a:p>
        </p:txBody>
      </p:sp>
      <p:sp>
        <p:nvSpPr>
          <p:cNvPr id="24" name="Vertical Text Placeholder 2"/>
          <p:cNvSpPr>
            <a:spLocks noGrp="1"/>
          </p:cNvSpPr>
          <p:nvPr>
            <p:ph type="body" orient="vert" idx="29" hasCustomPrompt="1"/>
          </p:nvPr>
        </p:nvSpPr>
        <p:spPr>
          <a:xfrm>
            <a:off x="787231" y="445066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10.</a:t>
            </a:r>
          </a:p>
        </p:txBody>
      </p:sp>
      <p:sp>
        <p:nvSpPr>
          <p:cNvPr id="29" name="Vertical Text Placeholder 2"/>
          <p:cNvSpPr>
            <a:spLocks noGrp="1"/>
          </p:cNvSpPr>
          <p:nvPr>
            <p:ph type="body" orient="vert" idx="32" hasCustomPrompt="1"/>
          </p:nvPr>
        </p:nvSpPr>
        <p:spPr>
          <a:xfrm>
            <a:off x="1319751" y="90972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0" name="Vertical Text Placeholder 2"/>
          <p:cNvSpPr>
            <a:spLocks noGrp="1"/>
          </p:cNvSpPr>
          <p:nvPr>
            <p:ph type="body" orient="vert" idx="33" hasCustomPrompt="1"/>
          </p:nvPr>
        </p:nvSpPr>
        <p:spPr>
          <a:xfrm>
            <a:off x="787231" y="91207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a:t>
            </a:r>
          </a:p>
        </p:txBody>
      </p:sp>
      <p:sp>
        <p:nvSpPr>
          <p:cNvPr id="25" name="Vertical Text Placeholder 2"/>
          <p:cNvSpPr>
            <a:spLocks noGrp="1"/>
          </p:cNvSpPr>
          <p:nvPr>
            <p:ph type="body" orient="vert" idx="1" hasCustomPrompt="1"/>
          </p:nvPr>
        </p:nvSpPr>
        <p:spPr>
          <a:xfrm>
            <a:off x="1319751" y="1298723"/>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6" name="Vertical Text Placeholder 2"/>
          <p:cNvSpPr>
            <a:spLocks noGrp="1"/>
          </p:cNvSpPr>
          <p:nvPr>
            <p:ph type="body" orient="vert" idx="21" hasCustomPrompt="1"/>
          </p:nvPr>
        </p:nvSpPr>
        <p:spPr>
          <a:xfrm>
            <a:off x="787231" y="1301074"/>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2.</a:t>
            </a:r>
          </a:p>
        </p:txBody>
      </p:sp>
      <p:sp>
        <p:nvSpPr>
          <p:cNvPr id="32" name="Vertical Text Placeholder 2"/>
          <p:cNvSpPr>
            <a:spLocks noGrp="1"/>
          </p:cNvSpPr>
          <p:nvPr>
            <p:ph type="body" orient="vert" idx="31" hasCustomPrompt="1"/>
          </p:nvPr>
        </p:nvSpPr>
        <p:spPr>
          <a:xfrm>
            <a:off x="787231" y="1675937"/>
            <a:ext cx="532519" cy="381578"/>
          </a:xfrm>
          <a:prstGeom prst="rect">
            <a:avLst/>
          </a:prstGeom>
        </p:spPr>
        <p:txBody>
          <a:bodyPr vert="horz"/>
          <a:lstStyle>
            <a:lvl1pPr marL="0" indent="0" algn="r">
              <a:buNone/>
              <a:defRPr sz="2300" b="1" i="0">
                <a:solidFill>
                  <a:srgbClr val="177BB7"/>
                </a:solidFill>
                <a:latin typeface="Calibri" charset="0"/>
                <a:ea typeface="Calibri" charset="0"/>
                <a:cs typeface="Calibri" charset="0"/>
              </a:defRPr>
            </a:lvl1pPr>
          </a:lstStyle>
          <a:p>
            <a:pPr lvl="0"/>
            <a:r>
              <a:rPr lang="en-US" dirty="0"/>
              <a:t>3.</a:t>
            </a:r>
          </a:p>
        </p:txBody>
      </p:sp>
      <p:sp>
        <p:nvSpPr>
          <p:cNvPr id="33" name="Title 1"/>
          <p:cNvSpPr>
            <a:spLocks noGrp="1"/>
          </p:cNvSpPr>
          <p:nvPr>
            <p:ph type="title" hasCustomPrompt="1"/>
          </p:nvPr>
        </p:nvSpPr>
        <p:spPr>
          <a:xfrm>
            <a:off x="1319751" y="1678662"/>
            <a:ext cx="4713404" cy="379227"/>
          </a:xfrm>
          <a:prstGeom prst="rect">
            <a:avLst/>
          </a:prstGeom>
        </p:spPr>
        <p:txBody>
          <a:bodyPr lIns="91440" tIns="0" rIns="0" bIns="0"/>
          <a:lstStyle>
            <a:lvl1pPr>
              <a:defRPr sz="2800" b="1" i="0" baseline="0">
                <a:solidFill>
                  <a:schemeClr val="tx1"/>
                </a:solidFill>
                <a:latin typeface="Calibri" charset="0"/>
                <a:ea typeface="Calibri" charset="0"/>
                <a:cs typeface="Calibri" charset="0"/>
              </a:defRPr>
            </a:lvl1pPr>
          </a:lstStyle>
          <a:p>
            <a:r>
              <a:rPr lang="en-US" dirty="0"/>
              <a:t>Click to edit Section title</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Section 4">
    <p:spTree>
      <p:nvGrpSpPr>
        <p:cNvPr id="1" name=""/>
        <p:cNvGrpSpPr/>
        <p:nvPr/>
      </p:nvGrpSpPr>
      <p:grpSpPr>
        <a:xfrm>
          <a:off x="0" y="0"/>
          <a:ext cx="0" cy="0"/>
          <a:chOff x="0" y="0"/>
          <a:chExt cx="0" cy="0"/>
        </a:xfrm>
      </p:grpSpPr>
      <p:sp>
        <p:nvSpPr>
          <p:cNvPr id="28" name="Content Placeholder 27"/>
          <p:cNvSpPr>
            <a:spLocks noGrp="1"/>
          </p:cNvSpPr>
          <p:nvPr>
            <p:ph sz="quarter" idx="11"/>
          </p:nvPr>
        </p:nvSpPr>
        <p:spPr>
          <a:xfrm>
            <a:off x="0" y="1987268"/>
            <a:ext cx="787232" cy="557891"/>
          </a:xfrm>
          <a:prstGeom prst="rect">
            <a:avLst/>
          </a:prstGeom>
          <a:blipFill>
            <a:blip r:embed="rId2"/>
            <a:stretch>
              <a:fillRect/>
            </a:stretch>
          </a:blipFill>
          <a:ln>
            <a:noFill/>
          </a:ln>
        </p:spPr>
        <p:txBody>
          <a:bodyPr/>
          <a:lstStyle>
            <a:lvl1pPr>
              <a:defRPr sz="100">
                <a:solidFill>
                  <a:srgbClr val="1C74BA">
                    <a:alpha val="0"/>
                  </a:srgbClr>
                </a:solidFill>
              </a:defRPr>
            </a:lvl1pPr>
            <a:lvl2pPr>
              <a:defRPr sz="100">
                <a:solidFill>
                  <a:srgbClr val="1C74BA">
                    <a:alpha val="0"/>
                  </a:srgbClr>
                </a:solidFill>
              </a:defRPr>
            </a:lvl2pPr>
            <a:lvl3pPr>
              <a:defRPr sz="100">
                <a:solidFill>
                  <a:srgbClr val="1C74BA">
                    <a:alpha val="0"/>
                  </a:srgbClr>
                </a:solidFill>
              </a:defRPr>
            </a:lvl3pPr>
            <a:lvl4pPr>
              <a:defRPr sz="100">
                <a:solidFill>
                  <a:srgbClr val="1C74BA">
                    <a:alpha val="0"/>
                  </a:srgbClr>
                </a:solidFill>
              </a:defRPr>
            </a:lvl4pPr>
            <a:lvl5pPr>
              <a:defRPr sz="100">
                <a:solidFill>
                  <a:srgbClr val="1C74BA">
                    <a:alpha val="0"/>
                  </a:srgb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Vertical Text Placeholder 2"/>
          <p:cNvSpPr>
            <a:spLocks noGrp="1"/>
          </p:cNvSpPr>
          <p:nvPr>
            <p:ph type="body" orient="vert" idx="15" hasCustomPrompt="1"/>
          </p:nvPr>
        </p:nvSpPr>
        <p:spPr>
          <a:xfrm>
            <a:off x="1319751" y="2479820"/>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9" name="Vertical Text Placeholder 2"/>
          <p:cNvSpPr>
            <a:spLocks noGrp="1"/>
          </p:cNvSpPr>
          <p:nvPr>
            <p:ph type="body" orient="vert" idx="16" hasCustomPrompt="1"/>
          </p:nvPr>
        </p:nvSpPr>
        <p:spPr>
          <a:xfrm>
            <a:off x="1319751" y="2873519"/>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0" name="Vertical Text Placeholder 2"/>
          <p:cNvSpPr>
            <a:spLocks noGrp="1"/>
          </p:cNvSpPr>
          <p:nvPr>
            <p:ph type="body" orient="vert" idx="17" hasCustomPrompt="1"/>
          </p:nvPr>
        </p:nvSpPr>
        <p:spPr>
          <a:xfrm>
            <a:off x="1319751" y="3267218"/>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2" name="Vertical Text Placeholder 2"/>
          <p:cNvSpPr>
            <a:spLocks noGrp="1"/>
          </p:cNvSpPr>
          <p:nvPr>
            <p:ph type="body" orient="vert" idx="18" hasCustomPrompt="1"/>
          </p:nvPr>
        </p:nvSpPr>
        <p:spPr>
          <a:xfrm>
            <a:off x="1319751" y="3660917"/>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3" name="Vertical Text Placeholder 2"/>
          <p:cNvSpPr>
            <a:spLocks noGrp="1"/>
          </p:cNvSpPr>
          <p:nvPr>
            <p:ph type="body" orient="vert" idx="19" hasCustomPrompt="1"/>
          </p:nvPr>
        </p:nvSpPr>
        <p:spPr>
          <a:xfrm>
            <a:off x="1319751" y="405461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4" name="Vertical Text Placeholder 2"/>
          <p:cNvSpPr>
            <a:spLocks noGrp="1"/>
          </p:cNvSpPr>
          <p:nvPr>
            <p:ph type="body" orient="vert" idx="20" hasCustomPrompt="1"/>
          </p:nvPr>
        </p:nvSpPr>
        <p:spPr>
          <a:xfrm>
            <a:off x="1319751" y="444831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9" name="Vertical Text Placeholder 2"/>
          <p:cNvSpPr>
            <a:spLocks noGrp="1"/>
          </p:cNvSpPr>
          <p:nvPr>
            <p:ph type="body" orient="vert" idx="24" hasCustomPrompt="1"/>
          </p:nvPr>
        </p:nvSpPr>
        <p:spPr>
          <a:xfrm>
            <a:off x="787231" y="2482171"/>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5.</a:t>
            </a:r>
          </a:p>
        </p:txBody>
      </p:sp>
      <p:sp>
        <p:nvSpPr>
          <p:cNvPr id="20" name="Vertical Text Placeholder 2"/>
          <p:cNvSpPr>
            <a:spLocks noGrp="1"/>
          </p:cNvSpPr>
          <p:nvPr>
            <p:ph type="body" orient="vert" idx="25" hasCustomPrompt="1"/>
          </p:nvPr>
        </p:nvSpPr>
        <p:spPr>
          <a:xfrm>
            <a:off x="787231" y="2875870"/>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6.</a:t>
            </a:r>
          </a:p>
        </p:txBody>
      </p:sp>
      <p:sp>
        <p:nvSpPr>
          <p:cNvPr id="21" name="Vertical Text Placeholder 2"/>
          <p:cNvSpPr>
            <a:spLocks noGrp="1"/>
          </p:cNvSpPr>
          <p:nvPr>
            <p:ph type="body" orient="vert" idx="26" hasCustomPrompt="1"/>
          </p:nvPr>
        </p:nvSpPr>
        <p:spPr>
          <a:xfrm>
            <a:off x="787231" y="3269569"/>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7.</a:t>
            </a:r>
          </a:p>
        </p:txBody>
      </p:sp>
      <p:sp>
        <p:nvSpPr>
          <p:cNvPr id="22" name="Vertical Text Placeholder 2"/>
          <p:cNvSpPr>
            <a:spLocks noGrp="1"/>
          </p:cNvSpPr>
          <p:nvPr>
            <p:ph type="body" orient="vert" idx="27" hasCustomPrompt="1"/>
          </p:nvPr>
        </p:nvSpPr>
        <p:spPr>
          <a:xfrm>
            <a:off x="787231" y="3663268"/>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8.</a:t>
            </a:r>
          </a:p>
        </p:txBody>
      </p:sp>
      <p:sp>
        <p:nvSpPr>
          <p:cNvPr id="23" name="Vertical Text Placeholder 2"/>
          <p:cNvSpPr>
            <a:spLocks noGrp="1"/>
          </p:cNvSpPr>
          <p:nvPr>
            <p:ph type="body" orient="vert" idx="28" hasCustomPrompt="1"/>
          </p:nvPr>
        </p:nvSpPr>
        <p:spPr>
          <a:xfrm>
            <a:off x="787231" y="405696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9.</a:t>
            </a:r>
          </a:p>
        </p:txBody>
      </p:sp>
      <p:sp>
        <p:nvSpPr>
          <p:cNvPr id="24" name="Vertical Text Placeholder 2"/>
          <p:cNvSpPr>
            <a:spLocks noGrp="1"/>
          </p:cNvSpPr>
          <p:nvPr>
            <p:ph type="body" orient="vert" idx="29" hasCustomPrompt="1"/>
          </p:nvPr>
        </p:nvSpPr>
        <p:spPr>
          <a:xfrm>
            <a:off x="787231" y="445066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10.</a:t>
            </a:r>
          </a:p>
        </p:txBody>
      </p:sp>
      <p:sp>
        <p:nvSpPr>
          <p:cNvPr id="29" name="Vertical Text Placeholder 2"/>
          <p:cNvSpPr>
            <a:spLocks noGrp="1"/>
          </p:cNvSpPr>
          <p:nvPr>
            <p:ph type="body" orient="vert" idx="32" hasCustomPrompt="1"/>
          </p:nvPr>
        </p:nvSpPr>
        <p:spPr>
          <a:xfrm>
            <a:off x="1319751" y="90972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0" name="Vertical Text Placeholder 2"/>
          <p:cNvSpPr>
            <a:spLocks noGrp="1"/>
          </p:cNvSpPr>
          <p:nvPr>
            <p:ph type="body" orient="vert" idx="33" hasCustomPrompt="1"/>
          </p:nvPr>
        </p:nvSpPr>
        <p:spPr>
          <a:xfrm>
            <a:off x="787231" y="91207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a:t>
            </a:r>
          </a:p>
        </p:txBody>
      </p:sp>
      <p:sp>
        <p:nvSpPr>
          <p:cNvPr id="25" name="Vertical Text Placeholder 2"/>
          <p:cNvSpPr>
            <a:spLocks noGrp="1"/>
          </p:cNvSpPr>
          <p:nvPr>
            <p:ph type="body" orient="vert" idx="1" hasCustomPrompt="1"/>
          </p:nvPr>
        </p:nvSpPr>
        <p:spPr>
          <a:xfrm>
            <a:off x="1319751" y="1298723"/>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6" name="Vertical Text Placeholder 2"/>
          <p:cNvSpPr>
            <a:spLocks noGrp="1"/>
          </p:cNvSpPr>
          <p:nvPr>
            <p:ph type="body" orient="vert" idx="21" hasCustomPrompt="1"/>
          </p:nvPr>
        </p:nvSpPr>
        <p:spPr>
          <a:xfrm>
            <a:off x="787231" y="1301074"/>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2.</a:t>
            </a:r>
          </a:p>
        </p:txBody>
      </p:sp>
      <p:sp>
        <p:nvSpPr>
          <p:cNvPr id="32" name="Vertical Text Placeholder 2"/>
          <p:cNvSpPr>
            <a:spLocks noGrp="1"/>
          </p:cNvSpPr>
          <p:nvPr>
            <p:ph type="body" orient="vert" idx="31" hasCustomPrompt="1"/>
          </p:nvPr>
        </p:nvSpPr>
        <p:spPr>
          <a:xfrm>
            <a:off x="787231" y="2073873"/>
            <a:ext cx="532519" cy="381578"/>
          </a:xfrm>
          <a:prstGeom prst="rect">
            <a:avLst/>
          </a:prstGeom>
        </p:spPr>
        <p:txBody>
          <a:bodyPr vert="horz"/>
          <a:lstStyle>
            <a:lvl1pPr marL="0" indent="0" algn="r">
              <a:buNone/>
              <a:defRPr sz="2300" b="1" i="0">
                <a:solidFill>
                  <a:srgbClr val="177BB7"/>
                </a:solidFill>
                <a:latin typeface="Calibri" charset="0"/>
                <a:ea typeface="Calibri" charset="0"/>
                <a:cs typeface="Calibri" charset="0"/>
              </a:defRPr>
            </a:lvl1pPr>
          </a:lstStyle>
          <a:p>
            <a:pPr lvl="0"/>
            <a:r>
              <a:rPr lang="en-US" dirty="0"/>
              <a:t>4.</a:t>
            </a:r>
          </a:p>
        </p:txBody>
      </p:sp>
      <p:sp>
        <p:nvSpPr>
          <p:cNvPr id="33" name="Title 1"/>
          <p:cNvSpPr>
            <a:spLocks noGrp="1"/>
          </p:cNvSpPr>
          <p:nvPr>
            <p:ph type="title" hasCustomPrompt="1"/>
          </p:nvPr>
        </p:nvSpPr>
        <p:spPr>
          <a:xfrm>
            <a:off x="1319751" y="2076598"/>
            <a:ext cx="4713404" cy="379227"/>
          </a:xfrm>
          <a:prstGeom prst="rect">
            <a:avLst/>
          </a:prstGeom>
        </p:spPr>
        <p:txBody>
          <a:bodyPr lIns="91440" tIns="0" rIns="0" bIns="0"/>
          <a:lstStyle>
            <a:lvl1pPr>
              <a:defRPr sz="2800" b="1" i="0" baseline="0">
                <a:solidFill>
                  <a:schemeClr val="tx1"/>
                </a:solidFill>
                <a:latin typeface="Calibri" charset="0"/>
                <a:ea typeface="Calibri" charset="0"/>
                <a:cs typeface="Calibri" charset="0"/>
              </a:defRPr>
            </a:lvl1pPr>
          </a:lstStyle>
          <a:p>
            <a:r>
              <a:rPr lang="en-US" dirty="0"/>
              <a:t>Click to edit Section title</a:t>
            </a:r>
          </a:p>
        </p:txBody>
      </p:sp>
      <p:sp>
        <p:nvSpPr>
          <p:cNvPr id="27" name="Vertical Text Placeholder 2"/>
          <p:cNvSpPr>
            <a:spLocks noGrp="1"/>
          </p:cNvSpPr>
          <p:nvPr>
            <p:ph type="body" orient="vert" idx="12" hasCustomPrompt="1"/>
          </p:nvPr>
        </p:nvSpPr>
        <p:spPr>
          <a:xfrm>
            <a:off x="1319751" y="169242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1" name="Vertical Text Placeholder 2"/>
          <p:cNvSpPr>
            <a:spLocks noGrp="1"/>
          </p:cNvSpPr>
          <p:nvPr>
            <p:ph type="body" orient="vert" idx="22" hasCustomPrompt="1"/>
          </p:nvPr>
        </p:nvSpPr>
        <p:spPr>
          <a:xfrm>
            <a:off x="787231" y="169477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3.</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Section 5">
    <p:spTree>
      <p:nvGrpSpPr>
        <p:cNvPr id="1" name=""/>
        <p:cNvGrpSpPr/>
        <p:nvPr/>
      </p:nvGrpSpPr>
      <p:grpSpPr>
        <a:xfrm>
          <a:off x="0" y="0"/>
          <a:ext cx="0" cy="0"/>
          <a:chOff x="0" y="0"/>
          <a:chExt cx="0" cy="0"/>
        </a:xfrm>
      </p:grpSpPr>
      <p:sp>
        <p:nvSpPr>
          <p:cNvPr id="28" name="Content Placeholder 27"/>
          <p:cNvSpPr>
            <a:spLocks noGrp="1"/>
          </p:cNvSpPr>
          <p:nvPr>
            <p:ph sz="quarter" idx="11"/>
          </p:nvPr>
        </p:nvSpPr>
        <p:spPr>
          <a:xfrm>
            <a:off x="0" y="2376735"/>
            <a:ext cx="787232" cy="557891"/>
          </a:xfrm>
          <a:prstGeom prst="rect">
            <a:avLst/>
          </a:prstGeom>
          <a:blipFill>
            <a:blip r:embed="rId2"/>
            <a:stretch>
              <a:fillRect/>
            </a:stretch>
          </a:blipFill>
          <a:ln>
            <a:noFill/>
          </a:ln>
        </p:spPr>
        <p:txBody>
          <a:bodyPr/>
          <a:lstStyle>
            <a:lvl1pPr>
              <a:defRPr sz="100">
                <a:solidFill>
                  <a:srgbClr val="1C74BA">
                    <a:alpha val="0"/>
                  </a:srgbClr>
                </a:solidFill>
              </a:defRPr>
            </a:lvl1pPr>
            <a:lvl2pPr>
              <a:defRPr sz="100">
                <a:solidFill>
                  <a:srgbClr val="1C74BA">
                    <a:alpha val="0"/>
                  </a:srgbClr>
                </a:solidFill>
              </a:defRPr>
            </a:lvl2pPr>
            <a:lvl3pPr>
              <a:defRPr sz="100">
                <a:solidFill>
                  <a:srgbClr val="1C74BA">
                    <a:alpha val="0"/>
                  </a:srgbClr>
                </a:solidFill>
              </a:defRPr>
            </a:lvl3pPr>
            <a:lvl4pPr>
              <a:defRPr sz="100">
                <a:solidFill>
                  <a:srgbClr val="1C74BA">
                    <a:alpha val="0"/>
                  </a:srgbClr>
                </a:solidFill>
              </a:defRPr>
            </a:lvl4pPr>
            <a:lvl5pPr>
              <a:defRPr sz="100">
                <a:solidFill>
                  <a:srgbClr val="1C74BA">
                    <a:alpha val="0"/>
                  </a:srgb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Vertical Text Placeholder 2"/>
          <p:cNvSpPr>
            <a:spLocks noGrp="1"/>
          </p:cNvSpPr>
          <p:nvPr>
            <p:ph type="body" orient="vert" idx="16" hasCustomPrompt="1"/>
          </p:nvPr>
        </p:nvSpPr>
        <p:spPr>
          <a:xfrm>
            <a:off x="1319751" y="2873519"/>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0" name="Vertical Text Placeholder 2"/>
          <p:cNvSpPr>
            <a:spLocks noGrp="1"/>
          </p:cNvSpPr>
          <p:nvPr>
            <p:ph type="body" orient="vert" idx="17" hasCustomPrompt="1"/>
          </p:nvPr>
        </p:nvSpPr>
        <p:spPr>
          <a:xfrm>
            <a:off x="1319751" y="3267218"/>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2" name="Vertical Text Placeholder 2"/>
          <p:cNvSpPr>
            <a:spLocks noGrp="1"/>
          </p:cNvSpPr>
          <p:nvPr>
            <p:ph type="body" orient="vert" idx="18" hasCustomPrompt="1"/>
          </p:nvPr>
        </p:nvSpPr>
        <p:spPr>
          <a:xfrm>
            <a:off x="1319751" y="3660917"/>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3" name="Vertical Text Placeholder 2"/>
          <p:cNvSpPr>
            <a:spLocks noGrp="1"/>
          </p:cNvSpPr>
          <p:nvPr>
            <p:ph type="body" orient="vert" idx="19" hasCustomPrompt="1"/>
          </p:nvPr>
        </p:nvSpPr>
        <p:spPr>
          <a:xfrm>
            <a:off x="1319751" y="405461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4" name="Vertical Text Placeholder 2"/>
          <p:cNvSpPr>
            <a:spLocks noGrp="1"/>
          </p:cNvSpPr>
          <p:nvPr>
            <p:ph type="body" orient="vert" idx="20" hasCustomPrompt="1"/>
          </p:nvPr>
        </p:nvSpPr>
        <p:spPr>
          <a:xfrm>
            <a:off x="1319751" y="444831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0" name="Vertical Text Placeholder 2"/>
          <p:cNvSpPr>
            <a:spLocks noGrp="1"/>
          </p:cNvSpPr>
          <p:nvPr>
            <p:ph type="body" orient="vert" idx="25" hasCustomPrompt="1"/>
          </p:nvPr>
        </p:nvSpPr>
        <p:spPr>
          <a:xfrm>
            <a:off x="787231" y="2875870"/>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6.</a:t>
            </a:r>
          </a:p>
        </p:txBody>
      </p:sp>
      <p:sp>
        <p:nvSpPr>
          <p:cNvPr id="21" name="Vertical Text Placeholder 2"/>
          <p:cNvSpPr>
            <a:spLocks noGrp="1"/>
          </p:cNvSpPr>
          <p:nvPr>
            <p:ph type="body" orient="vert" idx="26" hasCustomPrompt="1"/>
          </p:nvPr>
        </p:nvSpPr>
        <p:spPr>
          <a:xfrm>
            <a:off x="787231" y="3269569"/>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7.</a:t>
            </a:r>
          </a:p>
        </p:txBody>
      </p:sp>
      <p:sp>
        <p:nvSpPr>
          <p:cNvPr id="22" name="Vertical Text Placeholder 2"/>
          <p:cNvSpPr>
            <a:spLocks noGrp="1"/>
          </p:cNvSpPr>
          <p:nvPr>
            <p:ph type="body" orient="vert" idx="27" hasCustomPrompt="1"/>
          </p:nvPr>
        </p:nvSpPr>
        <p:spPr>
          <a:xfrm>
            <a:off x="787231" y="3663268"/>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8.</a:t>
            </a:r>
          </a:p>
        </p:txBody>
      </p:sp>
      <p:sp>
        <p:nvSpPr>
          <p:cNvPr id="23" name="Vertical Text Placeholder 2"/>
          <p:cNvSpPr>
            <a:spLocks noGrp="1"/>
          </p:cNvSpPr>
          <p:nvPr>
            <p:ph type="body" orient="vert" idx="28" hasCustomPrompt="1"/>
          </p:nvPr>
        </p:nvSpPr>
        <p:spPr>
          <a:xfrm>
            <a:off x="787231" y="405696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9.</a:t>
            </a:r>
          </a:p>
        </p:txBody>
      </p:sp>
      <p:sp>
        <p:nvSpPr>
          <p:cNvPr id="24" name="Vertical Text Placeholder 2"/>
          <p:cNvSpPr>
            <a:spLocks noGrp="1"/>
          </p:cNvSpPr>
          <p:nvPr>
            <p:ph type="body" orient="vert" idx="29" hasCustomPrompt="1"/>
          </p:nvPr>
        </p:nvSpPr>
        <p:spPr>
          <a:xfrm>
            <a:off x="787231" y="445066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10.</a:t>
            </a:r>
          </a:p>
        </p:txBody>
      </p:sp>
      <p:sp>
        <p:nvSpPr>
          <p:cNvPr id="29" name="Vertical Text Placeholder 2"/>
          <p:cNvSpPr>
            <a:spLocks noGrp="1"/>
          </p:cNvSpPr>
          <p:nvPr>
            <p:ph type="body" orient="vert" idx="32" hasCustomPrompt="1"/>
          </p:nvPr>
        </p:nvSpPr>
        <p:spPr>
          <a:xfrm>
            <a:off x="1319751" y="90972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0" name="Vertical Text Placeholder 2"/>
          <p:cNvSpPr>
            <a:spLocks noGrp="1"/>
          </p:cNvSpPr>
          <p:nvPr>
            <p:ph type="body" orient="vert" idx="33" hasCustomPrompt="1"/>
          </p:nvPr>
        </p:nvSpPr>
        <p:spPr>
          <a:xfrm>
            <a:off x="787231" y="91207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a:t>
            </a:r>
          </a:p>
        </p:txBody>
      </p:sp>
      <p:sp>
        <p:nvSpPr>
          <p:cNvPr id="25" name="Vertical Text Placeholder 2"/>
          <p:cNvSpPr>
            <a:spLocks noGrp="1"/>
          </p:cNvSpPr>
          <p:nvPr>
            <p:ph type="body" orient="vert" idx="1" hasCustomPrompt="1"/>
          </p:nvPr>
        </p:nvSpPr>
        <p:spPr>
          <a:xfrm>
            <a:off x="1319751" y="1298723"/>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6" name="Vertical Text Placeholder 2"/>
          <p:cNvSpPr>
            <a:spLocks noGrp="1"/>
          </p:cNvSpPr>
          <p:nvPr>
            <p:ph type="body" orient="vert" idx="21" hasCustomPrompt="1"/>
          </p:nvPr>
        </p:nvSpPr>
        <p:spPr>
          <a:xfrm>
            <a:off x="787231" y="1301074"/>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2.</a:t>
            </a:r>
          </a:p>
        </p:txBody>
      </p:sp>
      <p:sp>
        <p:nvSpPr>
          <p:cNvPr id="32" name="Vertical Text Placeholder 2"/>
          <p:cNvSpPr>
            <a:spLocks noGrp="1"/>
          </p:cNvSpPr>
          <p:nvPr>
            <p:ph type="body" orient="vert" idx="31" hasCustomPrompt="1"/>
          </p:nvPr>
        </p:nvSpPr>
        <p:spPr>
          <a:xfrm>
            <a:off x="787231" y="2463340"/>
            <a:ext cx="532519" cy="381578"/>
          </a:xfrm>
          <a:prstGeom prst="rect">
            <a:avLst/>
          </a:prstGeom>
        </p:spPr>
        <p:txBody>
          <a:bodyPr vert="horz"/>
          <a:lstStyle>
            <a:lvl1pPr marL="0" indent="0" algn="r">
              <a:buNone/>
              <a:defRPr sz="2300" b="1" i="0">
                <a:solidFill>
                  <a:srgbClr val="177BB7"/>
                </a:solidFill>
                <a:latin typeface="Calibri" charset="0"/>
                <a:ea typeface="Calibri" charset="0"/>
                <a:cs typeface="Calibri" charset="0"/>
              </a:defRPr>
            </a:lvl1pPr>
          </a:lstStyle>
          <a:p>
            <a:pPr lvl="0"/>
            <a:r>
              <a:rPr lang="en-US" dirty="0"/>
              <a:t>5.</a:t>
            </a:r>
          </a:p>
        </p:txBody>
      </p:sp>
      <p:sp>
        <p:nvSpPr>
          <p:cNvPr id="33" name="Title 1"/>
          <p:cNvSpPr>
            <a:spLocks noGrp="1"/>
          </p:cNvSpPr>
          <p:nvPr>
            <p:ph type="title" hasCustomPrompt="1"/>
          </p:nvPr>
        </p:nvSpPr>
        <p:spPr>
          <a:xfrm>
            <a:off x="1319751" y="2466065"/>
            <a:ext cx="4713404" cy="379227"/>
          </a:xfrm>
          <a:prstGeom prst="rect">
            <a:avLst/>
          </a:prstGeom>
        </p:spPr>
        <p:txBody>
          <a:bodyPr lIns="91440" tIns="0" rIns="0" bIns="0"/>
          <a:lstStyle>
            <a:lvl1pPr>
              <a:defRPr sz="2800" b="1" i="0" baseline="0">
                <a:solidFill>
                  <a:schemeClr val="tx1"/>
                </a:solidFill>
                <a:latin typeface="Calibri" charset="0"/>
                <a:ea typeface="Calibri" charset="0"/>
                <a:cs typeface="Calibri" charset="0"/>
              </a:defRPr>
            </a:lvl1pPr>
          </a:lstStyle>
          <a:p>
            <a:r>
              <a:rPr lang="en-US" dirty="0"/>
              <a:t>Click to edit Section title</a:t>
            </a:r>
          </a:p>
        </p:txBody>
      </p:sp>
      <p:sp>
        <p:nvSpPr>
          <p:cNvPr id="27" name="Vertical Text Placeholder 2"/>
          <p:cNvSpPr>
            <a:spLocks noGrp="1"/>
          </p:cNvSpPr>
          <p:nvPr>
            <p:ph type="body" orient="vert" idx="12" hasCustomPrompt="1"/>
          </p:nvPr>
        </p:nvSpPr>
        <p:spPr>
          <a:xfrm>
            <a:off x="1319751" y="169242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1" name="Vertical Text Placeholder 2"/>
          <p:cNvSpPr>
            <a:spLocks noGrp="1"/>
          </p:cNvSpPr>
          <p:nvPr>
            <p:ph type="body" orient="vert" idx="22" hasCustomPrompt="1"/>
          </p:nvPr>
        </p:nvSpPr>
        <p:spPr>
          <a:xfrm>
            <a:off x="787231" y="169477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3.</a:t>
            </a:r>
          </a:p>
        </p:txBody>
      </p:sp>
      <p:sp>
        <p:nvSpPr>
          <p:cNvPr id="36" name="Vertical Text Placeholder 2"/>
          <p:cNvSpPr>
            <a:spLocks noGrp="1"/>
          </p:cNvSpPr>
          <p:nvPr>
            <p:ph type="body" orient="vert" idx="13" hasCustomPrompt="1"/>
          </p:nvPr>
        </p:nvSpPr>
        <p:spPr>
          <a:xfrm>
            <a:off x="1319751" y="2086121"/>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7" name="Vertical Text Placeholder 2"/>
          <p:cNvSpPr>
            <a:spLocks noGrp="1"/>
          </p:cNvSpPr>
          <p:nvPr>
            <p:ph type="body" orient="vert" idx="23" hasCustomPrompt="1"/>
          </p:nvPr>
        </p:nvSpPr>
        <p:spPr>
          <a:xfrm>
            <a:off x="787231" y="2088472"/>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4.</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Section 6">
    <p:spTree>
      <p:nvGrpSpPr>
        <p:cNvPr id="1" name=""/>
        <p:cNvGrpSpPr/>
        <p:nvPr/>
      </p:nvGrpSpPr>
      <p:grpSpPr>
        <a:xfrm>
          <a:off x="0" y="0"/>
          <a:ext cx="0" cy="0"/>
          <a:chOff x="0" y="0"/>
          <a:chExt cx="0" cy="0"/>
        </a:xfrm>
      </p:grpSpPr>
      <p:sp>
        <p:nvSpPr>
          <p:cNvPr id="28" name="Content Placeholder 27"/>
          <p:cNvSpPr>
            <a:spLocks noGrp="1"/>
          </p:cNvSpPr>
          <p:nvPr>
            <p:ph sz="quarter" idx="11"/>
          </p:nvPr>
        </p:nvSpPr>
        <p:spPr>
          <a:xfrm>
            <a:off x="0" y="2766202"/>
            <a:ext cx="787232" cy="557891"/>
          </a:xfrm>
          <a:prstGeom prst="rect">
            <a:avLst/>
          </a:prstGeom>
          <a:blipFill>
            <a:blip r:embed="rId2"/>
            <a:stretch>
              <a:fillRect/>
            </a:stretch>
          </a:blipFill>
          <a:ln>
            <a:noFill/>
          </a:ln>
        </p:spPr>
        <p:txBody>
          <a:bodyPr/>
          <a:lstStyle>
            <a:lvl1pPr>
              <a:defRPr sz="100">
                <a:solidFill>
                  <a:srgbClr val="1C74BA">
                    <a:alpha val="0"/>
                  </a:srgbClr>
                </a:solidFill>
              </a:defRPr>
            </a:lvl1pPr>
            <a:lvl2pPr>
              <a:defRPr sz="100">
                <a:solidFill>
                  <a:srgbClr val="1C74BA">
                    <a:alpha val="0"/>
                  </a:srgbClr>
                </a:solidFill>
              </a:defRPr>
            </a:lvl2pPr>
            <a:lvl3pPr>
              <a:defRPr sz="100">
                <a:solidFill>
                  <a:srgbClr val="1C74BA">
                    <a:alpha val="0"/>
                  </a:srgbClr>
                </a:solidFill>
              </a:defRPr>
            </a:lvl3pPr>
            <a:lvl4pPr>
              <a:defRPr sz="100">
                <a:solidFill>
                  <a:srgbClr val="1C74BA">
                    <a:alpha val="0"/>
                  </a:srgbClr>
                </a:solidFill>
              </a:defRPr>
            </a:lvl4pPr>
            <a:lvl5pPr>
              <a:defRPr sz="100">
                <a:solidFill>
                  <a:srgbClr val="1C74BA">
                    <a:alpha val="0"/>
                  </a:srgb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Vertical Text Placeholder 2"/>
          <p:cNvSpPr>
            <a:spLocks noGrp="1"/>
          </p:cNvSpPr>
          <p:nvPr>
            <p:ph type="body" orient="vert" idx="17" hasCustomPrompt="1"/>
          </p:nvPr>
        </p:nvSpPr>
        <p:spPr>
          <a:xfrm>
            <a:off x="1319751" y="3267218"/>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2" name="Vertical Text Placeholder 2"/>
          <p:cNvSpPr>
            <a:spLocks noGrp="1"/>
          </p:cNvSpPr>
          <p:nvPr>
            <p:ph type="body" orient="vert" idx="18" hasCustomPrompt="1"/>
          </p:nvPr>
        </p:nvSpPr>
        <p:spPr>
          <a:xfrm>
            <a:off x="1319751" y="3660917"/>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3" name="Vertical Text Placeholder 2"/>
          <p:cNvSpPr>
            <a:spLocks noGrp="1"/>
          </p:cNvSpPr>
          <p:nvPr>
            <p:ph type="body" orient="vert" idx="19" hasCustomPrompt="1"/>
          </p:nvPr>
        </p:nvSpPr>
        <p:spPr>
          <a:xfrm>
            <a:off x="1319751" y="405461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4" name="Vertical Text Placeholder 2"/>
          <p:cNvSpPr>
            <a:spLocks noGrp="1"/>
          </p:cNvSpPr>
          <p:nvPr>
            <p:ph type="body" orient="vert" idx="20" hasCustomPrompt="1"/>
          </p:nvPr>
        </p:nvSpPr>
        <p:spPr>
          <a:xfrm>
            <a:off x="1319751" y="444831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1" name="Vertical Text Placeholder 2"/>
          <p:cNvSpPr>
            <a:spLocks noGrp="1"/>
          </p:cNvSpPr>
          <p:nvPr>
            <p:ph type="body" orient="vert" idx="26" hasCustomPrompt="1"/>
          </p:nvPr>
        </p:nvSpPr>
        <p:spPr>
          <a:xfrm>
            <a:off x="787231" y="3269569"/>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7.</a:t>
            </a:r>
          </a:p>
        </p:txBody>
      </p:sp>
      <p:sp>
        <p:nvSpPr>
          <p:cNvPr id="22" name="Vertical Text Placeholder 2"/>
          <p:cNvSpPr>
            <a:spLocks noGrp="1"/>
          </p:cNvSpPr>
          <p:nvPr>
            <p:ph type="body" orient="vert" idx="27" hasCustomPrompt="1"/>
          </p:nvPr>
        </p:nvSpPr>
        <p:spPr>
          <a:xfrm>
            <a:off x="787231" y="3663268"/>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8.</a:t>
            </a:r>
          </a:p>
        </p:txBody>
      </p:sp>
      <p:sp>
        <p:nvSpPr>
          <p:cNvPr id="23" name="Vertical Text Placeholder 2"/>
          <p:cNvSpPr>
            <a:spLocks noGrp="1"/>
          </p:cNvSpPr>
          <p:nvPr>
            <p:ph type="body" orient="vert" idx="28" hasCustomPrompt="1"/>
          </p:nvPr>
        </p:nvSpPr>
        <p:spPr>
          <a:xfrm>
            <a:off x="787231" y="405696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9.</a:t>
            </a:r>
          </a:p>
        </p:txBody>
      </p:sp>
      <p:sp>
        <p:nvSpPr>
          <p:cNvPr id="24" name="Vertical Text Placeholder 2"/>
          <p:cNvSpPr>
            <a:spLocks noGrp="1"/>
          </p:cNvSpPr>
          <p:nvPr>
            <p:ph type="body" orient="vert" idx="29" hasCustomPrompt="1"/>
          </p:nvPr>
        </p:nvSpPr>
        <p:spPr>
          <a:xfrm>
            <a:off x="787231" y="445066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10.</a:t>
            </a:r>
          </a:p>
        </p:txBody>
      </p:sp>
      <p:sp>
        <p:nvSpPr>
          <p:cNvPr id="29" name="Vertical Text Placeholder 2"/>
          <p:cNvSpPr>
            <a:spLocks noGrp="1"/>
          </p:cNvSpPr>
          <p:nvPr>
            <p:ph type="body" orient="vert" idx="32" hasCustomPrompt="1"/>
          </p:nvPr>
        </p:nvSpPr>
        <p:spPr>
          <a:xfrm>
            <a:off x="1319751" y="90972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0" name="Vertical Text Placeholder 2"/>
          <p:cNvSpPr>
            <a:spLocks noGrp="1"/>
          </p:cNvSpPr>
          <p:nvPr>
            <p:ph type="body" orient="vert" idx="33" hasCustomPrompt="1"/>
          </p:nvPr>
        </p:nvSpPr>
        <p:spPr>
          <a:xfrm>
            <a:off x="787231" y="91207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a:t>
            </a:r>
          </a:p>
        </p:txBody>
      </p:sp>
      <p:sp>
        <p:nvSpPr>
          <p:cNvPr id="25" name="Vertical Text Placeholder 2"/>
          <p:cNvSpPr>
            <a:spLocks noGrp="1"/>
          </p:cNvSpPr>
          <p:nvPr>
            <p:ph type="body" orient="vert" idx="1" hasCustomPrompt="1"/>
          </p:nvPr>
        </p:nvSpPr>
        <p:spPr>
          <a:xfrm>
            <a:off x="1319751" y="1298723"/>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6" name="Vertical Text Placeholder 2"/>
          <p:cNvSpPr>
            <a:spLocks noGrp="1"/>
          </p:cNvSpPr>
          <p:nvPr>
            <p:ph type="body" orient="vert" idx="21" hasCustomPrompt="1"/>
          </p:nvPr>
        </p:nvSpPr>
        <p:spPr>
          <a:xfrm>
            <a:off x="787231" y="1301074"/>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2.</a:t>
            </a:r>
          </a:p>
        </p:txBody>
      </p:sp>
      <p:sp>
        <p:nvSpPr>
          <p:cNvPr id="32" name="Vertical Text Placeholder 2"/>
          <p:cNvSpPr>
            <a:spLocks noGrp="1"/>
          </p:cNvSpPr>
          <p:nvPr>
            <p:ph type="body" orient="vert" idx="31" hasCustomPrompt="1"/>
          </p:nvPr>
        </p:nvSpPr>
        <p:spPr>
          <a:xfrm>
            <a:off x="787231" y="2861276"/>
            <a:ext cx="532519" cy="381578"/>
          </a:xfrm>
          <a:prstGeom prst="rect">
            <a:avLst/>
          </a:prstGeom>
        </p:spPr>
        <p:txBody>
          <a:bodyPr vert="horz"/>
          <a:lstStyle>
            <a:lvl1pPr marL="0" indent="0" algn="r">
              <a:buNone/>
              <a:defRPr sz="2300" b="1" i="0">
                <a:solidFill>
                  <a:srgbClr val="177BB7"/>
                </a:solidFill>
                <a:latin typeface="Calibri" charset="0"/>
                <a:ea typeface="Calibri" charset="0"/>
                <a:cs typeface="Calibri" charset="0"/>
              </a:defRPr>
            </a:lvl1pPr>
          </a:lstStyle>
          <a:p>
            <a:pPr lvl="0"/>
            <a:r>
              <a:rPr lang="en-US" dirty="0"/>
              <a:t>6.</a:t>
            </a:r>
          </a:p>
        </p:txBody>
      </p:sp>
      <p:sp>
        <p:nvSpPr>
          <p:cNvPr id="33" name="Title 1"/>
          <p:cNvSpPr>
            <a:spLocks noGrp="1"/>
          </p:cNvSpPr>
          <p:nvPr>
            <p:ph type="title" hasCustomPrompt="1"/>
          </p:nvPr>
        </p:nvSpPr>
        <p:spPr>
          <a:xfrm>
            <a:off x="1319751" y="2864001"/>
            <a:ext cx="4713404" cy="379227"/>
          </a:xfrm>
          <a:prstGeom prst="rect">
            <a:avLst/>
          </a:prstGeom>
        </p:spPr>
        <p:txBody>
          <a:bodyPr lIns="91440" tIns="0" rIns="0" bIns="0"/>
          <a:lstStyle>
            <a:lvl1pPr>
              <a:defRPr sz="2800" b="1" i="0" baseline="0">
                <a:solidFill>
                  <a:schemeClr val="tx1"/>
                </a:solidFill>
                <a:latin typeface="Calibri" charset="0"/>
                <a:ea typeface="Calibri" charset="0"/>
                <a:cs typeface="Calibri" charset="0"/>
              </a:defRPr>
            </a:lvl1pPr>
          </a:lstStyle>
          <a:p>
            <a:r>
              <a:rPr lang="en-US" dirty="0"/>
              <a:t>Click to edit Section title</a:t>
            </a:r>
          </a:p>
        </p:txBody>
      </p:sp>
      <p:sp>
        <p:nvSpPr>
          <p:cNvPr id="27" name="Vertical Text Placeholder 2"/>
          <p:cNvSpPr>
            <a:spLocks noGrp="1"/>
          </p:cNvSpPr>
          <p:nvPr>
            <p:ph type="body" orient="vert" idx="12" hasCustomPrompt="1"/>
          </p:nvPr>
        </p:nvSpPr>
        <p:spPr>
          <a:xfrm>
            <a:off x="1319751" y="169242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1" name="Vertical Text Placeholder 2"/>
          <p:cNvSpPr>
            <a:spLocks noGrp="1"/>
          </p:cNvSpPr>
          <p:nvPr>
            <p:ph type="body" orient="vert" idx="22" hasCustomPrompt="1"/>
          </p:nvPr>
        </p:nvSpPr>
        <p:spPr>
          <a:xfrm>
            <a:off x="787231" y="169477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3.</a:t>
            </a:r>
          </a:p>
        </p:txBody>
      </p:sp>
      <p:sp>
        <p:nvSpPr>
          <p:cNvPr id="36" name="Vertical Text Placeholder 2"/>
          <p:cNvSpPr>
            <a:spLocks noGrp="1"/>
          </p:cNvSpPr>
          <p:nvPr>
            <p:ph type="body" orient="vert" idx="13" hasCustomPrompt="1"/>
          </p:nvPr>
        </p:nvSpPr>
        <p:spPr>
          <a:xfrm>
            <a:off x="1319751" y="2086121"/>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7" name="Vertical Text Placeholder 2"/>
          <p:cNvSpPr>
            <a:spLocks noGrp="1"/>
          </p:cNvSpPr>
          <p:nvPr>
            <p:ph type="body" orient="vert" idx="23" hasCustomPrompt="1"/>
          </p:nvPr>
        </p:nvSpPr>
        <p:spPr>
          <a:xfrm>
            <a:off x="787231" y="2088472"/>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4.</a:t>
            </a:r>
          </a:p>
        </p:txBody>
      </p:sp>
      <p:sp>
        <p:nvSpPr>
          <p:cNvPr id="34" name="Vertical Text Placeholder 2"/>
          <p:cNvSpPr>
            <a:spLocks noGrp="1"/>
          </p:cNvSpPr>
          <p:nvPr>
            <p:ph type="body" orient="vert" idx="15" hasCustomPrompt="1"/>
          </p:nvPr>
        </p:nvSpPr>
        <p:spPr>
          <a:xfrm>
            <a:off x="1319751" y="2479820"/>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5" name="Vertical Text Placeholder 2"/>
          <p:cNvSpPr>
            <a:spLocks noGrp="1"/>
          </p:cNvSpPr>
          <p:nvPr>
            <p:ph type="body" orient="vert" idx="24" hasCustomPrompt="1"/>
          </p:nvPr>
        </p:nvSpPr>
        <p:spPr>
          <a:xfrm>
            <a:off x="787231" y="2482171"/>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5.</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reaker Section 7">
    <p:spTree>
      <p:nvGrpSpPr>
        <p:cNvPr id="1" name=""/>
        <p:cNvGrpSpPr/>
        <p:nvPr/>
      </p:nvGrpSpPr>
      <p:grpSpPr>
        <a:xfrm>
          <a:off x="0" y="0"/>
          <a:ext cx="0" cy="0"/>
          <a:chOff x="0" y="0"/>
          <a:chExt cx="0" cy="0"/>
        </a:xfrm>
      </p:grpSpPr>
      <p:sp>
        <p:nvSpPr>
          <p:cNvPr id="28" name="Content Placeholder 27"/>
          <p:cNvSpPr>
            <a:spLocks noGrp="1"/>
          </p:cNvSpPr>
          <p:nvPr>
            <p:ph sz="quarter" idx="11"/>
          </p:nvPr>
        </p:nvSpPr>
        <p:spPr>
          <a:xfrm>
            <a:off x="0" y="3155673"/>
            <a:ext cx="787232" cy="557891"/>
          </a:xfrm>
          <a:prstGeom prst="rect">
            <a:avLst/>
          </a:prstGeom>
          <a:blipFill>
            <a:blip r:embed="rId2"/>
            <a:stretch>
              <a:fillRect/>
            </a:stretch>
          </a:blipFill>
          <a:ln>
            <a:noFill/>
          </a:ln>
        </p:spPr>
        <p:txBody>
          <a:bodyPr/>
          <a:lstStyle>
            <a:lvl1pPr>
              <a:defRPr sz="100">
                <a:solidFill>
                  <a:srgbClr val="1C74BA">
                    <a:alpha val="0"/>
                  </a:srgbClr>
                </a:solidFill>
              </a:defRPr>
            </a:lvl1pPr>
            <a:lvl2pPr>
              <a:defRPr sz="100">
                <a:solidFill>
                  <a:srgbClr val="1C74BA">
                    <a:alpha val="0"/>
                  </a:srgbClr>
                </a:solidFill>
              </a:defRPr>
            </a:lvl2pPr>
            <a:lvl3pPr>
              <a:defRPr sz="100">
                <a:solidFill>
                  <a:srgbClr val="1C74BA">
                    <a:alpha val="0"/>
                  </a:srgbClr>
                </a:solidFill>
              </a:defRPr>
            </a:lvl3pPr>
            <a:lvl4pPr>
              <a:defRPr sz="100">
                <a:solidFill>
                  <a:srgbClr val="1C74BA">
                    <a:alpha val="0"/>
                  </a:srgbClr>
                </a:solidFill>
              </a:defRPr>
            </a:lvl4pPr>
            <a:lvl5pPr>
              <a:defRPr sz="100">
                <a:solidFill>
                  <a:srgbClr val="1C74BA">
                    <a:alpha val="0"/>
                  </a:srgb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Vertical Text Placeholder 2"/>
          <p:cNvSpPr>
            <a:spLocks noGrp="1"/>
          </p:cNvSpPr>
          <p:nvPr>
            <p:ph type="body" orient="vert" idx="18" hasCustomPrompt="1"/>
          </p:nvPr>
        </p:nvSpPr>
        <p:spPr>
          <a:xfrm>
            <a:off x="1319751" y="3660917"/>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3" name="Vertical Text Placeholder 2"/>
          <p:cNvSpPr>
            <a:spLocks noGrp="1"/>
          </p:cNvSpPr>
          <p:nvPr>
            <p:ph type="body" orient="vert" idx="19" hasCustomPrompt="1"/>
          </p:nvPr>
        </p:nvSpPr>
        <p:spPr>
          <a:xfrm>
            <a:off x="1319751" y="405461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4" name="Vertical Text Placeholder 2"/>
          <p:cNvSpPr>
            <a:spLocks noGrp="1"/>
          </p:cNvSpPr>
          <p:nvPr>
            <p:ph type="body" orient="vert" idx="20" hasCustomPrompt="1"/>
          </p:nvPr>
        </p:nvSpPr>
        <p:spPr>
          <a:xfrm>
            <a:off x="1319751" y="444831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2" name="Vertical Text Placeholder 2"/>
          <p:cNvSpPr>
            <a:spLocks noGrp="1"/>
          </p:cNvSpPr>
          <p:nvPr>
            <p:ph type="body" orient="vert" idx="27" hasCustomPrompt="1"/>
          </p:nvPr>
        </p:nvSpPr>
        <p:spPr>
          <a:xfrm>
            <a:off x="787231" y="3663268"/>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8.</a:t>
            </a:r>
          </a:p>
        </p:txBody>
      </p:sp>
      <p:sp>
        <p:nvSpPr>
          <p:cNvPr id="23" name="Vertical Text Placeholder 2"/>
          <p:cNvSpPr>
            <a:spLocks noGrp="1"/>
          </p:cNvSpPr>
          <p:nvPr>
            <p:ph type="body" orient="vert" idx="28" hasCustomPrompt="1"/>
          </p:nvPr>
        </p:nvSpPr>
        <p:spPr>
          <a:xfrm>
            <a:off x="787231" y="405696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9.</a:t>
            </a:r>
          </a:p>
        </p:txBody>
      </p:sp>
      <p:sp>
        <p:nvSpPr>
          <p:cNvPr id="24" name="Vertical Text Placeholder 2"/>
          <p:cNvSpPr>
            <a:spLocks noGrp="1"/>
          </p:cNvSpPr>
          <p:nvPr>
            <p:ph type="body" orient="vert" idx="29" hasCustomPrompt="1"/>
          </p:nvPr>
        </p:nvSpPr>
        <p:spPr>
          <a:xfrm>
            <a:off x="787231" y="445066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10.</a:t>
            </a:r>
          </a:p>
        </p:txBody>
      </p:sp>
      <p:sp>
        <p:nvSpPr>
          <p:cNvPr id="29" name="Vertical Text Placeholder 2"/>
          <p:cNvSpPr>
            <a:spLocks noGrp="1"/>
          </p:cNvSpPr>
          <p:nvPr>
            <p:ph type="body" orient="vert" idx="32" hasCustomPrompt="1"/>
          </p:nvPr>
        </p:nvSpPr>
        <p:spPr>
          <a:xfrm>
            <a:off x="1319751" y="90972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0" name="Vertical Text Placeholder 2"/>
          <p:cNvSpPr>
            <a:spLocks noGrp="1"/>
          </p:cNvSpPr>
          <p:nvPr>
            <p:ph type="body" orient="vert" idx="33" hasCustomPrompt="1"/>
          </p:nvPr>
        </p:nvSpPr>
        <p:spPr>
          <a:xfrm>
            <a:off x="787231" y="91207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a:t>
            </a:r>
          </a:p>
        </p:txBody>
      </p:sp>
      <p:sp>
        <p:nvSpPr>
          <p:cNvPr id="25" name="Vertical Text Placeholder 2"/>
          <p:cNvSpPr>
            <a:spLocks noGrp="1"/>
          </p:cNvSpPr>
          <p:nvPr>
            <p:ph type="body" orient="vert" idx="1" hasCustomPrompt="1"/>
          </p:nvPr>
        </p:nvSpPr>
        <p:spPr>
          <a:xfrm>
            <a:off x="1319751" y="1298723"/>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6" name="Vertical Text Placeholder 2"/>
          <p:cNvSpPr>
            <a:spLocks noGrp="1"/>
          </p:cNvSpPr>
          <p:nvPr>
            <p:ph type="body" orient="vert" idx="21" hasCustomPrompt="1"/>
          </p:nvPr>
        </p:nvSpPr>
        <p:spPr>
          <a:xfrm>
            <a:off x="787231" y="1301074"/>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2.</a:t>
            </a:r>
          </a:p>
        </p:txBody>
      </p:sp>
      <p:sp>
        <p:nvSpPr>
          <p:cNvPr id="32" name="Vertical Text Placeholder 2"/>
          <p:cNvSpPr>
            <a:spLocks noGrp="1"/>
          </p:cNvSpPr>
          <p:nvPr>
            <p:ph type="body" orient="vert" idx="31" hasCustomPrompt="1"/>
          </p:nvPr>
        </p:nvSpPr>
        <p:spPr>
          <a:xfrm>
            <a:off x="787231" y="3250745"/>
            <a:ext cx="532519" cy="381578"/>
          </a:xfrm>
          <a:prstGeom prst="rect">
            <a:avLst/>
          </a:prstGeom>
        </p:spPr>
        <p:txBody>
          <a:bodyPr vert="horz"/>
          <a:lstStyle>
            <a:lvl1pPr marL="0" indent="0" algn="r">
              <a:buNone/>
              <a:defRPr sz="2300" b="1" i="0">
                <a:solidFill>
                  <a:srgbClr val="177BB7"/>
                </a:solidFill>
                <a:latin typeface="Calibri" charset="0"/>
                <a:ea typeface="Calibri" charset="0"/>
                <a:cs typeface="Calibri" charset="0"/>
              </a:defRPr>
            </a:lvl1pPr>
          </a:lstStyle>
          <a:p>
            <a:pPr lvl="0"/>
            <a:r>
              <a:rPr lang="en-US" dirty="0"/>
              <a:t>7.</a:t>
            </a:r>
          </a:p>
        </p:txBody>
      </p:sp>
      <p:sp>
        <p:nvSpPr>
          <p:cNvPr id="33" name="Title 1"/>
          <p:cNvSpPr>
            <a:spLocks noGrp="1"/>
          </p:cNvSpPr>
          <p:nvPr>
            <p:ph type="title" hasCustomPrompt="1"/>
          </p:nvPr>
        </p:nvSpPr>
        <p:spPr>
          <a:xfrm>
            <a:off x="1319751" y="3253470"/>
            <a:ext cx="4713404" cy="379227"/>
          </a:xfrm>
          <a:prstGeom prst="rect">
            <a:avLst/>
          </a:prstGeom>
        </p:spPr>
        <p:txBody>
          <a:bodyPr lIns="91440" tIns="0" rIns="0" bIns="0"/>
          <a:lstStyle>
            <a:lvl1pPr>
              <a:defRPr sz="2800" b="1" i="0" baseline="0">
                <a:solidFill>
                  <a:schemeClr val="tx1"/>
                </a:solidFill>
                <a:latin typeface="Calibri" charset="0"/>
                <a:ea typeface="Calibri" charset="0"/>
                <a:cs typeface="Calibri" charset="0"/>
              </a:defRPr>
            </a:lvl1pPr>
          </a:lstStyle>
          <a:p>
            <a:r>
              <a:rPr lang="en-US" dirty="0"/>
              <a:t>Click to edit Section title</a:t>
            </a:r>
          </a:p>
        </p:txBody>
      </p:sp>
      <p:sp>
        <p:nvSpPr>
          <p:cNvPr id="27" name="Vertical Text Placeholder 2"/>
          <p:cNvSpPr>
            <a:spLocks noGrp="1"/>
          </p:cNvSpPr>
          <p:nvPr>
            <p:ph type="body" orient="vert" idx="12" hasCustomPrompt="1"/>
          </p:nvPr>
        </p:nvSpPr>
        <p:spPr>
          <a:xfrm>
            <a:off x="1319751" y="169242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1" name="Vertical Text Placeholder 2"/>
          <p:cNvSpPr>
            <a:spLocks noGrp="1"/>
          </p:cNvSpPr>
          <p:nvPr>
            <p:ph type="body" orient="vert" idx="22" hasCustomPrompt="1"/>
          </p:nvPr>
        </p:nvSpPr>
        <p:spPr>
          <a:xfrm>
            <a:off x="787231" y="169477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3.</a:t>
            </a:r>
          </a:p>
        </p:txBody>
      </p:sp>
      <p:sp>
        <p:nvSpPr>
          <p:cNvPr id="36" name="Vertical Text Placeholder 2"/>
          <p:cNvSpPr>
            <a:spLocks noGrp="1"/>
          </p:cNvSpPr>
          <p:nvPr>
            <p:ph type="body" orient="vert" idx="13" hasCustomPrompt="1"/>
          </p:nvPr>
        </p:nvSpPr>
        <p:spPr>
          <a:xfrm>
            <a:off x="1319751" y="2086121"/>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7" name="Vertical Text Placeholder 2"/>
          <p:cNvSpPr>
            <a:spLocks noGrp="1"/>
          </p:cNvSpPr>
          <p:nvPr>
            <p:ph type="body" orient="vert" idx="23" hasCustomPrompt="1"/>
          </p:nvPr>
        </p:nvSpPr>
        <p:spPr>
          <a:xfrm>
            <a:off x="787231" y="2088472"/>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4.</a:t>
            </a:r>
          </a:p>
        </p:txBody>
      </p:sp>
      <p:sp>
        <p:nvSpPr>
          <p:cNvPr id="34" name="Vertical Text Placeholder 2"/>
          <p:cNvSpPr>
            <a:spLocks noGrp="1"/>
          </p:cNvSpPr>
          <p:nvPr>
            <p:ph type="body" orient="vert" idx="15" hasCustomPrompt="1"/>
          </p:nvPr>
        </p:nvSpPr>
        <p:spPr>
          <a:xfrm>
            <a:off x="1319751" y="2479820"/>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5" name="Vertical Text Placeholder 2"/>
          <p:cNvSpPr>
            <a:spLocks noGrp="1"/>
          </p:cNvSpPr>
          <p:nvPr>
            <p:ph type="body" orient="vert" idx="24" hasCustomPrompt="1"/>
          </p:nvPr>
        </p:nvSpPr>
        <p:spPr>
          <a:xfrm>
            <a:off x="787231" y="2482171"/>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5.</a:t>
            </a:r>
          </a:p>
        </p:txBody>
      </p:sp>
      <p:sp>
        <p:nvSpPr>
          <p:cNvPr id="38" name="Vertical Text Placeholder 2"/>
          <p:cNvSpPr>
            <a:spLocks noGrp="1"/>
          </p:cNvSpPr>
          <p:nvPr>
            <p:ph type="body" orient="vert" idx="16" hasCustomPrompt="1"/>
          </p:nvPr>
        </p:nvSpPr>
        <p:spPr>
          <a:xfrm>
            <a:off x="1319751" y="2873519"/>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9" name="Vertical Text Placeholder 2"/>
          <p:cNvSpPr>
            <a:spLocks noGrp="1"/>
          </p:cNvSpPr>
          <p:nvPr>
            <p:ph type="body" orient="vert" idx="25" hasCustomPrompt="1"/>
          </p:nvPr>
        </p:nvSpPr>
        <p:spPr>
          <a:xfrm>
            <a:off x="787231" y="2875870"/>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6.</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reaker Section 8">
    <p:spTree>
      <p:nvGrpSpPr>
        <p:cNvPr id="1" name=""/>
        <p:cNvGrpSpPr/>
        <p:nvPr/>
      </p:nvGrpSpPr>
      <p:grpSpPr>
        <a:xfrm>
          <a:off x="0" y="0"/>
          <a:ext cx="0" cy="0"/>
          <a:chOff x="0" y="0"/>
          <a:chExt cx="0" cy="0"/>
        </a:xfrm>
      </p:grpSpPr>
      <p:sp>
        <p:nvSpPr>
          <p:cNvPr id="28" name="Content Placeholder 27"/>
          <p:cNvSpPr>
            <a:spLocks noGrp="1"/>
          </p:cNvSpPr>
          <p:nvPr>
            <p:ph sz="quarter" idx="11"/>
          </p:nvPr>
        </p:nvSpPr>
        <p:spPr>
          <a:xfrm>
            <a:off x="0" y="3545140"/>
            <a:ext cx="787232" cy="557891"/>
          </a:xfrm>
          <a:prstGeom prst="rect">
            <a:avLst/>
          </a:prstGeom>
          <a:blipFill>
            <a:blip r:embed="rId2"/>
            <a:stretch>
              <a:fillRect/>
            </a:stretch>
          </a:blipFill>
          <a:ln>
            <a:noFill/>
          </a:ln>
        </p:spPr>
        <p:txBody>
          <a:bodyPr/>
          <a:lstStyle>
            <a:lvl1pPr>
              <a:defRPr sz="100">
                <a:solidFill>
                  <a:srgbClr val="1C74BA">
                    <a:alpha val="0"/>
                  </a:srgbClr>
                </a:solidFill>
              </a:defRPr>
            </a:lvl1pPr>
            <a:lvl2pPr>
              <a:defRPr sz="100">
                <a:solidFill>
                  <a:srgbClr val="1C74BA">
                    <a:alpha val="0"/>
                  </a:srgbClr>
                </a:solidFill>
              </a:defRPr>
            </a:lvl2pPr>
            <a:lvl3pPr>
              <a:defRPr sz="100">
                <a:solidFill>
                  <a:srgbClr val="1C74BA">
                    <a:alpha val="0"/>
                  </a:srgbClr>
                </a:solidFill>
              </a:defRPr>
            </a:lvl3pPr>
            <a:lvl4pPr>
              <a:defRPr sz="100">
                <a:solidFill>
                  <a:srgbClr val="1C74BA">
                    <a:alpha val="0"/>
                  </a:srgbClr>
                </a:solidFill>
              </a:defRPr>
            </a:lvl4pPr>
            <a:lvl5pPr>
              <a:defRPr sz="100">
                <a:solidFill>
                  <a:srgbClr val="1C74BA">
                    <a:alpha val="0"/>
                  </a:srgb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Vertical Text Placeholder 2"/>
          <p:cNvSpPr>
            <a:spLocks noGrp="1"/>
          </p:cNvSpPr>
          <p:nvPr>
            <p:ph type="body" orient="vert" idx="19" hasCustomPrompt="1"/>
          </p:nvPr>
        </p:nvSpPr>
        <p:spPr>
          <a:xfrm>
            <a:off x="1319751" y="405461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4" name="Vertical Text Placeholder 2"/>
          <p:cNvSpPr>
            <a:spLocks noGrp="1"/>
          </p:cNvSpPr>
          <p:nvPr>
            <p:ph type="body" orient="vert" idx="20" hasCustomPrompt="1"/>
          </p:nvPr>
        </p:nvSpPr>
        <p:spPr>
          <a:xfrm>
            <a:off x="1319751" y="444831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3" name="Vertical Text Placeholder 2"/>
          <p:cNvSpPr>
            <a:spLocks noGrp="1"/>
          </p:cNvSpPr>
          <p:nvPr>
            <p:ph type="body" orient="vert" idx="28" hasCustomPrompt="1"/>
          </p:nvPr>
        </p:nvSpPr>
        <p:spPr>
          <a:xfrm>
            <a:off x="787231" y="405696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9.</a:t>
            </a:r>
          </a:p>
        </p:txBody>
      </p:sp>
      <p:sp>
        <p:nvSpPr>
          <p:cNvPr id="24" name="Vertical Text Placeholder 2"/>
          <p:cNvSpPr>
            <a:spLocks noGrp="1"/>
          </p:cNvSpPr>
          <p:nvPr>
            <p:ph type="body" orient="vert" idx="29" hasCustomPrompt="1"/>
          </p:nvPr>
        </p:nvSpPr>
        <p:spPr>
          <a:xfrm>
            <a:off x="787231" y="445066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10.</a:t>
            </a:r>
          </a:p>
        </p:txBody>
      </p:sp>
      <p:sp>
        <p:nvSpPr>
          <p:cNvPr id="29" name="Vertical Text Placeholder 2"/>
          <p:cNvSpPr>
            <a:spLocks noGrp="1"/>
          </p:cNvSpPr>
          <p:nvPr>
            <p:ph type="body" orient="vert" idx="32" hasCustomPrompt="1"/>
          </p:nvPr>
        </p:nvSpPr>
        <p:spPr>
          <a:xfrm>
            <a:off x="1319751" y="90972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0" name="Vertical Text Placeholder 2"/>
          <p:cNvSpPr>
            <a:spLocks noGrp="1"/>
          </p:cNvSpPr>
          <p:nvPr>
            <p:ph type="body" orient="vert" idx="33" hasCustomPrompt="1"/>
          </p:nvPr>
        </p:nvSpPr>
        <p:spPr>
          <a:xfrm>
            <a:off x="787231" y="91207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a:t>
            </a:r>
          </a:p>
        </p:txBody>
      </p:sp>
      <p:sp>
        <p:nvSpPr>
          <p:cNvPr id="25" name="Vertical Text Placeholder 2"/>
          <p:cNvSpPr>
            <a:spLocks noGrp="1"/>
          </p:cNvSpPr>
          <p:nvPr>
            <p:ph type="body" orient="vert" idx="1" hasCustomPrompt="1"/>
          </p:nvPr>
        </p:nvSpPr>
        <p:spPr>
          <a:xfrm>
            <a:off x="1319751" y="1298723"/>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6" name="Vertical Text Placeholder 2"/>
          <p:cNvSpPr>
            <a:spLocks noGrp="1"/>
          </p:cNvSpPr>
          <p:nvPr>
            <p:ph type="body" orient="vert" idx="21" hasCustomPrompt="1"/>
          </p:nvPr>
        </p:nvSpPr>
        <p:spPr>
          <a:xfrm>
            <a:off x="787231" y="1301074"/>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2.</a:t>
            </a:r>
          </a:p>
        </p:txBody>
      </p:sp>
      <p:sp>
        <p:nvSpPr>
          <p:cNvPr id="32" name="Vertical Text Placeholder 2"/>
          <p:cNvSpPr>
            <a:spLocks noGrp="1"/>
          </p:cNvSpPr>
          <p:nvPr>
            <p:ph type="body" orient="vert" idx="31" hasCustomPrompt="1"/>
          </p:nvPr>
        </p:nvSpPr>
        <p:spPr>
          <a:xfrm>
            <a:off x="787231" y="3640212"/>
            <a:ext cx="532519" cy="381578"/>
          </a:xfrm>
          <a:prstGeom prst="rect">
            <a:avLst/>
          </a:prstGeom>
        </p:spPr>
        <p:txBody>
          <a:bodyPr vert="horz"/>
          <a:lstStyle>
            <a:lvl1pPr marL="0" indent="0" algn="r">
              <a:buNone/>
              <a:defRPr sz="2300" b="1" i="0">
                <a:solidFill>
                  <a:srgbClr val="177BB7"/>
                </a:solidFill>
                <a:latin typeface="Calibri" charset="0"/>
                <a:ea typeface="Calibri" charset="0"/>
                <a:cs typeface="Calibri" charset="0"/>
              </a:defRPr>
            </a:lvl1pPr>
          </a:lstStyle>
          <a:p>
            <a:pPr lvl="0"/>
            <a:r>
              <a:rPr lang="en-US" dirty="0"/>
              <a:t>8.</a:t>
            </a:r>
          </a:p>
        </p:txBody>
      </p:sp>
      <p:sp>
        <p:nvSpPr>
          <p:cNvPr id="33" name="Title 1"/>
          <p:cNvSpPr>
            <a:spLocks noGrp="1"/>
          </p:cNvSpPr>
          <p:nvPr>
            <p:ph type="title" hasCustomPrompt="1"/>
          </p:nvPr>
        </p:nvSpPr>
        <p:spPr>
          <a:xfrm>
            <a:off x="1319751" y="3642937"/>
            <a:ext cx="4713404" cy="379227"/>
          </a:xfrm>
          <a:prstGeom prst="rect">
            <a:avLst/>
          </a:prstGeom>
        </p:spPr>
        <p:txBody>
          <a:bodyPr lIns="91440" tIns="0" rIns="0" bIns="0"/>
          <a:lstStyle>
            <a:lvl1pPr>
              <a:defRPr sz="2800" b="1" i="0" baseline="0">
                <a:solidFill>
                  <a:schemeClr val="tx1"/>
                </a:solidFill>
                <a:latin typeface="Calibri" charset="0"/>
                <a:ea typeface="Calibri" charset="0"/>
                <a:cs typeface="Calibri" charset="0"/>
              </a:defRPr>
            </a:lvl1pPr>
          </a:lstStyle>
          <a:p>
            <a:r>
              <a:rPr lang="en-US" dirty="0"/>
              <a:t>Click to edit Section title</a:t>
            </a:r>
          </a:p>
        </p:txBody>
      </p:sp>
      <p:sp>
        <p:nvSpPr>
          <p:cNvPr id="27" name="Vertical Text Placeholder 2"/>
          <p:cNvSpPr>
            <a:spLocks noGrp="1"/>
          </p:cNvSpPr>
          <p:nvPr>
            <p:ph type="body" orient="vert" idx="12" hasCustomPrompt="1"/>
          </p:nvPr>
        </p:nvSpPr>
        <p:spPr>
          <a:xfrm>
            <a:off x="1319751" y="169242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1" name="Vertical Text Placeholder 2"/>
          <p:cNvSpPr>
            <a:spLocks noGrp="1"/>
          </p:cNvSpPr>
          <p:nvPr>
            <p:ph type="body" orient="vert" idx="22" hasCustomPrompt="1"/>
          </p:nvPr>
        </p:nvSpPr>
        <p:spPr>
          <a:xfrm>
            <a:off x="787231" y="169477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3.</a:t>
            </a:r>
          </a:p>
        </p:txBody>
      </p:sp>
      <p:sp>
        <p:nvSpPr>
          <p:cNvPr id="36" name="Vertical Text Placeholder 2"/>
          <p:cNvSpPr>
            <a:spLocks noGrp="1"/>
          </p:cNvSpPr>
          <p:nvPr>
            <p:ph type="body" orient="vert" idx="13" hasCustomPrompt="1"/>
          </p:nvPr>
        </p:nvSpPr>
        <p:spPr>
          <a:xfrm>
            <a:off x="1319751" y="2086121"/>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7" name="Vertical Text Placeholder 2"/>
          <p:cNvSpPr>
            <a:spLocks noGrp="1"/>
          </p:cNvSpPr>
          <p:nvPr>
            <p:ph type="body" orient="vert" idx="23" hasCustomPrompt="1"/>
          </p:nvPr>
        </p:nvSpPr>
        <p:spPr>
          <a:xfrm>
            <a:off x="787231" y="2088472"/>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4.</a:t>
            </a:r>
          </a:p>
        </p:txBody>
      </p:sp>
      <p:sp>
        <p:nvSpPr>
          <p:cNvPr id="34" name="Vertical Text Placeholder 2"/>
          <p:cNvSpPr>
            <a:spLocks noGrp="1"/>
          </p:cNvSpPr>
          <p:nvPr>
            <p:ph type="body" orient="vert" idx="15" hasCustomPrompt="1"/>
          </p:nvPr>
        </p:nvSpPr>
        <p:spPr>
          <a:xfrm>
            <a:off x="1319751" y="2479820"/>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5" name="Vertical Text Placeholder 2"/>
          <p:cNvSpPr>
            <a:spLocks noGrp="1"/>
          </p:cNvSpPr>
          <p:nvPr>
            <p:ph type="body" orient="vert" idx="24" hasCustomPrompt="1"/>
          </p:nvPr>
        </p:nvSpPr>
        <p:spPr>
          <a:xfrm>
            <a:off x="787231" y="2482171"/>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5.</a:t>
            </a:r>
          </a:p>
        </p:txBody>
      </p:sp>
      <p:sp>
        <p:nvSpPr>
          <p:cNvPr id="38" name="Vertical Text Placeholder 2"/>
          <p:cNvSpPr>
            <a:spLocks noGrp="1"/>
          </p:cNvSpPr>
          <p:nvPr>
            <p:ph type="body" orient="vert" idx="16" hasCustomPrompt="1"/>
          </p:nvPr>
        </p:nvSpPr>
        <p:spPr>
          <a:xfrm>
            <a:off x="1319751" y="2873519"/>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9" name="Vertical Text Placeholder 2"/>
          <p:cNvSpPr>
            <a:spLocks noGrp="1"/>
          </p:cNvSpPr>
          <p:nvPr>
            <p:ph type="body" orient="vert" idx="25" hasCustomPrompt="1"/>
          </p:nvPr>
        </p:nvSpPr>
        <p:spPr>
          <a:xfrm>
            <a:off x="787231" y="2875870"/>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6.</a:t>
            </a:r>
          </a:p>
        </p:txBody>
      </p:sp>
      <p:sp>
        <p:nvSpPr>
          <p:cNvPr id="40" name="Vertical Text Placeholder 2"/>
          <p:cNvSpPr>
            <a:spLocks noGrp="1"/>
          </p:cNvSpPr>
          <p:nvPr>
            <p:ph type="body" orient="vert" idx="17" hasCustomPrompt="1"/>
          </p:nvPr>
        </p:nvSpPr>
        <p:spPr>
          <a:xfrm>
            <a:off x="1319751" y="3267218"/>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41" name="Vertical Text Placeholder 2"/>
          <p:cNvSpPr>
            <a:spLocks noGrp="1"/>
          </p:cNvSpPr>
          <p:nvPr>
            <p:ph type="body" orient="vert" idx="26" hasCustomPrompt="1"/>
          </p:nvPr>
        </p:nvSpPr>
        <p:spPr>
          <a:xfrm>
            <a:off x="787231" y="3269569"/>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7.</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reaker Section 9">
    <p:spTree>
      <p:nvGrpSpPr>
        <p:cNvPr id="1" name=""/>
        <p:cNvGrpSpPr/>
        <p:nvPr/>
      </p:nvGrpSpPr>
      <p:grpSpPr>
        <a:xfrm>
          <a:off x="0" y="0"/>
          <a:ext cx="0" cy="0"/>
          <a:chOff x="0" y="0"/>
          <a:chExt cx="0" cy="0"/>
        </a:xfrm>
      </p:grpSpPr>
      <p:sp>
        <p:nvSpPr>
          <p:cNvPr id="28" name="Content Placeholder 27"/>
          <p:cNvSpPr>
            <a:spLocks noGrp="1"/>
          </p:cNvSpPr>
          <p:nvPr>
            <p:ph sz="quarter" idx="11"/>
          </p:nvPr>
        </p:nvSpPr>
        <p:spPr>
          <a:xfrm>
            <a:off x="0" y="3960010"/>
            <a:ext cx="787232" cy="557891"/>
          </a:xfrm>
          <a:prstGeom prst="rect">
            <a:avLst/>
          </a:prstGeom>
          <a:blipFill>
            <a:blip r:embed="rId2"/>
            <a:stretch>
              <a:fillRect/>
            </a:stretch>
          </a:blipFill>
          <a:ln>
            <a:noFill/>
          </a:ln>
        </p:spPr>
        <p:txBody>
          <a:bodyPr/>
          <a:lstStyle>
            <a:lvl1pPr>
              <a:defRPr sz="100">
                <a:solidFill>
                  <a:srgbClr val="1C74BA">
                    <a:alpha val="0"/>
                  </a:srgbClr>
                </a:solidFill>
              </a:defRPr>
            </a:lvl1pPr>
            <a:lvl2pPr>
              <a:defRPr sz="100">
                <a:solidFill>
                  <a:srgbClr val="1C74BA">
                    <a:alpha val="0"/>
                  </a:srgbClr>
                </a:solidFill>
              </a:defRPr>
            </a:lvl2pPr>
            <a:lvl3pPr>
              <a:defRPr sz="100">
                <a:solidFill>
                  <a:srgbClr val="1C74BA">
                    <a:alpha val="0"/>
                  </a:srgbClr>
                </a:solidFill>
              </a:defRPr>
            </a:lvl3pPr>
            <a:lvl4pPr>
              <a:defRPr sz="100">
                <a:solidFill>
                  <a:srgbClr val="1C74BA">
                    <a:alpha val="0"/>
                  </a:srgbClr>
                </a:solidFill>
              </a:defRPr>
            </a:lvl4pPr>
            <a:lvl5pPr>
              <a:defRPr sz="100">
                <a:solidFill>
                  <a:srgbClr val="1C74BA">
                    <a:alpha val="0"/>
                  </a:srgb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Vertical Text Placeholder 2"/>
          <p:cNvSpPr>
            <a:spLocks noGrp="1"/>
          </p:cNvSpPr>
          <p:nvPr>
            <p:ph type="body" orient="vert" idx="20" hasCustomPrompt="1"/>
          </p:nvPr>
        </p:nvSpPr>
        <p:spPr>
          <a:xfrm>
            <a:off x="1319751" y="444831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4" name="Vertical Text Placeholder 2"/>
          <p:cNvSpPr>
            <a:spLocks noGrp="1"/>
          </p:cNvSpPr>
          <p:nvPr>
            <p:ph type="body" orient="vert" idx="29" hasCustomPrompt="1"/>
          </p:nvPr>
        </p:nvSpPr>
        <p:spPr>
          <a:xfrm>
            <a:off x="787231" y="445066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10.</a:t>
            </a:r>
          </a:p>
        </p:txBody>
      </p:sp>
      <p:sp>
        <p:nvSpPr>
          <p:cNvPr id="29" name="Vertical Text Placeholder 2"/>
          <p:cNvSpPr>
            <a:spLocks noGrp="1"/>
          </p:cNvSpPr>
          <p:nvPr>
            <p:ph type="body" orient="vert" idx="32" hasCustomPrompt="1"/>
          </p:nvPr>
        </p:nvSpPr>
        <p:spPr>
          <a:xfrm>
            <a:off x="1319751" y="90972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0" name="Vertical Text Placeholder 2"/>
          <p:cNvSpPr>
            <a:spLocks noGrp="1"/>
          </p:cNvSpPr>
          <p:nvPr>
            <p:ph type="body" orient="vert" idx="33" hasCustomPrompt="1"/>
          </p:nvPr>
        </p:nvSpPr>
        <p:spPr>
          <a:xfrm>
            <a:off x="787231" y="91207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a:t>
            </a:r>
          </a:p>
        </p:txBody>
      </p:sp>
      <p:sp>
        <p:nvSpPr>
          <p:cNvPr id="25" name="Vertical Text Placeholder 2"/>
          <p:cNvSpPr>
            <a:spLocks noGrp="1"/>
          </p:cNvSpPr>
          <p:nvPr>
            <p:ph type="body" orient="vert" idx="1" hasCustomPrompt="1"/>
          </p:nvPr>
        </p:nvSpPr>
        <p:spPr>
          <a:xfrm>
            <a:off x="1319751" y="1298723"/>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6" name="Vertical Text Placeholder 2"/>
          <p:cNvSpPr>
            <a:spLocks noGrp="1"/>
          </p:cNvSpPr>
          <p:nvPr>
            <p:ph type="body" orient="vert" idx="21" hasCustomPrompt="1"/>
          </p:nvPr>
        </p:nvSpPr>
        <p:spPr>
          <a:xfrm>
            <a:off x="787231" y="1301074"/>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2.</a:t>
            </a:r>
          </a:p>
        </p:txBody>
      </p:sp>
      <p:sp>
        <p:nvSpPr>
          <p:cNvPr id="32" name="Vertical Text Placeholder 2"/>
          <p:cNvSpPr>
            <a:spLocks noGrp="1"/>
          </p:cNvSpPr>
          <p:nvPr>
            <p:ph type="body" orient="vert" idx="31" hasCustomPrompt="1"/>
          </p:nvPr>
        </p:nvSpPr>
        <p:spPr>
          <a:xfrm>
            <a:off x="787231" y="4038146"/>
            <a:ext cx="532519" cy="381578"/>
          </a:xfrm>
          <a:prstGeom prst="rect">
            <a:avLst/>
          </a:prstGeom>
        </p:spPr>
        <p:txBody>
          <a:bodyPr vert="horz"/>
          <a:lstStyle>
            <a:lvl1pPr marL="0" indent="0" algn="r">
              <a:buNone/>
              <a:defRPr sz="2300" b="1" i="0">
                <a:solidFill>
                  <a:srgbClr val="177BB7"/>
                </a:solidFill>
                <a:latin typeface="Calibri" charset="0"/>
                <a:ea typeface="Calibri" charset="0"/>
                <a:cs typeface="Calibri" charset="0"/>
              </a:defRPr>
            </a:lvl1pPr>
          </a:lstStyle>
          <a:p>
            <a:pPr lvl="0"/>
            <a:r>
              <a:rPr lang="en-US" dirty="0"/>
              <a:t>9.</a:t>
            </a:r>
          </a:p>
        </p:txBody>
      </p:sp>
      <p:sp>
        <p:nvSpPr>
          <p:cNvPr id="33" name="Title 1"/>
          <p:cNvSpPr>
            <a:spLocks noGrp="1"/>
          </p:cNvSpPr>
          <p:nvPr>
            <p:ph type="title" hasCustomPrompt="1"/>
          </p:nvPr>
        </p:nvSpPr>
        <p:spPr>
          <a:xfrm>
            <a:off x="1319751" y="4040871"/>
            <a:ext cx="4713404" cy="379227"/>
          </a:xfrm>
          <a:prstGeom prst="rect">
            <a:avLst/>
          </a:prstGeom>
        </p:spPr>
        <p:txBody>
          <a:bodyPr lIns="91440" tIns="0" rIns="0" bIns="0"/>
          <a:lstStyle>
            <a:lvl1pPr>
              <a:defRPr sz="2800" b="1" i="0" baseline="0">
                <a:solidFill>
                  <a:schemeClr val="tx1"/>
                </a:solidFill>
                <a:latin typeface="Calibri" charset="0"/>
                <a:ea typeface="Calibri" charset="0"/>
                <a:cs typeface="Calibri" charset="0"/>
              </a:defRPr>
            </a:lvl1pPr>
          </a:lstStyle>
          <a:p>
            <a:r>
              <a:rPr lang="en-US" dirty="0"/>
              <a:t>Click to edit Section title</a:t>
            </a:r>
          </a:p>
        </p:txBody>
      </p:sp>
      <p:sp>
        <p:nvSpPr>
          <p:cNvPr id="27" name="Vertical Text Placeholder 2"/>
          <p:cNvSpPr>
            <a:spLocks noGrp="1"/>
          </p:cNvSpPr>
          <p:nvPr>
            <p:ph type="body" orient="vert" idx="12" hasCustomPrompt="1"/>
          </p:nvPr>
        </p:nvSpPr>
        <p:spPr>
          <a:xfrm>
            <a:off x="1319751" y="169242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1" name="Vertical Text Placeholder 2"/>
          <p:cNvSpPr>
            <a:spLocks noGrp="1"/>
          </p:cNvSpPr>
          <p:nvPr>
            <p:ph type="body" orient="vert" idx="22" hasCustomPrompt="1"/>
          </p:nvPr>
        </p:nvSpPr>
        <p:spPr>
          <a:xfrm>
            <a:off x="787231" y="169477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3.</a:t>
            </a:r>
          </a:p>
        </p:txBody>
      </p:sp>
      <p:sp>
        <p:nvSpPr>
          <p:cNvPr id="36" name="Vertical Text Placeholder 2"/>
          <p:cNvSpPr>
            <a:spLocks noGrp="1"/>
          </p:cNvSpPr>
          <p:nvPr>
            <p:ph type="body" orient="vert" idx="13" hasCustomPrompt="1"/>
          </p:nvPr>
        </p:nvSpPr>
        <p:spPr>
          <a:xfrm>
            <a:off x="1319751" y="2086121"/>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7" name="Vertical Text Placeholder 2"/>
          <p:cNvSpPr>
            <a:spLocks noGrp="1"/>
          </p:cNvSpPr>
          <p:nvPr>
            <p:ph type="body" orient="vert" idx="23" hasCustomPrompt="1"/>
          </p:nvPr>
        </p:nvSpPr>
        <p:spPr>
          <a:xfrm>
            <a:off x="787231" y="2088472"/>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4.</a:t>
            </a:r>
          </a:p>
        </p:txBody>
      </p:sp>
      <p:sp>
        <p:nvSpPr>
          <p:cNvPr id="34" name="Vertical Text Placeholder 2"/>
          <p:cNvSpPr>
            <a:spLocks noGrp="1"/>
          </p:cNvSpPr>
          <p:nvPr>
            <p:ph type="body" orient="vert" idx="15" hasCustomPrompt="1"/>
          </p:nvPr>
        </p:nvSpPr>
        <p:spPr>
          <a:xfrm>
            <a:off x="1319751" y="2479820"/>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5" name="Vertical Text Placeholder 2"/>
          <p:cNvSpPr>
            <a:spLocks noGrp="1"/>
          </p:cNvSpPr>
          <p:nvPr>
            <p:ph type="body" orient="vert" idx="24" hasCustomPrompt="1"/>
          </p:nvPr>
        </p:nvSpPr>
        <p:spPr>
          <a:xfrm>
            <a:off x="787231" y="2482171"/>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5.</a:t>
            </a:r>
          </a:p>
        </p:txBody>
      </p:sp>
      <p:sp>
        <p:nvSpPr>
          <p:cNvPr id="38" name="Vertical Text Placeholder 2"/>
          <p:cNvSpPr>
            <a:spLocks noGrp="1"/>
          </p:cNvSpPr>
          <p:nvPr>
            <p:ph type="body" orient="vert" idx="16" hasCustomPrompt="1"/>
          </p:nvPr>
        </p:nvSpPr>
        <p:spPr>
          <a:xfrm>
            <a:off x="1319751" y="2873519"/>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9" name="Vertical Text Placeholder 2"/>
          <p:cNvSpPr>
            <a:spLocks noGrp="1"/>
          </p:cNvSpPr>
          <p:nvPr>
            <p:ph type="body" orient="vert" idx="25" hasCustomPrompt="1"/>
          </p:nvPr>
        </p:nvSpPr>
        <p:spPr>
          <a:xfrm>
            <a:off x="787231" y="2875870"/>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6.</a:t>
            </a:r>
          </a:p>
        </p:txBody>
      </p:sp>
      <p:sp>
        <p:nvSpPr>
          <p:cNvPr id="40" name="Vertical Text Placeholder 2"/>
          <p:cNvSpPr>
            <a:spLocks noGrp="1"/>
          </p:cNvSpPr>
          <p:nvPr>
            <p:ph type="body" orient="vert" idx="17" hasCustomPrompt="1"/>
          </p:nvPr>
        </p:nvSpPr>
        <p:spPr>
          <a:xfrm>
            <a:off x="1319751" y="3267218"/>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41" name="Vertical Text Placeholder 2"/>
          <p:cNvSpPr>
            <a:spLocks noGrp="1"/>
          </p:cNvSpPr>
          <p:nvPr>
            <p:ph type="body" orient="vert" idx="26" hasCustomPrompt="1"/>
          </p:nvPr>
        </p:nvSpPr>
        <p:spPr>
          <a:xfrm>
            <a:off x="787231" y="3269569"/>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7.</a:t>
            </a:r>
          </a:p>
        </p:txBody>
      </p:sp>
      <p:sp>
        <p:nvSpPr>
          <p:cNvPr id="42" name="Vertical Text Placeholder 2"/>
          <p:cNvSpPr>
            <a:spLocks noGrp="1"/>
          </p:cNvSpPr>
          <p:nvPr>
            <p:ph type="body" orient="vert" idx="18" hasCustomPrompt="1"/>
          </p:nvPr>
        </p:nvSpPr>
        <p:spPr>
          <a:xfrm>
            <a:off x="1319751" y="3660917"/>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43" name="Vertical Text Placeholder 2"/>
          <p:cNvSpPr>
            <a:spLocks noGrp="1"/>
          </p:cNvSpPr>
          <p:nvPr>
            <p:ph type="body" orient="vert" idx="27" hasCustomPrompt="1"/>
          </p:nvPr>
        </p:nvSpPr>
        <p:spPr>
          <a:xfrm>
            <a:off x="787231" y="3663268"/>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8.</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reaker Section 10">
    <p:spTree>
      <p:nvGrpSpPr>
        <p:cNvPr id="1" name=""/>
        <p:cNvGrpSpPr/>
        <p:nvPr/>
      </p:nvGrpSpPr>
      <p:grpSpPr>
        <a:xfrm>
          <a:off x="0" y="0"/>
          <a:ext cx="0" cy="0"/>
          <a:chOff x="0" y="0"/>
          <a:chExt cx="0" cy="0"/>
        </a:xfrm>
      </p:grpSpPr>
      <p:sp>
        <p:nvSpPr>
          <p:cNvPr id="28" name="Content Placeholder 27"/>
          <p:cNvSpPr>
            <a:spLocks noGrp="1"/>
          </p:cNvSpPr>
          <p:nvPr>
            <p:ph sz="quarter" idx="11"/>
          </p:nvPr>
        </p:nvSpPr>
        <p:spPr>
          <a:xfrm>
            <a:off x="0" y="4332543"/>
            <a:ext cx="787232" cy="557891"/>
          </a:xfrm>
          <a:prstGeom prst="rect">
            <a:avLst/>
          </a:prstGeom>
          <a:blipFill>
            <a:blip r:embed="rId2"/>
            <a:stretch>
              <a:fillRect/>
            </a:stretch>
          </a:blipFill>
          <a:ln>
            <a:noFill/>
          </a:ln>
        </p:spPr>
        <p:txBody>
          <a:bodyPr/>
          <a:lstStyle>
            <a:lvl1pPr>
              <a:defRPr sz="100">
                <a:solidFill>
                  <a:srgbClr val="1C74BA">
                    <a:alpha val="0"/>
                  </a:srgbClr>
                </a:solidFill>
              </a:defRPr>
            </a:lvl1pPr>
            <a:lvl2pPr>
              <a:defRPr sz="100">
                <a:solidFill>
                  <a:srgbClr val="1C74BA">
                    <a:alpha val="0"/>
                  </a:srgbClr>
                </a:solidFill>
              </a:defRPr>
            </a:lvl2pPr>
            <a:lvl3pPr>
              <a:defRPr sz="100">
                <a:solidFill>
                  <a:srgbClr val="1C74BA">
                    <a:alpha val="0"/>
                  </a:srgbClr>
                </a:solidFill>
              </a:defRPr>
            </a:lvl3pPr>
            <a:lvl4pPr>
              <a:defRPr sz="100">
                <a:solidFill>
                  <a:srgbClr val="1C74BA">
                    <a:alpha val="0"/>
                  </a:srgbClr>
                </a:solidFill>
              </a:defRPr>
            </a:lvl4pPr>
            <a:lvl5pPr>
              <a:defRPr sz="100">
                <a:solidFill>
                  <a:srgbClr val="1C74BA">
                    <a:alpha val="0"/>
                  </a:srgb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Vertical Text Placeholder 2"/>
          <p:cNvSpPr>
            <a:spLocks noGrp="1"/>
          </p:cNvSpPr>
          <p:nvPr>
            <p:ph type="body" orient="vert" idx="32" hasCustomPrompt="1"/>
          </p:nvPr>
        </p:nvSpPr>
        <p:spPr>
          <a:xfrm>
            <a:off x="1319751" y="90972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0" name="Vertical Text Placeholder 2"/>
          <p:cNvSpPr>
            <a:spLocks noGrp="1"/>
          </p:cNvSpPr>
          <p:nvPr>
            <p:ph type="body" orient="vert" idx="33" hasCustomPrompt="1"/>
          </p:nvPr>
        </p:nvSpPr>
        <p:spPr>
          <a:xfrm>
            <a:off x="787231" y="91207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a:t>
            </a:r>
          </a:p>
        </p:txBody>
      </p:sp>
      <p:sp>
        <p:nvSpPr>
          <p:cNvPr id="25" name="Vertical Text Placeholder 2"/>
          <p:cNvSpPr>
            <a:spLocks noGrp="1"/>
          </p:cNvSpPr>
          <p:nvPr>
            <p:ph type="body" orient="vert" idx="1" hasCustomPrompt="1"/>
          </p:nvPr>
        </p:nvSpPr>
        <p:spPr>
          <a:xfrm>
            <a:off x="1319751" y="1298723"/>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6" name="Vertical Text Placeholder 2"/>
          <p:cNvSpPr>
            <a:spLocks noGrp="1"/>
          </p:cNvSpPr>
          <p:nvPr>
            <p:ph type="body" orient="vert" idx="21" hasCustomPrompt="1"/>
          </p:nvPr>
        </p:nvSpPr>
        <p:spPr>
          <a:xfrm>
            <a:off x="787231" y="1301074"/>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2.</a:t>
            </a:r>
          </a:p>
        </p:txBody>
      </p:sp>
      <p:sp>
        <p:nvSpPr>
          <p:cNvPr id="32" name="Vertical Text Placeholder 2"/>
          <p:cNvSpPr>
            <a:spLocks noGrp="1"/>
          </p:cNvSpPr>
          <p:nvPr>
            <p:ph type="body" orient="vert" idx="31" hasCustomPrompt="1"/>
          </p:nvPr>
        </p:nvSpPr>
        <p:spPr>
          <a:xfrm>
            <a:off x="787230" y="4427613"/>
            <a:ext cx="557921" cy="381578"/>
          </a:xfrm>
          <a:prstGeom prst="rect">
            <a:avLst/>
          </a:prstGeom>
        </p:spPr>
        <p:txBody>
          <a:bodyPr vert="horz"/>
          <a:lstStyle>
            <a:lvl1pPr marL="0" indent="0" algn="r">
              <a:buNone/>
              <a:defRPr sz="2300" b="1" i="0">
                <a:solidFill>
                  <a:srgbClr val="177BB7"/>
                </a:solidFill>
                <a:latin typeface="Calibri" charset="0"/>
                <a:ea typeface="Calibri" charset="0"/>
                <a:cs typeface="Calibri" charset="0"/>
              </a:defRPr>
            </a:lvl1pPr>
          </a:lstStyle>
          <a:p>
            <a:pPr lvl="0"/>
            <a:r>
              <a:rPr lang="en-US"/>
              <a:t>10.</a:t>
            </a:r>
            <a:endParaRPr lang="en-US" dirty="0"/>
          </a:p>
        </p:txBody>
      </p:sp>
      <p:sp>
        <p:nvSpPr>
          <p:cNvPr id="33" name="Title 1"/>
          <p:cNvSpPr>
            <a:spLocks noGrp="1"/>
          </p:cNvSpPr>
          <p:nvPr>
            <p:ph type="title" hasCustomPrompt="1"/>
          </p:nvPr>
        </p:nvSpPr>
        <p:spPr>
          <a:xfrm>
            <a:off x="1319751" y="4430338"/>
            <a:ext cx="4713404" cy="379227"/>
          </a:xfrm>
          <a:prstGeom prst="rect">
            <a:avLst/>
          </a:prstGeom>
        </p:spPr>
        <p:txBody>
          <a:bodyPr lIns="91440" tIns="0" rIns="0" bIns="0"/>
          <a:lstStyle>
            <a:lvl1pPr>
              <a:defRPr sz="2800" b="1" i="0" baseline="0">
                <a:solidFill>
                  <a:schemeClr val="tx1"/>
                </a:solidFill>
                <a:latin typeface="Calibri" charset="0"/>
                <a:ea typeface="Calibri" charset="0"/>
                <a:cs typeface="Calibri" charset="0"/>
              </a:defRPr>
            </a:lvl1pPr>
          </a:lstStyle>
          <a:p>
            <a:r>
              <a:rPr lang="en-US" dirty="0"/>
              <a:t>Click to edit Section title</a:t>
            </a:r>
          </a:p>
        </p:txBody>
      </p:sp>
      <p:sp>
        <p:nvSpPr>
          <p:cNvPr id="27" name="Vertical Text Placeholder 2"/>
          <p:cNvSpPr>
            <a:spLocks noGrp="1"/>
          </p:cNvSpPr>
          <p:nvPr>
            <p:ph type="body" orient="vert" idx="12" hasCustomPrompt="1"/>
          </p:nvPr>
        </p:nvSpPr>
        <p:spPr>
          <a:xfrm>
            <a:off x="1319751" y="169242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1" name="Vertical Text Placeholder 2"/>
          <p:cNvSpPr>
            <a:spLocks noGrp="1"/>
          </p:cNvSpPr>
          <p:nvPr>
            <p:ph type="body" orient="vert" idx="22" hasCustomPrompt="1"/>
          </p:nvPr>
        </p:nvSpPr>
        <p:spPr>
          <a:xfrm>
            <a:off x="787231" y="169477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3.</a:t>
            </a:r>
          </a:p>
        </p:txBody>
      </p:sp>
      <p:sp>
        <p:nvSpPr>
          <p:cNvPr id="36" name="Vertical Text Placeholder 2"/>
          <p:cNvSpPr>
            <a:spLocks noGrp="1"/>
          </p:cNvSpPr>
          <p:nvPr>
            <p:ph type="body" orient="vert" idx="13" hasCustomPrompt="1"/>
          </p:nvPr>
        </p:nvSpPr>
        <p:spPr>
          <a:xfrm>
            <a:off x="1319751" y="2086121"/>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7" name="Vertical Text Placeholder 2"/>
          <p:cNvSpPr>
            <a:spLocks noGrp="1"/>
          </p:cNvSpPr>
          <p:nvPr>
            <p:ph type="body" orient="vert" idx="23" hasCustomPrompt="1"/>
          </p:nvPr>
        </p:nvSpPr>
        <p:spPr>
          <a:xfrm>
            <a:off x="787231" y="2088472"/>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4.</a:t>
            </a:r>
          </a:p>
        </p:txBody>
      </p:sp>
      <p:sp>
        <p:nvSpPr>
          <p:cNvPr id="34" name="Vertical Text Placeholder 2"/>
          <p:cNvSpPr>
            <a:spLocks noGrp="1"/>
          </p:cNvSpPr>
          <p:nvPr>
            <p:ph type="body" orient="vert" idx="15" hasCustomPrompt="1"/>
          </p:nvPr>
        </p:nvSpPr>
        <p:spPr>
          <a:xfrm>
            <a:off x="1319751" y="2479820"/>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5" name="Vertical Text Placeholder 2"/>
          <p:cNvSpPr>
            <a:spLocks noGrp="1"/>
          </p:cNvSpPr>
          <p:nvPr>
            <p:ph type="body" orient="vert" idx="24" hasCustomPrompt="1"/>
          </p:nvPr>
        </p:nvSpPr>
        <p:spPr>
          <a:xfrm>
            <a:off x="787231" y="2482171"/>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5.</a:t>
            </a:r>
          </a:p>
        </p:txBody>
      </p:sp>
      <p:sp>
        <p:nvSpPr>
          <p:cNvPr id="38" name="Vertical Text Placeholder 2"/>
          <p:cNvSpPr>
            <a:spLocks noGrp="1"/>
          </p:cNvSpPr>
          <p:nvPr>
            <p:ph type="body" orient="vert" idx="16" hasCustomPrompt="1"/>
          </p:nvPr>
        </p:nvSpPr>
        <p:spPr>
          <a:xfrm>
            <a:off x="1319751" y="2873519"/>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9" name="Vertical Text Placeholder 2"/>
          <p:cNvSpPr>
            <a:spLocks noGrp="1"/>
          </p:cNvSpPr>
          <p:nvPr>
            <p:ph type="body" orient="vert" idx="25" hasCustomPrompt="1"/>
          </p:nvPr>
        </p:nvSpPr>
        <p:spPr>
          <a:xfrm>
            <a:off x="787231" y="2875870"/>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6.</a:t>
            </a:r>
          </a:p>
        </p:txBody>
      </p:sp>
      <p:sp>
        <p:nvSpPr>
          <p:cNvPr id="40" name="Vertical Text Placeholder 2"/>
          <p:cNvSpPr>
            <a:spLocks noGrp="1"/>
          </p:cNvSpPr>
          <p:nvPr>
            <p:ph type="body" orient="vert" idx="17" hasCustomPrompt="1"/>
          </p:nvPr>
        </p:nvSpPr>
        <p:spPr>
          <a:xfrm>
            <a:off x="1319751" y="3267218"/>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41" name="Vertical Text Placeholder 2"/>
          <p:cNvSpPr>
            <a:spLocks noGrp="1"/>
          </p:cNvSpPr>
          <p:nvPr>
            <p:ph type="body" orient="vert" idx="26" hasCustomPrompt="1"/>
          </p:nvPr>
        </p:nvSpPr>
        <p:spPr>
          <a:xfrm>
            <a:off x="787231" y="3269569"/>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7.</a:t>
            </a:r>
          </a:p>
        </p:txBody>
      </p:sp>
      <p:sp>
        <p:nvSpPr>
          <p:cNvPr id="42" name="Vertical Text Placeholder 2"/>
          <p:cNvSpPr>
            <a:spLocks noGrp="1"/>
          </p:cNvSpPr>
          <p:nvPr>
            <p:ph type="body" orient="vert" idx="18" hasCustomPrompt="1"/>
          </p:nvPr>
        </p:nvSpPr>
        <p:spPr>
          <a:xfrm>
            <a:off x="1319751" y="3660917"/>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43" name="Vertical Text Placeholder 2"/>
          <p:cNvSpPr>
            <a:spLocks noGrp="1"/>
          </p:cNvSpPr>
          <p:nvPr>
            <p:ph type="body" orient="vert" idx="27" hasCustomPrompt="1"/>
          </p:nvPr>
        </p:nvSpPr>
        <p:spPr>
          <a:xfrm>
            <a:off x="787231" y="3663268"/>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8.</a:t>
            </a:r>
          </a:p>
        </p:txBody>
      </p:sp>
      <p:sp>
        <p:nvSpPr>
          <p:cNvPr id="23" name="Vertical Text Placeholder 2"/>
          <p:cNvSpPr>
            <a:spLocks noGrp="1"/>
          </p:cNvSpPr>
          <p:nvPr>
            <p:ph type="body" orient="vert" idx="19" hasCustomPrompt="1"/>
          </p:nvPr>
        </p:nvSpPr>
        <p:spPr>
          <a:xfrm>
            <a:off x="1319751" y="405461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44" name="Vertical Text Placeholder 2"/>
          <p:cNvSpPr>
            <a:spLocks noGrp="1"/>
          </p:cNvSpPr>
          <p:nvPr>
            <p:ph type="body" orient="vert" idx="28" hasCustomPrompt="1"/>
          </p:nvPr>
        </p:nvSpPr>
        <p:spPr>
          <a:xfrm>
            <a:off x="787231" y="405696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9.</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2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Title">
    <p:spTree>
      <p:nvGrpSpPr>
        <p:cNvPr id="1" name=""/>
        <p:cNvGrpSpPr/>
        <p:nvPr/>
      </p:nvGrpSpPr>
      <p:grpSpPr>
        <a:xfrm>
          <a:off x="0" y="0"/>
          <a:ext cx="0" cy="0"/>
          <a:chOff x="0" y="0"/>
          <a:chExt cx="0" cy="0"/>
        </a:xfrm>
      </p:grpSpPr>
      <p:sp>
        <p:nvSpPr>
          <p:cNvPr id="2" name="TextBox 1"/>
          <p:cNvSpPr txBox="1"/>
          <p:nvPr userDrawn="1"/>
        </p:nvSpPr>
        <p:spPr>
          <a:xfrm>
            <a:off x="3429000" y="2814191"/>
            <a:ext cx="5219700" cy="477054"/>
          </a:xfrm>
          <a:prstGeom prst="rect">
            <a:avLst/>
          </a:prstGeom>
          <a:noFill/>
        </p:spPr>
        <p:txBody>
          <a:bodyPr wrap="square" rIns="0" rtlCol="0">
            <a:spAutoFit/>
          </a:bodyPr>
          <a:lstStyle/>
          <a:p>
            <a:pPr algn="r"/>
            <a:r>
              <a:rPr lang="en-US" sz="2500" dirty="0">
                <a:solidFill>
                  <a:srgbClr val="1C75BE"/>
                </a:solidFill>
              </a:rPr>
              <a:t>Thank you for joining us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10033" y="3810000"/>
            <a:ext cx="3038667" cy="16034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ver-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91223"/>
          <a:stretch/>
        </p:blipFill>
        <p:spPr>
          <a:xfrm>
            <a:off x="8382000" y="3810000"/>
            <a:ext cx="266700" cy="1603466"/>
          </a:xfrm>
          <a:prstGeom prst="rect">
            <a:avLst/>
          </a:prstGeom>
        </p:spPr>
      </p:pic>
      <p:sp>
        <p:nvSpPr>
          <p:cNvPr id="4" name="Content Placeholder 3"/>
          <p:cNvSpPr>
            <a:spLocks noGrp="1"/>
          </p:cNvSpPr>
          <p:nvPr>
            <p:ph sz="quarter" idx="10" hasCustomPrompt="1"/>
          </p:nvPr>
        </p:nvSpPr>
        <p:spPr>
          <a:xfrm>
            <a:off x="4572000" y="3794051"/>
            <a:ext cx="3733800" cy="304800"/>
          </a:xfrm>
          <a:prstGeom prst="rect">
            <a:avLst/>
          </a:prstGeom>
        </p:spPr>
        <p:txBody>
          <a:bodyPr lIns="0" tIns="0" rIns="0" bIns="0"/>
          <a:lstStyle>
            <a:lvl1pPr>
              <a:defRPr sz="2000">
                <a:latin typeface="+mj-lt"/>
              </a:defRPr>
            </a:lvl1pPr>
          </a:lstStyle>
          <a:p>
            <a:pPr lvl="0"/>
            <a:r>
              <a:rPr lang="en-US" dirty="0" err="1"/>
              <a:t>www.helpsystems.com</a:t>
            </a:r>
            <a:endParaRPr lang="en-US" dirty="0"/>
          </a:p>
        </p:txBody>
      </p:sp>
      <p:sp>
        <p:nvSpPr>
          <p:cNvPr id="7" name="Content Placeholder 3"/>
          <p:cNvSpPr>
            <a:spLocks noGrp="1"/>
          </p:cNvSpPr>
          <p:nvPr>
            <p:ph sz="quarter" idx="11" hasCustomPrompt="1"/>
          </p:nvPr>
        </p:nvSpPr>
        <p:spPr>
          <a:xfrm>
            <a:off x="4572000" y="4252629"/>
            <a:ext cx="3733800" cy="304800"/>
          </a:xfrm>
          <a:prstGeom prst="rect">
            <a:avLst/>
          </a:prstGeom>
        </p:spPr>
        <p:txBody>
          <a:bodyPr lIns="0" tIns="0" rIns="0" bIns="0"/>
          <a:lstStyle>
            <a:lvl1pPr>
              <a:defRPr sz="2000">
                <a:latin typeface="+mj-lt"/>
              </a:defRPr>
            </a:lvl1pPr>
          </a:lstStyle>
          <a:p>
            <a:pPr lvl="0"/>
            <a:r>
              <a:rPr lang="en-US" dirty="0" err="1"/>
              <a:t>info@helpsystems.com</a:t>
            </a:r>
            <a:endParaRPr lang="en-US" dirty="0"/>
          </a:p>
        </p:txBody>
      </p:sp>
      <p:sp>
        <p:nvSpPr>
          <p:cNvPr id="8" name="Content Placeholder 3"/>
          <p:cNvSpPr>
            <a:spLocks noGrp="1"/>
          </p:cNvSpPr>
          <p:nvPr>
            <p:ph sz="quarter" idx="12" hasCustomPrompt="1"/>
          </p:nvPr>
        </p:nvSpPr>
        <p:spPr>
          <a:xfrm>
            <a:off x="4572000" y="4725382"/>
            <a:ext cx="3733800" cy="304800"/>
          </a:xfrm>
          <a:prstGeom prst="rect">
            <a:avLst/>
          </a:prstGeom>
        </p:spPr>
        <p:txBody>
          <a:bodyPr lIns="0" tIns="0" rIns="0" bIns="0"/>
          <a:lstStyle>
            <a:lvl1pPr>
              <a:defRPr sz="2000">
                <a:latin typeface="+mj-lt"/>
              </a:defRPr>
            </a:lvl1pPr>
          </a:lstStyle>
          <a:p>
            <a:pPr lvl="0"/>
            <a:r>
              <a:rPr lang="en-US" dirty="0"/>
              <a:t>U.S. 800.328.1000</a:t>
            </a:r>
          </a:p>
        </p:txBody>
      </p:sp>
      <p:sp>
        <p:nvSpPr>
          <p:cNvPr id="9" name="Content Placeholder 3"/>
          <p:cNvSpPr>
            <a:spLocks noGrp="1"/>
          </p:cNvSpPr>
          <p:nvPr>
            <p:ph sz="quarter" idx="13" hasCustomPrompt="1"/>
          </p:nvPr>
        </p:nvSpPr>
        <p:spPr>
          <a:xfrm>
            <a:off x="4572000" y="5169781"/>
            <a:ext cx="3733800" cy="304800"/>
          </a:xfrm>
          <a:prstGeom prst="rect">
            <a:avLst/>
          </a:prstGeom>
        </p:spPr>
        <p:txBody>
          <a:bodyPr lIns="0" tIns="0" rIns="0" bIns="0"/>
          <a:lstStyle>
            <a:lvl1pPr>
              <a:defRPr sz="2000">
                <a:latin typeface="+mj-lt"/>
              </a:defRPr>
            </a:lvl1pPr>
          </a:lstStyle>
          <a:p>
            <a:pPr lvl="0"/>
            <a:r>
              <a:rPr lang="en-US" dirty="0"/>
              <a:t>Outside U.S. +44(0)870.120.3148</a:t>
            </a:r>
          </a:p>
        </p:txBody>
      </p:sp>
      <p:sp>
        <p:nvSpPr>
          <p:cNvPr id="10" name="Text Placeholder 9"/>
          <p:cNvSpPr>
            <a:spLocks noGrp="1"/>
          </p:cNvSpPr>
          <p:nvPr>
            <p:ph type="body" sz="quarter" idx="14" hasCustomPrompt="1"/>
          </p:nvPr>
        </p:nvSpPr>
        <p:spPr>
          <a:xfrm>
            <a:off x="4800600" y="2895600"/>
            <a:ext cx="3848100" cy="533400"/>
          </a:xfrm>
          <a:prstGeom prst="rect">
            <a:avLst/>
          </a:prstGeom>
        </p:spPr>
        <p:txBody>
          <a:bodyPr lIns="0" tIns="0" rIns="0" bIns="0"/>
          <a:lstStyle>
            <a:lvl1pPr>
              <a:defRPr sz="2500">
                <a:solidFill>
                  <a:srgbClr val="1C74B9"/>
                </a:solidFill>
              </a:defRPr>
            </a:lvl1pPr>
          </a:lstStyle>
          <a:p>
            <a:pPr lvl="0"/>
            <a:r>
              <a:rPr lang="en-US" dirty="0"/>
              <a:t>Thank you for joining us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4" name="Title 1"/>
          <p:cNvSpPr>
            <a:spLocks noGrp="1"/>
          </p:cNvSpPr>
          <p:nvPr>
            <p:ph type="title"/>
          </p:nvPr>
        </p:nvSpPr>
        <p:spPr>
          <a:xfrm>
            <a:off x="855259" y="319405"/>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5" name="Content Placeholder 2"/>
          <p:cNvSpPr>
            <a:spLocks noGrp="1"/>
          </p:cNvSpPr>
          <p:nvPr>
            <p:ph idx="10"/>
          </p:nvPr>
        </p:nvSpPr>
        <p:spPr>
          <a:xfrm>
            <a:off x="855259" y="749808"/>
            <a:ext cx="7450541" cy="277495"/>
          </a:xfrm>
          <a:prstGeom prst="rect">
            <a:avLst/>
          </a:prstGeom>
        </p:spPr>
        <p:txBody>
          <a:bodyPr lIns="0" tIns="0" rIns="0" bIns="0"/>
          <a:lstStyle>
            <a:lvl1pPr marL="0" indent="0">
              <a:buFontTx/>
              <a:buNone/>
              <a:defRPr sz="1800" b="0" i="0">
                <a:solidFill>
                  <a:srgbClr val="1C74BA"/>
                </a:solidFill>
                <a:latin typeface="+mn-lt"/>
                <a:ea typeface="Calibri Light" charset="0"/>
                <a:cs typeface="Calibri Light"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6" name="Content Placeholder 2"/>
          <p:cNvSpPr>
            <a:spLocks noGrp="1"/>
          </p:cNvSpPr>
          <p:nvPr>
            <p:ph idx="11"/>
          </p:nvPr>
        </p:nvSpPr>
        <p:spPr>
          <a:xfrm>
            <a:off x="550458" y="1457205"/>
            <a:ext cx="7679142" cy="4516582"/>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2"/>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3"/>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4"/>
              </a:buBlip>
              <a:tabLst>
                <a:tab pos="911225" algn="l"/>
              </a:tabLst>
              <a:defRPr sz="1900" b="0" i="0">
                <a:solidFill>
                  <a:schemeClr val="tx1"/>
                </a:solidFill>
                <a:latin typeface="+mn-lt"/>
                <a:ea typeface="Calibri Light" charset="0"/>
                <a:cs typeface="Calibri Light" charset="0"/>
              </a:defRPr>
            </a:lvl3pPr>
          </a:lstStyle>
          <a:p>
            <a:pPr lvl="0"/>
            <a:r>
              <a:rPr lang="en-US" dirty="0"/>
              <a:t>Click to edit Master text styles</a:t>
            </a:r>
          </a:p>
          <a:p>
            <a:pPr lvl="1"/>
            <a:r>
              <a:rPr lang="en-US" dirty="0"/>
              <a:t>Second level</a:t>
            </a:r>
          </a:p>
          <a:p>
            <a:pPr lvl="2"/>
            <a:r>
              <a:rPr lang="en-US" dirty="0"/>
              <a:t>Third level</a:t>
            </a:r>
          </a:p>
        </p:txBody>
      </p:sp>
      <p:sp>
        <p:nvSpPr>
          <p:cNvPr id="3" name="Slide Number Placeholder 2"/>
          <p:cNvSpPr>
            <a:spLocks noGrp="1"/>
          </p:cNvSpPr>
          <p:nvPr>
            <p:ph type="sldNum" sz="quarter" idx="12"/>
          </p:nvPr>
        </p:nvSpPr>
        <p:spPr/>
        <p:txBody>
          <a:bodyPr/>
          <a:lstStyle/>
          <a:p>
            <a:fld id="{41056836-7AE5-734C-8448-F3DF545CBDB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Title 1"/>
          <p:cNvSpPr>
            <a:spLocks noGrp="1"/>
          </p:cNvSpPr>
          <p:nvPr>
            <p:ph type="title"/>
          </p:nvPr>
        </p:nvSpPr>
        <p:spPr>
          <a:xfrm>
            <a:off x="855259" y="457200"/>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5" name="Content Placeholder 2"/>
          <p:cNvSpPr>
            <a:spLocks noGrp="1"/>
          </p:cNvSpPr>
          <p:nvPr>
            <p:ph idx="11"/>
          </p:nvPr>
        </p:nvSpPr>
        <p:spPr>
          <a:xfrm>
            <a:off x="550458" y="1457205"/>
            <a:ext cx="7679142" cy="4516582"/>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2"/>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3"/>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4"/>
              </a:buBlip>
              <a:tabLst>
                <a:tab pos="911225" algn="l"/>
              </a:tabLst>
              <a:defRPr sz="1900" b="0" i="0">
                <a:solidFill>
                  <a:schemeClr val="tx1"/>
                </a:solidFill>
                <a:latin typeface="+mn-lt"/>
                <a:ea typeface="Calibri Light" charset="0"/>
                <a:cs typeface="Calibri Light" charset="0"/>
              </a:defRPr>
            </a:lvl3pPr>
          </a:lstStyle>
          <a:p>
            <a:pPr lvl="0"/>
            <a:r>
              <a:rPr lang="en-US" dirty="0"/>
              <a:t>Click to edit Master text styles</a:t>
            </a:r>
          </a:p>
          <a:p>
            <a:pPr lvl="1"/>
            <a:r>
              <a:rPr lang="en-US" dirty="0"/>
              <a:t>Second level</a:t>
            </a:r>
          </a:p>
          <a:p>
            <a:pPr lvl="2"/>
            <a:r>
              <a:rPr lang="en-US" dirty="0"/>
              <a:t>Third level</a:t>
            </a:r>
          </a:p>
        </p:txBody>
      </p:sp>
      <p:sp>
        <p:nvSpPr>
          <p:cNvPr id="3" name="Slide Number Placeholder 2"/>
          <p:cNvSpPr>
            <a:spLocks noGrp="1"/>
          </p:cNvSpPr>
          <p:nvPr>
            <p:ph type="sldNum" sz="quarter" idx="12"/>
          </p:nvPr>
        </p:nvSpPr>
        <p:spPr/>
        <p:txBody>
          <a:bodyPr/>
          <a:lstStyle/>
          <a:p>
            <a:fld id="{41056836-7AE5-734C-8448-F3DF545CBDB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 2 Columns Bullets">
    <p:spTree>
      <p:nvGrpSpPr>
        <p:cNvPr id="1" name=""/>
        <p:cNvGrpSpPr/>
        <p:nvPr/>
      </p:nvGrpSpPr>
      <p:grpSpPr>
        <a:xfrm>
          <a:off x="0" y="0"/>
          <a:ext cx="0" cy="0"/>
          <a:chOff x="0" y="0"/>
          <a:chExt cx="0" cy="0"/>
        </a:xfrm>
      </p:grpSpPr>
      <p:sp>
        <p:nvSpPr>
          <p:cNvPr id="16" name="Title 1"/>
          <p:cNvSpPr>
            <a:spLocks noGrp="1"/>
          </p:cNvSpPr>
          <p:nvPr>
            <p:ph type="title"/>
          </p:nvPr>
        </p:nvSpPr>
        <p:spPr>
          <a:xfrm>
            <a:off x="855259" y="319405"/>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17" name="Content Placeholder 2"/>
          <p:cNvSpPr>
            <a:spLocks noGrp="1"/>
          </p:cNvSpPr>
          <p:nvPr>
            <p:ph idx="10"/>
          </p:nvPr>
        </p:nvSpPr>
        <p:spPr>
          <a:xfrm>
            <a:off x="855259" y="749808"/>
            <a:ext cx="7450541" cy="277495"/>
          </a:xfrm>
          <a:prstGeom prst="rect">
            <a:avLst/>
          </a:prstGeom>
        </p:spPr>
        <p:txBody>
          <a:bodyPr lIns="0" tIns="0" rIns="0" bIns="0"/>
          <a:lstStyle>
            <a:lvl1pPr marL="0" indent="0">
              <a:buFontTx/>
              <a:buNone/>
              <a:defRPr sz="1800" b="0" i="0">
                <a:solidFill>
                  <a:srgbClr val="1C74BA"/>
                </a:solidFill>
                <a:latin typeface="+mn-lt"/>
                <a:ea typeface="Calibri Light" charset="0"/>
                <a:cs typeface="Calibri Light"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6" name="Content Placeholder 2"/>
          <p:cNvSpPr>
            <a:spLocks noGrp="1"/>
          </p:cNvSpPr>
          <p:nvPr>
            <p:ph idx="14" hasCustomPrompt="1"/>
          </p:nvPr>
        </p:nvSpPr>
        <p:spPr>
          <a:xfrm>
            <a:off x="550458" y="1447800"/>
            <a:ext cx="3716742" cy="4516582"/>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2"/>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3"/>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4"/>
              </a:buBlip>
              <a:tabLst>
                <a:tab pos="911225" algn="l"/>
              </a:tabLst>
              <a:defRPr sz="1900" b="0" i="0">
                <a:solidFill>
                  <a:schemeClr val="tx1"/>
                </a:solidFill>
                <a:latin typeface="+mn-lt"/>
                <a:ea typeface="Calibri Light" charset="0"/>
                <a:cs typeface="Calibri Light" charset="0"/>
              </a:defRPr>
            </a:lvl3pPr>
          </a:lstStyle>
          <a:p>
            <a:pPr lvl="0"/>
            <a:r>
              <a:rPr lang="en-US" dirty="0"/>
              <a:t>Click to edit text styles</a:t>
            </a:r>
          </a:p>
          <a:p>
            <a:pPr lvl="1"/>
            <a:r>
              <a:rPr lang="en-US" dirty="0"/>
              <a:t>Second level</a:t>
            </a:r>
          </a:p>
          <a:p>
            <a:pPr lvl="2"/>
            <a:r>
              <a:rPr lang="en-US" dirty="0"/>
              <a:t>Third level</a:t>
            </a:r>
          </a:p>
        </p:txBody>
      </p:sp>
      <p:sp>
        <p:nvSpPr>
          <p:cNvPr id="8" name="Content Placeholder 2"/>
          <p:cNvSpPr>
            <a:spLocks noGrp="1"/>
          </p:cNvSpPr>
          <p:nvPr>
            <p:ph idx="15" hasCustomPrompt="1"/>
          </p:nvPr>
        </p:nvSpPr>
        <p:spPr>
          <a:xfrm>
            <a:off x="4572000" y="1447800"/>
            <a:ext cx="3716742" cy="4516582"/>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2"/>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3"/>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4"/>
              </a:buBlip>
              <a:tabLst>
                <a:tab pos="911225" algn="l"/>
              </a:tabLst>
              <a:defRPr sz="1900" b="0" i="0">
                <a:solidFill>
                  <a:schemeClr val="tx1"/>
                </a:solidFill>
                <a:latin typeface="+mn-lt"/>
                <a:ea typeface="Calibri Light" charset="0"/>
                <a:cs typeface="Calibri Light" charset="0"/>
              </a:defRPr>
            </a:lvl3pPr>
          </a:lstStyle>
          <a:p>
            <a:pPr lvl="0"/>
            <a:r>
              <a:rPr lang="en-US" dirty="0"/>
              <a:t>Click to edit text styles</a:t>
            </a:r>
          </a:p>
          <a:p>
            <a:pPr lvl="1"/>
            <a:r>
              <a:rPr lang="en-US" dirty="0"/>
              <a:t>Second level</a:t>
            </a:r>
          </a:p>
          <a:p>
            <a:pPr lvl="2"/>
            <a:r>
              <a:rPr lang="en-US" dirty="0"/>
              <a:t>Third level</a:t>
            </a:r>
          </a:p>
        </p:txBody>
      </p:sp>
      <p:sp>
        <p:nvSpPr>
          <p:cNvPr id="2" name="Slide Number Placeholder 1"/>
          <p:cNvSpPr>
            <a:spLocks noGrp="1"/>
          </p:cNvSpPr>
          <p:nvPr>
            <p:ph type="sldNum" sz="quarter" idx="16"/>
          </p:nvPr>
        </p:nvSpPr>
        <p:spPr/>
        <p:txBody>
          <a:bodyPr/>
          <a:lstStyle/>
          <a:p>
            <a:fld id="{41056836-7AE5-734C-8448-F3DF545CBDB7}" type="slidenum">
              <a:rPr lang="en-US" smtClean="0"/>
              <a:pPr/>
              <a:t>‹#›</a:t>
            </a:fld>
            <a:endParaRPr lang="en-US" dirty="0"/>
          </a:p>
        </p:txBody>
      </p:sp>
    </p:spTree>
    <p:extLst>
      <p:ext uri="{BB962C8B-B14F-4D97-AF65-F5344CB8AC3E}">
        <p14:creationId xmlns:p14="http://schemas.microsoft.com/office/powerpoint/2010/main" val="11959934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23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2 Columns Bullets">
    <p:spTree>
      <p:nvGrpSpPr>
        <p:cNvPr id="1" name=""/>
        <p:cNvGrpSpPr/>
        <p:nvPr/>
      </p:nvGrpSpPr>
      <p:grpSpPr>
        <a:xfrm>
          <a:off x="0" y="0"/>
          <a:ext cx="0" cy="0"/>
          <a:chOff x="0" y="0"/>
          <a:chExt cx="0" cy="0"/>
        </a:xfrm>
      </p:grpSpPr>
      <p:sp>
        <p:nvSpPr>
          <p:cNvPr id="12" name="Title 1"/>
          <p:cNvSpPr>
            <a:spLocks noGrp="1"/>
          </p:cNvSpPr>
          <p:nvPr>
            <p:ph type="title"/>
          </p:nvPr>
        </p:nvSpPr>
        <p:spPr>
          <a:xfrm>
            <a:off x="855259" y="457200"/>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5" name="Content Placeholder 2"/>
          <p:cNvSpPr>
            <a:spLocks noGrp="1"/>
          </p:cNvSpPr>
          <p:nvPr>
            <p:ph idx="14" hasCustomPrompt="1"/>
          </p:nvPr>
        </p:nvSpPr>
        <p:spPr>
          <a:xfrm>
            <a:off x="550458" y="1447800"/>
            <a:ext cx="3716742" cy="4516582"/>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2"/>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3"/>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4"/>
              </a:buBlip>
              <a:tabLst>
                <a:tab pos="911225" algn="l"/>
              </a:tabLst>
              <a:defRPr sz="1900" b="0" i="0">
                <a:solidFill>
                  <a:schemeClr val="tx1"/>
                </a:solidFill>
                <a:latin typeface="+mn-lt"/>
                <a:ea typeface="Calibri Light" charset="0"/>
                <a:cs typeface="Calibri Light" charset="0"/>
              </a:defRPr>
            </a:lvl3pPr>
          </a:lstStyle>
          <a:p>
            <a:pPr lvl="0"/>
            <a:r>
              <a:rPr lang="en-US" dirty="0"/>
              <a:t>Click to edit text styles</a:t>
            </a:r>
          </a:p>
          <a:p>
            <a:pPr lvl="1"/>
            <a:r>
              <a:rPr lang="en-US" dirty="0"/>
              <a:t>Second level</a:t>
            </a:r>
          </a:p>
          <a:p>
            <a:pPr lvl="2"/>
            <a:r>
              <a:rPr lang="en-US" dirty="0"/>
              <a:t>Third level</a:t>
            </a:r>
          </a:p>
        </p:txBody>
      </p:sp>
      <p:sp>
        <p:nvSpPr>
          <p:cNvPr id="6" name="Content Placeholder 2"/>
          <p:cNvSpPr>
            <a:spLocks noGrp="1"/>
          </p:cNvSpPr>
          <p:nvPr>
            <p:ph idx="15" hasCustomPrompt="1"/>
          </p:nvPr>
        </p:nvSpPr>
        <p:spPr>
          <a:xfrm>
            <a:off x="4572000" y="1447800"/>
            <a:ext cx="3716742" cy="4516582"/>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2"/>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3"/>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4"/>
              </a:buBlip>
              <a:tabLst>
                <a:tab pos="911225" algn="l"/>
              </a:tabLst>
              <a:defRPr sz="1900" b="0" i="0">
                <a:solidFill>
                  <a:schemeClr val="tx1"/>
                </a:solidFill>
                <a:latin typeface="+mn-lt"/>
                <a:ea typeface="Calibri Light" charset="0"/>
                <a:cs typeface="Calibri Light" charset="0"/>
              </a:defRPr>
            </a:lvl3pPr>
          </a:lstStyle>
          <a:p>
            <a:pPr lvl="0"/>
            <a:r>
              <a:rPr lang="en-US" dirty="0"/>
              <a:t>Click to edit text styles</a:t>
            </a:r>
          </a:p>
          <a:p>
            <a:pPr lvl="1"/>
            <a:r>
              <a:rPr lang="en-US" dirty="0"/>
              <a:t>Second level</a:t>
            </a:r>
          </a:p>
          <a:p>
            <a:pPr lvl="2"/>
            <a:r>
              <a:rPr lang="en-US" dirty="0"/>
              <a:t>Third level</a:t>
            </a:r>
          </a:p>
        </p:txBody>
      </p:sp>
      <p:sp>
        <p:nvSpPr>
          <p:cNvPr id="2" name="Slide Number Placeholder 1"/>
          <p:cNvSpPr>
            <a:spLocks noGrp="1"/>
          </p:cNvSpPr>
          <p:nvPr>
            <p:ph type="sldNum" sz="quarter" idx="16"/>
          </p:nvPr>
        </p:nvSpPr>
        <p:spPr/>
        <p:txBody>
          <a:bodyPr/>
          <a:lstStyle/>
          <a:p>
            <a:fld id="{41056836-7AE5-734C-8448-F3DF545CBDB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Subtitle Image Bullets">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896112" y="1871327"/>
            <a:ext cx="3223401" cy="3646971"/>
          </a:xfrm>
          <a:prstGeom prst="rect">
            <a:avLst/>
          </a:prstGeom>
        </p:spPr>
        <p:txBody>
          <a:bodyPr/>
          <a:lstStyle>
            <a:lvl1pPr marL="0" indent="0">
              <a:buNone/>
              <a:defRPr sz="3200">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itle 1"/>
          <p:cNvSpPr>
            <a:spLocks noGrp="1"/>
          </p:cNvSpPr>
          <p:nvPr>
            <p:ph type="title"/>
          </p:nvPr>
        </p:nvSpPr>
        <p:spPr>
          <a:xfrm>
            <a:off x="855259" y="319405"/>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11" name="Content Placeholder 2"/>
          <p:cNvSpPr>
            <a:spLocks noGrp="1"/>
          </p:cNvSpPr>
          <p:nvPr>
            <p:ph idx="10"/>
          </p:nvPr>
        </p:nvSpPr>
        <p:spPr>
          <a:xfrm>
            <a:off x="855259" y="749808"/>
            <a:ext cx="7450541" cy="277495"/>
          </a:xfrm>
          <a:prstGeom prst="rect">
            <a:avLst/>
          </a:prstGeom>
        </p:spPr>
        <p:txBody>
          <a:bodyPr lIns="0" tIns="0" rIns="0" bIns="0"/>
          <a:lstStyle>
            <a:lvl1pPr marL="0" indent="0">
              <a:buFontTx/>
              <a:buNone/>
              <a:defRPr sz="1800" b="0" i="0">
                <a:solidFill>
                  <a:srgbClr val="1C74BA"/>
                </a:solidFill>
                <a:latin typeface="+mn-lt"/>
                <a:ea typeface="Calibri Light" charset="0"/>
                <a:cs typeface="Calibri Light"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6" name="Content Placeholder 2"/>
          <p:cNvSpPr>
            <a:spLocks noGrp="1"/>
          </p:cNvSpPr>
          <p:nvPr>
            <p:ph idx="14" hasCustomPrompt="1"/>
          </p:nvPr>
        </p:nvSpPr>
        <p:spPr>
          <a:xfrm>
            <a:off x="4572000" y="1871327"/>
            <a:ext cx="3733800" cy="3678382"/>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2"/>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3"/>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4"/>
              </a:buBlip>
              <a:tabLst>
                <a:tab pos="911225" algn="l"/>
              </a:tabLst>
              <a:defRPr sz="1900" b="0" i="0">
                <a:solidFill>
                  <a:schemeClr val="tx1"/>
                </a:solidFill>
                <a:latin typeface="+mn-lt"/>
                <a:ea typeface="Calibri Light" charset="0"/>
                <a:cs typeface="Calibri Light" charset="0"/>
              </a:defRPr>
            </a:lvl3pPr>
          </a:lstStyle>
          <a:p>
            <a:pPr lvl="0"/>
            <a:r>
              <a:rPr lang="en-US" dirty="0"/>
              <a:t>Click to edit text styles</a:t>
            </a:r>
          </a:p>
          <a:p>
            <a:pPr lvl="1"/>
            <a:r>
              <a:rPr lang="en-US" dirty="0"/>
              <a:t>Second level</a:t>
            </a:r>
          </a:p>
          <a:p>
            <a:pPr lvl="2"/>
            <a:r>
              <a:rPr lang="en-US" dirty="0"/>
              <a:t>Third level</a:t>
            </a:r>
          </a:p>
        </p:txBody>
      </p:sp>
      <p:sp>
        <p:nvSpPr>
          <p:cNvPr id="2" name="Slide Number Placeholder 1"/>
          <p:cNvSpPr>
            <a:spLocks noGrp="1"/>
          </p:cNvSpPr>
          <p:nvPr>
            <p:ph type="sldNum" sz="quarter" idx="15"/>
          </p:nvPr>
        </p:nvSpPr>
        <p:spPr/>
        <p:txBody>
          <a:bodyPr/>
          <a:lstStyle/>
          <a:p>
            <a:fld id="{41056836-7AE5-734C-8448-F3DF545CBDB7}" type="slidenum">
              <a:rPr lang="en-US" smtClean="0"/>
              <a:pPr/>
              <a:t>‹#›</a:t>
            </a:fld>
            <a:endParaRPr lang="en-US" dirty="0"/>
          </a:p>
        </p:txBody>
      </p:sp>
    </p:spTree>
    <p:extLst>
      <p:ext uri="{BB962C8B-B14F-4D97-AF65-F5344CB8AC3E}">
        <p14:creationId xmlns:p14="http://schemas.microsoft.com/office/powerpoint/2010/main" val="1830335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image" Target="../media/image3.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1.jp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extBox 8"/>
          <p:cNvSpPr txBox="1"/>
          <p:nvPr userDrawn="1"/>
        </p:nvSpPr>
        <p:spPr>
          <a:xfrm>
            <a:off x="184832" y="6442055"/>
            <a:ext cx="4176860" cy="461665"/>
          </a:xfrm>
          <a:prstGeom prst="rect">
            <a:avLst/>
          </a:prstGeom>
          <a:noFill/>
        </p:spPr>
        <p:txBody>
          <a:bodyPr wrap="square" rtlCol="0">
            <a:spAutoFit/>
          </a:bodyPr>
          <a:lstStyle/>
          <a:p>
            <a:pPr fontAlgn="auto">
              <a:spcBef>
                <a:spcPts val="0"/>
              </a:spcBef>
              <a:spcAft>
                <a:spcPts val="0"/>
              </a:spcAft>
              <a:defRPr/>
            </a:pPr>
            <a:r>
              <a:rPr lang="en-US" sz="800" dirty="0">
                <a:solidFill>
                  <a:schemeClr val="bg1">
                    <a:alpha val="85000"/>
                  </a:schemeClr>
                </a:solidFill>
              </a:rPr>
              <a:t>© HelpSystems LLC. All rights reserved.</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bg1">
                    <a:alpha val="85000"/>
                  </a:schemeClr>
                </a:solidFill>
              </a:rPr>
              <a:t>All trademarks and registered trademarks are the property of their respective owners.</a:t>
            </a:r>
          </a:p>
          <a:p>
            <a:pPr fontAlgn="auto">
              <a:spcBef>
                <a:spcPts val="0"/>
              </a:spcBef>
              <a:spcAft>
                <a:spcPts val="0"/>
              </a:spcAft>
              <a:defRPr/>
            </a:pPr>
            <a:endParaRPr lang="en-US" sz="800" dirty="0">
              <a:solidFill>
                <a:schemeClr val="bg1">
                  <a:alpha val="85000"/>
                </a:schemeClr>
              </a:solidFill>
            </a:endParaRPr>
          </a:p>
        </p:txBody>
      </p:sp>
    </p:spTree>
    <p:extLst>
      <p:ext uri="{BB962C8B-B14F-4D97-AF65-F5344CB8AC3E}">
        <p14:creationId xmlns:p14="http://schemas.microsoft.com/office/powerpoint/2010/main" val="1114038599"/>
      </p:ext>
    </p:extLst>
  </p:cSld>
  <p:clrMap bg1="lt1" tx1="dk1" bg2="lt2" tx2="dk2" accent1="accent1" accent2="accent2" accent3="accent3" accent4="accent4" accent5="accent5" accent6="accent6" hlink="hlink" folHlink="folHlink"/>
  <p:sldLayoutIdLst>
    <p:sldLayoutId id="2147483712" r:id="rId1"/>
    <p:sldLayoutId id="2147483729" r:id="rId2"/>
    <p:sldLayoutId id="2147483780" r:id="rId3"/>
    <p:sldLayoutId id="2147483781" r:id="rId4"/>
  </p:sldLayoutIdLst>
  <p:hf hdr="0" ftr="0" dt="0"/>
  <p:txStyles>
    <p:titleStyle>
      <a:lvl1pPr algn="r" defTabSz="914400" rtl="0" eaLnBrk="1" latinLnBrk="0" hangingPunct="1">
        <a:lnSpc>
          <a:spcPct val="90000"/>
        </a:lnSpc>
        <a:spcBef>
          <a:spcPct val="0"/>
        </a:spcBef>
        <a:buNone/>
        <a:defRPr sz="3900" kern="1200">
          <a:solidFill>
            <a:srgbClr val="1C74BA"/>
          </a:solidFill>
          <a:latin typeface="+mn-lt"/>
          <a:ea typeface="+mj-ea"/>
          <a:cs typeface="+mj-cs"/>
        </a:defRPr>
      </a:lvl1pPr>
    </p:titleStyle>
    <p:bodyStyle>
      <a:lvl1pPr marL="0" indent="0" algn="r" defTabSz="914400" rtl="0" eaLnBrk="1" latinLnBrk="0" hangingPunct="1">
        <a:lnSpc>
          <a:spcPct val="90000"/>
        </a:lnSpc>
        <a:spcBef>
          <a:spcPts val="1000"/>
        </a:spcBef>
        <a:buFont typeface="Arial"/>
        <a:buNone/>
        <a:defRPr sz="2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54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7" name="Picture 2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6263640"/>
            <a:ext cx="9144000" cy="594360"/>
          </a:xfrm>
          <a:prstGeom prst="rect">
            <a:avLst/>
          </a:prstGeom>
        </p:spPr>
      </p:pic>
      <p:grpSp>
        <p:nvGrpSpPr>
          <p:cNvPr id="2" name="Group 1"/>
          <p:cNvGrpSpPr/>
          <p:nvPr userDrawn="1"/>
        </p:nvGrpSpPr>
        <p:grpSpPr>
          <a:xfrm>
            <a:off x="0" y="330621"/>
            <a:ext cx="636252" cy="627052"/>
            <a:chOff x="0" y="330621"/>
            <a:chExt cx="636252" cy="627052"/>
          </a:xfrm>
        </p:grpSpPr>
        <p:sp>
          <p:nvSpPr>
            <p:cNvPr id="8" name="Rectangle 7"/>
            <p:cNvSpPr/>
            <p:nvPr/>
          </p:nvSpPr>
          <p:spPr>
            <a:xfrm>
              <a:off x="69475" y="330621"/>
              <a:ext cx="442439" cy="627052"/>
            </a:xfrm>
            <a:prstGeom prst="rect">
              <a:avLst/>
            </a:prstGeom>
            <a:solidFill>
              <a:srgbClr val="C4E7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70166" y="330621"/>
              <a:ext cx="347730" cy="627052"/>
            </a:xfrm>
            <a:prstGeom prst="rect">
              <a:avLst/>
            </a:prstGeom>
            <a:solidFill>
              <a:srgbClr val="93C9E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0" y="330621"/>
              <a:ext cx="312126" cy="627052"/>
            </a:xfrm>
            <a:prstGeom prst="rect">
              <a:avLst/>
            </a:prstGeom>
            <a:solidFill>
              <a:srgbClr val="1F8E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0" y="330621"/>
              <a:ext cx="204423" cy="627052"/>
            </a:xfrm>
            <a:prstGeom prst="rect">
              <a:avLst/>
            </a:prstGeom>
            <a:solidFill>
              <a:srgbClr val="177BB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2" name="Triangle 11"/>
            <p:cNvSpPr/>
            <p:nvPr/>
          </p:nvSpPr>
          <p:spPr>
            <a:xfrm rot="5400000">
              <a:off x="396833" y="570016"/>
              <a:ext cx="328483" cy="150355"/>
            </a:xfrm>
            <a:prstGeom prst="triangle">
              <a:avLst/>
            </a:prstGeom>
            <a:solidFill>
              <a:srgbClr val="C4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Box 13"/>
          <p:cNvSpPr txBox="1"/>
          <p:nvPr userDrawn="1"/>
        </p:nvSpPr>
        <p:spPr>
          <a:xfrm>
            <a:off x="457200" y="6606766"/>
            <a:ext cx="3868066" cy="215444"/>
          </a:xfrm>
          <a:prstGeom prst="rect">
            <a:avLst/>
          </a:prstGeom>
          <a:noFill/>
        </p:spPr>
        <p:txBody>
          <a:bodyPr wrap="square" rtlCol="0">
            <a:spAutoFit/>
          </a:bodyPr>
          <a:lstStyle/>
          <a:p>
            <a:pPr>
              <a:defRPr/>
            </a:pPr>
            <a:r>
              <a:rPr lang="en-US" altLang="en-US" sz="800" dirty="0">
                <a:solidFill>
                  <a:schemeClr val="bg1">
                    <a:alpha val="85000"/>
                  </a:schemeClr>
                </a:solidFill>
                <a:latin typeface="Calibri" charset="0"/>
                <a:ea typeface="Calibri" charset="0"/>
                <a:cs typeface="Calibri" charset="0"/>
              </a:rPr>
              <a:t>HelpSystems Corporate Overview. All rights reserved.</a:t>
            </a:r>
          </a:p>
        </p:txBody>
      </p:sp>
      <p:cxnSp>
        <p:nvCxnSpPr>
          <p:cNvPr id="15" name="Straight Connector 14"/>
          <p:cNvCxnSpPr/>
          <p:nvPr userDrawn="1"/>
        </p:nvCxnSpPr>
        <p:spPr>
          <a:xfrm>
            <a:off x="806097" y="1108259"/>
            <a:ext cx="753180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4"/>
          </p:nvPr>
        </p:nvSpPr>
        <p:spPr>
          <a:xfrm>
            <a:off x="76200" y="6560820"/>
            <a:ext cx="381000" cy="312328"/>
          </a:xfrm>
          <a:prstGeom prst="rect">
            <a:avLst/>
          </a:prstGeom>
        </p:spPr>
        <p:txBody>
          <a:bodyPr vert="horz" lIns="91440" tIns="45720" rIns="91440" bIns="45720" rtlCol="0" anchor="ctr"/>
          <a:lstStyle>
            <a:lvl1pPr algn="ctr">
              <a:defRPr sz="900" b="1">
                <a:solidFill>
                  <a:schemeClr val="bg1">
                    <a:alpha val="85000"/>
                  </a:schemeClr>
                </a:solidFill>
                <a:latin typeface="+mn-lt"/>
              </a:defRPr>
            </a:lvl1pPr>
          </a:lstStyle>
          <a:p>
            <a:fld id="{41056836-7AE5-734C-8448-F3DF545CBDB7}" type="slidenum">
              <a:rPr lang="en-US" smtClean="0"/>
              <a:pPr/>
              <a:t>‹#›</a:t>
            </a:fld>
            <a:endParaRPr lang="en-US" dirty="0"/>
          </a:p>
        </p:txBody>
      </p:sp>
    </p:spTree>
    <p:extLst>
      <p:ext uri="{BB962C8B-B14F-4D97-AF65-F5344CB8AC3E}">
        <p14:creationId xmlns:p14="http://schemas.microsoft.com/office/powerpoint/2010/main" val="136607085"/>
      </p:ext>
    </p:extLst>
  </p:cSld>
  <p:clrMap bg1="lt1" tx1="dk1" bg2="lt2" tx2="dk2" accent1="accent1" accent2="accent2" accent3="accent3" accent4="accent4" accent5="accent5" accent6="accent6" hlink="hlink" folHlink="folHlink"/>
  <p:sldLayoutIdLst>
    <p:sldLayoutId id="2147483727" r:id="rId1"/>
    <p:sldLayoutId id="2147483730" r:id="rId2"/>
    <p:sldLayoutId id="2147483719" r:id="rId3"/>
    <p:sldLayoutId id="2147483731" r:id="rId4"/>
    <p:sldLayoutId id="2147483724" r:id="rId5"/>
    <p:sldLayoutId id="2147483732" r:id="rId6"/>
    <p:sldLayoutId id="2147483765" r:id="rId7"/>
    <p:sldLayoutId id="2147483766" r:id="rId8"/>
    <p:sldLayoutId id="2147483752" r:id="rId9"/>
    <p:sldLayoutId id="2147483775" r:id="rId10"/>
    <p:sldLayoutId id="2147483778" r:id="rId11"/>
    <p:sldLayoutId id="2147483777"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extBox 8"/>
          <p:cNvSpPr txBox="1"/>
          <p:nvPr userDrawn="1"/>
        </p:nvSpPr>
        <p:spPr>
          <a:xfrm>
            <a:off x="5204884" y="6390335"/>
            <a:ext cx="2499931" cy="200055"/>
          </a:xfrm>
          <a:prstGeom prst="rect">
            <a:avLst/>
          </a:prstGeom>
          <a:noFill/>
        </p:spPr>
        <p:txBody>
          <a:bodyPr wrap="square" rtlCol="0">
            <a:spAutoFit/>
          </a:bodyPr>
          <a:lstStyle/>
          <a:p>
            <a:pPr algn="r"/>
            <a:r>
              <a:rPr lang="en-US" sz="700" dirty="0">
                <a:solidFill>
                  <a:schemeClr val="tx1">
                    <a:lumMod val="50000"/>
                    <a:lumOff val="50000"/>
                  </a:schemeClr>
                </a:solidFill>
                <a:latin typeface="Calibri Light" charset="0"/>
                <a:ea typeface="Calibri Light" charset="0"/>
                <a:cs typeface="Calibri Light" charset="0"/>
              </a:rPr>
              <a:t>HelpSystems Corporate Overview. All rights reserved.</a:t>
            </a:r>
          </a:p>
        </p:txBody>
      </p:sp>
    </p:spTree>
    <p:extLst>
      <p:ext uri="{BB962C8B-B14F-4D97-AF65-F5344CB8AC3E}">
        <p14:creationId xmlns:p14="http://schemas.microsoft.com/office/powerpoint/2010/main" val="316084334"/>
      </p:ext>
    </p:extLst>
  </p:cSld>
  <p:clrMap bg1="lt1" tx1="dk1" bg2="lt2" tx2="dk2" accent1="accent1" accent2="accent2" accent3="accent3" accent4="accent4" accent5="accent5" accent6="accent6" hlink="hlink" folHlink="folHlink"/>
  <p:sldLayoutIdLst>
    <p:sldLayoutId id="2147483764"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9399247"/>
      </p:ext>
    </p:extLst>
  </p:cSld>
  <p:clrMap bg1="lt1" tx1="dk1" bg2="lt2" tx2="dk2" accent1="accent1" accent2="accent2" accent3="accent3" accent4="accent4" accent5="accent5" accent6="accent6" hlink="hlink" folHlink="folHlink"/>
  <p:sldLayoutIdLst>
    <p:sldLayoutId id="214748374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729DC-76CD-40A5-8FEB-A3AF4BBC43F3}"/>
              </a:ext>
            </a:extLst>
          </p:cNvPr>
          <p:cNvSpPr>
            <a:spLocks noGrp="1"/>
          </p:cNvSpPr>
          <p:nvPr>
            <p:ph type="title"/>
          </p:nvPr>
        </p:nvSpPr>
        <p:spPr>
          <a:xfrm>
            <a:off x="5105400" y="2702767"/>
            <a:ext cx="3518418" cy="1524000"/>
          </a:xfrm>
        </p:spPr>
        <p:txBody>
          <a:bodyPr/>
          <a:lstStyle/>
          <a:p>
            <a:r>
              <a:rPr lang="en-US" sz="4500" b="1" dirty="0"/>
              <a:t>JSON</a:t>
            </a:r>
            <a:endParaRPr lang="en-US" sz="4500" dirty="0"/>
          </a:p>
        </p:txBody>
      </p:sp>
      <p:sp>
        <p:nvSpPr>
          <p:cNvPr id="3" name="Title 1">
            <a:extLst>
              <a:ext uri="{FF2B5EF4-FFF2-40B4-BE49-F238E27FC236}">
                <a16:creationId xmlns:a16="http://schemas.microsoft.com/office/drawing/2014/main" id="{9D6D57F4-3399-4A3E-91D1-F3270471155E}"/>
              </a:ext>
            </a:extLst>
          </p:cNvPr>
          <p:cNvSpPr txBox="1">
            <a:spLocks/>
          </p:cNvSpPr>
          <p:nvPr/>
        </p:nvSpPr>
        <p:spPr>
          <a:xfrm>
            <a:off x="4724400" y="4495800"/>
            <a:ext cx="3924300" cy="1075547"/>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500" dirty="0">
                <a:solidFill>
                  <a:schemeClr val="tx1"/>
                </a:solidFill>
              </a:rPr>
              <a:t>Anna </a:t>
            </a:r>
            <a:r>
              <a:rPr lang="en-US" sz="2500" dirty="0" err="1">
                <a:solidFill>
                  <a:schemeClr val="tx1"/>
                </a:solidFill>
              </a:rPr>
              <a:t>Hakobyan</a:t>
            </a:r>
            <a:endParaRPr lang="en-US" sz="2500" dirty="0">
              <a:solidFill>
                <a:schemeClr val="tx1"/>
              </a:solidFill>
            </a:endParaRPr>
          </a:p>
        </p:txBody>
      </p:sp>
    </p:spTree>
    <p:extLst>
      <p:ext uri="{BB962C8B-B14F-4D97-AF65-F5344CB8AC3E}">
        <p14:creationId xmlns:p14="http://schemas.microsoft.com/office/powerpoint/2010/main" val="2445374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09600"/>
            <a:ext cx="7450541" cy="457200"/>
          </a:xfrm>
        </p:spPr>
        <p:txBody>
          <a:bodyPr/>
          <a:lstStyle/>
          <a:p>
            <a:r>
              <a:rPr lang="en-GB" sz="3500" dirty="0">
                <a:solidFill>
                  <a:srgbClr val="1C74BA"/>
                </a:solidFill>
              </a:rPr>
              <a:t>JSON Example</a:t>
            </a:r>
            <a:br>
              <a:rPr lang="en-GB" sz="3500" dirty="0">
                <a:solidFill>
                  <a:srgbClr val="1C74BA"/>
                </a:solidFill>
              </a:rPr>
            </a:br>
            <a:endParaRPr lang="en-US" sz="3500" dirty="0">
              <a:solidFill>
                <a:srgbClr val="1C74BA"/>
              </a:solidFill>
            </a:endParaRPr>
          </a:p>
        </p:txBody>
      </p:sp>
      <p:sp>
        <p:nvSpPr>
          <p:cNvPr id="4" name="Slide Number Placeholder 3"/>
          <p:cNvSpPr>
            <a:spLocks noGrp="1"/>
          </p:cNvSpPr>
          <p:nvPr>
            <p:ph type="sldNum" sz="quarter" idx="12"/>
          </p:nvPr>
        </p:nvSpPr>
        <p:spPr/>
        <p:txBody>
          <a:bodyPr/>
          <a:lstStyle/>
          <a:p>
            <a:fld id="{41056836-7AE5-734C-8448-F3DF545CBDB7}" type="slidenum">
              <a:rPr lang="en-US" smtClean="0"/>
              <a:pPr/>
              <a:t>10</a:t>
            </a:fld>
            <a:endParaRPr lang="en-US" dirty="0"/>
          </a:p>
        </p:txBody>
      </p:sp>
      <p:pic>
        <p:nvPicPr>
          <p:cNvPr id="6" name="Picture 5">
            <a:extLst>
              <a:ext uri="{FF2B5EF4-FFF2-40B4-BE49-F238E27FC236}">
                <a16:creationId xmlns:a16="http://schemas.microsoft.com/office/drawing/2014/main" id="{78DB9463-EAA7-4F14-89C9-413F7F6FA15A}"/>
              </a:ext>
            </a:extLst>
          </p:cNvPr>
          <p:cNvPicPr>
            <a:picLocks noChangeAspect="1"/>
          </p:cNvPicPr>
          <p:nvPr/>
        </p:nvPicPr>
        <p:blipFill>
          <a:blip r:embed="rId2"/>
          <a:stretch>
            <a:fillRect/>
          </a:stretch>
        </p:blipFill>
        <p:spPr>
          <a:xfrm>
            <a:off x="826689" y="1295400"/>
            <a:ext cx="2886075" cy="1590675"/>
          </a:xfrm>
          <a:prstGeom prst="rect">
            <a:avLst/>
          </a:prstGeom>
        </p:spPr>
      </p:pic>
      <p:pic>
        <p:nvPicPr>
          <p:cNvPr id="8" name="Picture 7">
            <a:extLst>
              <a:ext uri="{FF2B5EF4-FFF2-40B4-BE49-F238E27FC236}">
                <a16:creationId xmlns:a16="http://schemas.microsoft.com/office/drawing/2014/main" id="{E2841401-380D-4C45-9F56-A84A2166DF2F}"/>
              </a:ext>
            </a:extLst>
          </p:cNvPr>
          <p:cNvPicPr>
            <a:picLocks noChangeAspect="1"/>
          </p:cNvPicPr>
          <p:nvPr/>
        </p:nvPicPr>
        <p:blipFill>
          <a:blip r:embed="rId3"/>
          <a:stretch>
            <a:fillRect/>
          </a:stretch>
        </p:blipFill>
        <p:spPr>
          <a:xfrm>
            <a:off x="826689" y="3200400"/>
            <a:ext cx="4019550" cy="1143000"/>
          </a:xfrm>
          <a:prstGeom prst="rect">
            <a:avLst/>
          </a:prstGeom>
        </p:spPr>
      </p:pic>
      <p:pic>
        <p:nvPicPr>
          <p:cNvPr id="10" name="Picture 9">
            <a:extLst>
              <a:ext uri="{FF2B5EF4-FFF2-40B4-BE49-F238E27FC236}">
                <a16:creationId xmlns:a16="http://schemas.microsoft.com/office/drawing/2014/main" id="{69720A5F-1E29-41A9-AAB0-FA94CCC02EF0}"/>
              </a:ext>
            </a:extLst>
          </p:cNvPr>
          <p:cNvPicPr>
            <a:picLocks noChangeAspect="1"/>
          </p:cNvPicPr>
          <p:nvPr/>
        </p:nvPicPr>
        <p:blipFill>
          <a:blip r:embed="rId4"/>
          <a:stretch>
            <a:fillRect/>
          </a:stretch>
        </p:blipFill>
        <p:spPr>
          <a:xfrm>
            <a:off x="826689" y="4953000"/>
            <a:ext cx="7981950" cy="371475"/>
          </a:xfrm>
          <a:prstGeom prst="rect">
            <a:avLst/>
          </a:prstGeom>
        </p:spPr>
      </p:pic>
    </p:spTree>
    <p:extLst>
      <p:ext uri="{BB962C8B-B14F-4D97-AF65-F5344CB8AC3E}">
        <p14:creationId xmlns:p14="http://schemas.microsoft.com/office/powerpoint/2010/main" val="1392218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09600"/>
            <a:ext cx="7450541" cy="457200"/>
          </a:xfrm>
        </p:spPr>
        <p:txBody>
          <a:bodyPr/>
          <a:lstStyle/>
          <a:p>
            <a:r>
              <a:rPr lang="en-GB" sz="3500" dirty="0">
                <a:solidFill>
                  <a:srgbClr val="1C74BA"/>
                </a:solidFill>
              </a:rPr>
              <a:t>Other notes</a:t>
            </a:r>
            <a:endParaRPr lang="en-US" sz="3500" dirty="0">
              <a:solidFill>
                <a:srgbClr val="1C74BA"/>
              </a:solidFill>
            </a:endParaRPr>
          </a:p>
        </p:txBody>
      </p:sp>
      <p:sp>
        <p:nvSpPr>
          <p:cNvPr id="4" name="Slide Number Placeholder 3"/>
          <p:cNvSpPr>
            <a:spLocks noGrp="1"/>
          </p:cNvSpPr>
          <p:nvPr>
            <p:ph type="sldNum" sz="quarter" idx="12"/>
          </p:nvPr>
        </p:nvSpPr>
        <p:spPr/>
        <p:txBody>
          <a:bodyPr/>
          <a:lstStyle/>
          <a:p>
            <a:fld id="{41056836-7AE5-734C-8448-F3DF545CBDB7}" type="slidenum">
              <a:rPr lang="en-US" smtClean="0"/>
              <a:pPr/>
              <a:t>11</a:t>
            </a:fld>
            <a:endParaRPr lang="en-US" dirty="0"/>
          </a:p>
        </p:txBody>
      </p:sp>
      <p:sp>
        <p:nvSpPr>
          <p:cNvPr id="7" name="TextBox 6">
            <a:extLst>
              <a:ext uri="{FF2B5EF4-FFF2-40B4-BE49-F238E27FC236}">
                <a16:creationId xmlns:a16="http://schemas.microsoft.com/office/drawing/2014/main" id="{A10FB5D6-5B30-438E-98A3-12AF77AB7F0A}"/>
              </a:ext>
            </a:extLst>
          </p:cNvPr>
          <p:cNvSpPr txBox="1"/>
          <p:nvPr/>
        </p:nvSpPr>
        <p:spPr>
          <a:xfrm>
            <a:off x="752044" y="1143000"/>
            <a:ext cx="7629956" cy="4708981"/>
          </a:xfrm>
          <a:prstGeom prst="rect">
            <a:avLst/>
          </a:prstGeom>
          <a:noFill/>
        </p:spPr>
        <p:txBody>
          <a:bodyPr wrap="square">
            <a:spAutoFit/>
          </a:bodyPr>
          <a:lstStyle/>
          <a:p>
            <a:pPr marL="342900" indent="-342900" algn="just">
              <a:buFont typeface="Arial" panose="020B0604020202020204" pitchFamily="34" charset="0"/>
              <a:buChar char="•"/>
            </a:pPr>
            <a:r>
              <a:rPr lang="en-US" sz="2000" dirty="0"/>
              <a:t>JSON is purely a string with a specified data format — it contains only properties, no methods.</a:t>
            </a:r>
          </a:p>
          <a:p>
            <a:pPr marL="342900" indent="-342900" algn="just">
              <a:buFont typeface="Arial" panose="020B0604020202020204" pitchFamily="34" charset="0"/>
              <a:buChar char="•"/>
            </a:pPr>
            <a:r>
              <a:rPr lang="en-US" sz="2000" dirty="0"/>
              <a:t>JSON requires double quotes to be used around strings and property names. Single quotes are not valid other than surrounding the entire JSON string.</a:t>
            </a:r>
          </a:p>
          <a:p>
            <a:pPr marL="342900" indent="-342900" algn="just">
              <a:buFont typeface="Arial" panose="020B0604020202020204" pitchFamily="34" charset="0"/>
              <a:buChar char="•"/>
            </a:pPr>
            <a:r>
              <a:rPr lang="en-US" sz="2000" dirty="0"/>
              <a:t>Even a single misplaced comma or colon can cause a JSON file to go wrong, and not work. You should be careful to validate any data you are attempting to use (although computer-generated JSON is less likely to include errors, as long as the generator program is working correctly). You can validate JSON using an application like </a:t>
            </a:r>
            <a:r>
              <a:rPr lang="en-US" sz="2000" dirty="0" err="1"/>
              <a:t>JSONLint</a:t>
            </a:r>
            <a:r>
              <a:rPr lang="en-US" sz="2000" dirty="0"/>
              <a:t>.</a:t>
            </a:r>
          </a:p>
          <a:p>
            <a:pPr marL="342900" indent="-342900" algn="just">
              <a:buFont typeface="Arial" panose="020B0604020202020204" pitchFamily="34" charset="0"/>
              <a:buChar char="•"/>
            </a:pPr>
            <a:r>
              <a:rPr lang="en-US" sz="2000" dirty="0"/>
              <a:t>JSON can actually take the form of any data type that is valid for inclusion inside JSON, not just arrays or objects. So, for example, a single string or number would be valid JSON.</a:t>
            </a:r>
          </a:p>
          <a:p>
            <a:pPr marL="342900" indent="-342900" algn="just">
              <a:buFont typeface="Arial" panose="020B0604020202020204" pitchFamily="34" charset="0"/>
              <a:buChar char="•"/>
            </a:pPr>
            <a:r>
              <a:rPr lang="en-US" sz="2000" dirty="0"/>
              <a:t>Unlike in JavaScript code in which object properties may be unquoted, in JSON only quoted strings may be used as properties.</a:t>
            </a:r>
          </a:p>
        </p:txBody>
      </p:sp>
    </p:spTree>
    <p:extLst>
      <p:ext uri="{BB962C8B-B14F-4D97-AF65-F5344CB8AC3E}">
        <p14:creationId xmlns:p14="http://schemas.microsoft.com/office/powerpoint/2010/main" val="3984114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1056836-7AE5-734C-8448-F3DF545CBDB7}" type="slidenum">
              <a:rPr lang="en-US" smtClean="0"/>
              <a:pPr/>
              <a:t>12</a:t>
            </a:fld>
            <a:endParaRPr lang="en-US" dirty="0"/>
          </a:p>
        </p:txBody>
      </p:sp>
      <p:sp>
        <p:nvSpPr>
          <p:cNvPr id="6" name="Title 1">
            <a:extLst>
              <a:ext uri="{FF2B5EF4-FFF2-40B4-BE49-F238E27FC236}">
                <a16:creationId xmlns:a16="http://schemas.microsoft.com/office/drawing/2014/main" id="{DDE40CE6-C981-4559-A48F-CD0AEC077415}"/>
              </a:ext>
            </a:extLst>
          </p:cNvPr>
          <p:cNvSpPr>
            <a:spLocks noGrp="1"/>
          </p:cNvSpPr>
          <p:nvPr>
            <p:ph type="title"/>
          </p:nvPr>
        </p:nvSpPr>
        <p:spPr>
          <a:xfrm>
            <a:off x="838200" y="457200"/>
            <a:ext cx="7450541" cy="594995"/>
          </a:xfrm>
        </p:spPr>
        <p:txBody>
          <a:bodyPr/>
          <a:lstStyle/>
          <a:p>
            <a:pPr algn="ctr"/>
            <a:r>
              <a:rPr lang="en-GB" sz="4500" dirty="0">
                <a:solidFill>
                  <a:srgbClr val="1C74BA"/>
                </a:solidFill>
              </a:rPr>
              <a:t>Useful Links</a:t>
            </a:r>
            <a:endParaRPr lang="en-GB" sz="4500" dirty="0">
              <a:solidFill>
                <a:srgbClr val="1C74BA"/>
              </a:solidFill>
              <a:ea typeface="+mj-ea"/>
              <a:cs typeface="+mj-cs"/>
            </a:endParaRPr>
          </a:p>
        </p:txBody>
      </p:sp>
      <p:sp>
        <p:nvSpPr>
          <p:cNvPr id="7" name="Rectangle 6"/>
          <p:cNvSpPr/>
          <p:nvPr/>
        </p:nvSpPr>
        <p:spPr>
          <a:xfrm>
            <a:off x="703556" y="2039753"/>
            <a:ext cx="7529559" cy="707886"/>
          </a:xfrm>
          <a:prstGeom prst="rect">
            <a:avLst/>
          </a:prstGeom>
        </p:spPr>
        <p:txBody>
          <a:bodyPr wrap="square">
            <a:spAutoFit/>
          </a:bodyPr>
          <a:lstStyle/>
          <a:p>
            <a:r>
              <a:rPr lang="en-US" sz="2200" b="1" dirty="0"/>
              <a:t>2. </a:t>
            </a:r>
            <a:r>
              <a:rPr lang="en-GB" sz="2400" b="1" dirty="0"/>
              <a:t>JSON – Introduction</a:t>
            </a:r>
          </a:p>
          <a:p>
            <a:r>
              <a:rPr lang="en-US" sz="1600" dirty="0"/>
              <a:t>https://www.w3schools.com/js/js_json_intro.asp</a:t>
            </a:r>
          </a:p>
        </p:txBody>
      </p:sp>
      <p:sp>
        <p:nvSpPr>
          <p:cNvPr id="8" name="Rectangle 7"/>
          <p:cNvSpPr/>
          <p:nvPr/>
        </p:nvSpPr>
        <p:spPr>
          <a:xfrm>
            <a:off x="703556" y="1129792"/>
            <a:ext cx="7972425" cy="707886"/>
          </a:xfrm>
          <a:prstGeom prst="rect">
            <a:avLst/>
          </a:prstGeom>
        </p:spPr>
        <p:txBody>
          <a:bodyPr wrap="square">
            <a:spAutoFit/>
          </a:bodyPr>
          <a:lstStyle/>
          <a:p>
            <a:pPr lvl="0"/>
            <a:r>
              <a:rPr lang="en-US" sz="2400" b="1" dirty="0"/>
              <a:t>1. Working with JSON</a:t>
            </a:r>
          </a:p>
          <a:p>
            <a:pPr lvl="0"/>
            <a:r>
              <a:rPr lang="en-GB" sz="1600" dirty="0"/>
              <a:t>https://developer.mozilla.org/en-US/docs/Learn/JavaScript/Objects/JSON</a:t>
            </a:r>
            <a:endParaRPr lang="en-US" sz="1600" dirty="0"/>
          </a:p>
        </p:txBody>
      </p:sp>
    </p:spTree>
    <p:extLst>
      <p:ext uri="{BB962C8B-B14F-4D97-AF65-F5344CB8AC3E}">
        <p14:creationId xmlns:p14="http://schemas.microsoft.com/office/powerpoint/2010/main" val="2521603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09600"/>
            <a:ext cx="7450541" cy="457200"/>
          </a:xfrm>
        </p:spPr>
        <p:txBody>
          <a:bodyPr/>
          <a:lstStyle/>
          <a:p>
            <a:r>
              <a:rPr lang="en-GB" sz="3500" dirty="0">
                <a:solidFill>
                  <a:srgbClr val="1C74BA"/>
                </a:solidFill>
              </a:rPr>
              <a:t>What is JSON?</a:t>
            </a:r>
            <a:endParaRPr lang="en-US" sz="3500" dirty="0">
              <a:solidFill>
                <a:srgbClr val="1C74BA"/>
              </a:solidFill>
            </a:endParaRPr>
          </a:p>
        </p:txBody>
      </p:sp>
      <p:sp>
        <p:nvSpPr>
          <p:cNvPr id="4" name="Slide Number Placeholder 3"/>
          <p:cNvSpPr>
            <a:spLocks noGrp="1"/>
          </p:cNvSpPr>
          <p:nvPr>
            <p:ph type="sldNum" sz="quarter" idx="12"/>
          </p:nvPr>
        </p:nvSpPr>
        <p:spPr/>
        <p:txBody>
          <a:bodyPr/>
          <a:lstStyle/>
          <a:p>
            <a:fld id="{41056836-7AE5-734C-8448-F3DF545CBDB7}" type="slidenum">
              <a:rPr lang="en-US" smtClean="0"/>
              <a:pPr/>
              <a:t>2</a:t>
            </a:fld>
            <a:endParaRPr lang="en-US" dirty="0"/>
          </a:p>
        </p:txBody>
      </p:sp>
      <p:sp>
        <p:nvSpPr>
          <p:cNvPr id="9" name="TextBox 8">
            <a:extLst>
              <a:ext uri="{FF2B5EF4-FFF2-40B4-BE49-F238E27FC236}">
                <a16:creationId xmlns:a16="http://schemas.microsoft.com/office/drawing/2014/main" id="{F327F776-AFA8-4F72-9638-D6AA4B06DA63}"/>
              </a:ext>
            </a:extLst>
          </p:cNvPr>
          <p:cNvSpPr txBox="1"/>
          <p:nvPr/>
        </p:nvSpPr>
        <p:spPr>
          <a:xfrm>
            <a:off x="762000" y="1219200"/>
            <a:ext cx="7772400" cy="1061829"/>
          </a:xfrm>
          <a:prstGeom prst="rect">
            <a:avLst/>
          </a:prstGeom>
          <a:noFill/>
        </p:spPr>
        <p:txBody>
          <a:bodyPr wrap="square">
            <a:spAutoFit/>
          </a:bodyPr>
          <a:lstStyle/>
          <a:p>
            <a:pPr algn="l"/>
            <a:r>
              <a:rPr lang="en-US" sz="2100" b="0" i="0" dirty="0">
                <a:solidFill>
                  <a:srgbClr val="000000"/>
                </a:solidFill>
                <a:effectLst/>
                <a:latin typeface="Verdana" panose="020B0604030504040204" pitchFamily="34" charset="0"/>
              </a:rPr>
              <a:t>JSON stands for </a:t>
            </a:r>
            <a:r>
              <a:rPr lang="en-US" sz="2100" b="1" i="0" dirty="0">
                <a:solidFill>
                  <a:srgbClr val="000000"/>
                </a:solidFill>
                <a:effectLst/>
                <a:latin typeface="Verdana" panose="020B0604030504040204" pitchFamily="34" charset="0"/>
              </a:rPr>
              <a:t>J</a:t>
            </a:r>
            <a:r>
              <a:rPr lang="en-US" sz="2100" b="0" i="0" dirty="0">
                <a:solidFill>
                  <a:srgbClr val="000000"/>
                </a:solidFill>
                <a:effectLst/>
                <a:latin typeface="Verdana" panose="020B0604030504040204" pitchFamily="34" charset="0"/>
              </a:rPr>
              <a:t>ava</a:t>
            </a:r>
            <a:r>
              <a:rPr lang="en-US" sz="2100" b="1" i="0" dirty="0">
                <a:solidFill>
                  <a:srgbClr val="000000"/>
                </a:solidFill>
                <a:effectLst/>
                <a:latin typeface="Verdana" panose="020B0604030504040204" pitchFamily="34" charset="0"/>
              </a:rPr>
              <a:t>S</a:t>
            </a:r>
            <a:r>
              <a:rPr lang="en-US" sz="2100" b="0" i="0" dirty="0">
                <a:solidFill>
                  <a:srgbClr val="000000"/>
                </a:solidFill>
                <a:effectLst/>
                <a:latin typeface="Verdana" panose="020B0604030504040204" pitchFamily="34" charset="0"/>
              </a:rPr>
              <a:t>cript </a:t>
            </a:r>
            <a:r>
              <a:rPr lang="en-US" sz="2100" b="1" i="0" dirty="0">
                <a:solidFill>
                  <a:srgbClr val="000000"/>
                </a:solidFill>
                <a:effectLst/>
                <a:latin typeface="Verdana" panose="020B0604030504040204" pitchFamily="34" charset="0"/>
              </a:rPr>
              <a:t>O</a:t>
            </a:r>
            <a:r>
              <a:rPr lang="en-US" sz="2100" b="0" i="0" dirty="0">
                <a:solidFill>
                  <a:srgbClr val="000000"/>
                </a:solidFill>
                <a:effectLst/>
                <a:latin typeface="Verdana" panose="020B0604030504040204" pitchFamily="34" charset="0"/>
              </a:rPr>
              <a:t>bject </a:t>
            </a:r>
            <a:r>
              <a:rPr lang="en-US" sz="2100" b="1" i="0" dirty="0">
                <a:solidFill>
                  <a:srgbClr val="000000"/>
                </a:solidFill>
                <a:effectLst/>
                <a:latin typeface="Verdana" panose="020B0604030504040204" pitchFamily="34" charset="0"/>
              </a:rPr>
              <a:t>N</a:t>
            </a:r>
            <a:r>
              <a:rPr lang="en-US" sz="2100" b="0" i="0" dirty="0">
                <a:solidFill>
                  <a:srgbClr val="000000"/>
                </a:solidFill>
                <a:effectLst/>
                <a:latin typeface="Verdana" panose="020B0604030504040204" pitchFamily="34" charset="0"/>
              </a:rPr>
              <a:t>otation</a:t>
            </a:r>
          </a:p>
          <a:p>
            <a:pPr algn="l"/>
            <a:r>
              <a:rPr lang="en-US" sz="2100" b="0" i="0" dirty="0">
                <a:solidFill>
                  <a:srgbClr val="000000"/>
                </a:solidFill>
                <a:effectLst/>
                <a:latin typeface="Verdana" panose="020B0604030504040204" pitchFamily="34" charset="0"/>
              </a:rPr>
              <a:t>JSON is a </a:t>
            </a:r>
            <a:r>
              <a:rPr lang="en-US" sz="2100" b="1" i="0" dirty="0">
                <a:solidFill>
                  <a:srgbClr val="000000"/>
                </a:solidFill>
                <a:effectLst/>
                <a:latin typeface="Verdana" panose="020B0604030504040204" pitchFamily="34" charset="0"/>
              </a:rPr>
              <a:t>text format</a:t>
            </a:r>
            <a:r>
              <a:rPr lang="en-US" sz="2100" b="0" i="0" dirty="0">
                <a:solidFill>
                  <a:srgbClr val="000000"/>
                </a:solidFill>
                <a:effectLst/>
                <a:latin typeface="Verdana" panose="020B0604030504040204" pitchFamily="34" charset="0"/>
              </a:rPr>
              <a:t> for storing and transporting data</a:t>
            </a:r>
          </a:p>
          <a:p>
            <a:pPr algn="l"/>
            <a:r>
              <a:rPr lang="en-US" sz="2100" b="0" i="0" dirty="0">
                <a:solidFill>
                  <a:srgbClr val="000000"/>
                </a:solidFill>
                <a:effectLst/>
                <a:latin typeface="Verdana" panose="020B0604030504040204" pitchFamily="34" charset="0"/>
              </a:rPr>
              <a:t>JSON is "self-describing" and easy to understand</a:t>
            </a:r>
          </a:p>
        </p:txBody>
      </p:sp>
    </p:spTree>
    <p:extLst>
      <p:ext uri="{BB962C8B-B14F-4D97-AF65-F5344CB8AC3E}">
        <p14:creationId xmlns:p14="http://schemas.microsoft.com/office/powerpoint/2010/main" val="2733344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09600"/>
            <a:ext cx="7450541" cy="457200"/>
          </a:xfrm>
        </p:spPr>
        <p:txBody>
          <a:bodyPr/>
          <a:lstStyle/>
          <a:p>
            <a:r>
              <a:rPr lang="en-GB" sz="3500" dirty="0">
                <a:solidFill>
                  <a:srgbClr val="1C74BA"/>
                </a:solidFill>
              </a:rPr>
              <a:t>What is JSON?</a:t>
            </a:r>
            <a:endParaRPr lang="en-US" sz="3500" dirty="0">
              <a:solidFill>
                <a:srgbClr val="1C74BA"/>
              </a:solidFill>
            </a:endParaRPr>
          </a:p>
        </p:txBody>
      </p:sp>
      <p:sp>
        <p:nvSpPr>
          <p:cNvPr id="4" name="Slide Number Placeholder 3"/>
          <p:cNvSpPr>
            <a:spLocks noGrp="1"/>
          </p:cNvSpPr>
          <p:nvPr>
            <p:ph type="sldNum" sz="quarter" idx="12"/>
          </p:nvPr>
        </p:nvSpPr>
        <p:spPr/>
        <p:txBody>
          <a:bodyPr/>
          <a:lstStyle/>
          <a:p>
            <a:fld id="{41056836-7AE5-734C-8448-F3DF545CBDB7}" type="slidenum">
              <a:rPr lang="en-US" smtClean="0"/>
              <a:pPr/>
              <a:t>3</a:t>
            </a:fld>
            <a:endParaRPr lang="en-US" dirty="0"/>
          </a:p>
        </p:txBody>
      </p:sp>
      <p:sp>
        <p:nvSpPr>
          <p:cNvPr id="9" name="TextBox 8">
            <a:extLst>
              <a:ext uri="{FF2B5EF4-FFF2-40B4-BE49-F238E27FC236}">
                <a16:creationId xmlns:a16="http://schemas.microsoft.com/office/drawing/2014/main" id="{F327F776-AFA8-4F72-9638-D6AA4B06DA63}"/>
              </a:ext>
            </a:extLst>
          </p:cNvPr>
          <p:cNvSpPr txBox="1"/>
          <p:nvPr/>
        </p:nvSpPr>
        <p:spPr>
          <a:xfrm>
            <a:off x="762000" y="1219200"/>
            <a:ext cx="7516785" cy="2123658"/>
          </a:xfrm>
          <a:prstGeom prst="rect">
            <a:avLst/>
          </a:prstGeom>
          <a:noFill/>
        </p:spPr>
        <p:txBody>
          <a:bodyPr wrap="square">
            <a:spAutoFit/>
          </a:bodyPr>
          <a:lstStyle/>
          <a:p>
            <a:pPr algn="just"/>
            <a:r>
              <a:rPr lang="en-US" sz="2200" b="1" dirty="0"/>
              <a:t>JavaScript Object Notation </a:t>
            </a:r>
            <a:r>
              <a:rPr lang="en-US" sz="2200" dirty="0"/>
              <a:t>(JSON) is a standard text-based format for representing structured data based on JavaScript object syntax. </a:t>
            </a:r>
          </a:p>
          <a:p>
            <a:pPr algn="just"/>
            <a:r>
              <a:rPr lang="en-US" sz="2200" dirty="0"/>
              <a:t>It is commonly used for transmitting data in web applications (e.g., sending some data from the server to the client, so it can be displayed on a web page, or vice versa).</a:t>
            </a:r>
          </a:p>
        </p:txBody>
      </p:sp>
    </p:spTree>
    <p:extLst>
      <p:ext uri="{BB962C8B-B14F-4D97-AF65-F5344CB8AC3E}">
        <p14:creationId xmlns:p14="http://schemas.microsoft.com/office/powerpoint/2010/main" val="531643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09600"/>
            <a:ext cx="7450541" cy="457200"/>
          </a:xfrm>
        </p:spPr>
        <p:txBody>
          <a:bodyPr/>
          <a:lstStyle/>
          <a:p>
            <a:r>
              <a:rPr lang="en-GB" sz="3500" dirty="0">
                <a:solidFill>
                  <a:srgbClr val="1C74BA"/>
                </a:solidFill>
              </a:rPr>
              <a:t>What is JSON?</a:t>
            </a:r>
            <a:endParaRPr lang="en-US" sz="3500" dirty="0">
              <a:solidFill>
                <a:srgbClr val="1C74BA"/>
              </a:solidFill>
            </a:endParaRPr>
          </a:p>
        </p:txBody>
      </p:sp>
      <p:sp>
        <p:nvSpPr>
          <p:cNvPr id="4" name="Slide Number Placeholder 3"/>
          <p:cNvSpPr>
            <a:spLocks noGrp="1"/>
          </p:cNvSpPr>
          <p:nvPr>
            <p:ph type="sldNum" sz="quarter" idx="12"/>
          </p:nvPr>
        </p:nvSpPr>
        <p:spPr/>
        <p:txBody>
          <a:bodyPr/>
          <a:lstStyle/>
          <a:p>
            <a:fld id="{41056836-7AE5-734C-8448-F3DF545CBDB7}" type="slidenum">
              <a:rPr lang="en-US" smtClean="0"/>
              <a:pPr/>
              <a:t>4</a:t>
            </a:fld>
            <a:endParaRPr lang="en-US" dirty="0"/>
          </a:p>
        </p:txBody>
      </p:sp>
      <p:sp>
        <p:nvSpPr>
          <p:cNvPr id="9" name="TextBox 8">
            <a:extLst>
              <a:ext uri="{FF2B5EF4-FFF2-40B4-BE49-F238E27FC236}">
                <a16:creationId xmlns:a16="http://schemas.microsoft.com/office/drawing/2014/main" id="{F327F776-AFA8-4F72-9638-D6AA4B06DA63}"/>
              </a:ext>
            </a:extLst>
          </p:cNvPr>
          <p:cNvSpPr txBox="1"/>
          <p:nvPr/>
        </p:nvSpPr>
        <p:spPr>
          <a:xfrm>
            <a:off x="718922" y="1197429"/>
            <a:ext cx="7706156" cy="3477875"/>
          </a:xfrm>
          <a:prstGeom prst="rect">
            <a:avLst/>
          </a:prstGeom>
          <a:noFill/>
        </p:spPr>
        <p:txBody>
          <a:bodyPr wrap="square">
            <a:spAutoFit/>
          </a:bodyPr>
          <a:lstStyle/>
          <a:p>
            <a:pPr algn="just"/>
            <a:r>
              <a:rPr lang="en-US" sz="2000" dirty="0"/>
              <a:t>JSON is a text-based data format following JavaScript object syntax, which was popularized by </a:t>
            </a:r>
            <a:r>
              <a:rPr lang="en-US" sz="2000" b="1" dirty="0"/>
              <a:t>Douglas Crockford</a:t>
            </a:r>
            <a:r>
              <a:rPr lang="en-US" sz="2000" dirty="0"/>
              <a:t>. Even though it closely resembles JavaScript object literal syntax, it can be used independently from JavaScript, and many programming environments feature the ability to read (parse) and generate JSON.</a:t>
            </a:r>
          </a:p>
          <a:p>
            <a:pPr algn="just"/>
            <a:endParaRPr lang="en-US" sz="2000" dirty="0"/>
          </a:p>
          <a:p>
            <a:pPr algn="just"/>
            <a:r>
              <a:rPr lang="en-US" sz="2000" dirty="0"/>
              <a:t>JSON exists as a string — useful when you want to transmit data across a network. It needs to be converted to a native JavaScript object when you want to access the data. This is not a big issue —  JavaScript provides a global JSON object that has methods available for converting between the two.</a:t>
            </a:r>
          </a:p>
        </p:txBody>
      </p:sp>
    </p:spTree>
    <p:extLst>
      <p:ext uri="{BB962C8B-B14F-4D97-AF65-F5344CB8AC3E}">
        <p14:creationId xmlns:p14="http://schemas.microsoft.com/office/powerpoint/2010/main" val="417427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09600"/>
            <a:ext cx="7450541" cy="457200"/>
          </a:xfrm>
        </p:spPr>
        <p:txBody>
          <a:bodyPr/>
          <a:lstStyle/>
          <a:p>
            <a:r>
              <a:rPr lang="en-GB" sz="3500" dirty="0">
                <a:solidFill>
                  <a:srgbClr val="1C74BA"/>
                </a:solidFill>
              </a:rPr>
              <a:t>What is JSON?</a:t>
            </a:r>
            <a:endParaRPr lang="en-US" sz="3500" dirty="0">
              <a:solidFill>
                <a:srgbClr val="1C74BA"/>
              </a:solidFill>
            </a:endParaRPr>
          </a:p>
        </p:txBody>
      </p:sp>
      <p:sp>
        <p:nvSpPr>
          <p:cNvPr id="4" name="Slide Number Placeholder 3"/>
          <p:cNvSpPr>
            <a:spLocks noGrp="1"/>
          </p:cNvSpPr>
          <p:nvPr>
            <p:ph type="sldNum" sz="quarter" idx="12"/>
          </p:nvPr>
        </p:nvSpPr>
        <p:spPr/>
        <p:txBody>
          <a:bodyPr/>
          <a:lstStyle/>
          <a:p>
            <a:fld id="{41056836-7AE5-734C-8448-F3DF545CBDB7}" type="slidenum">
              <a:rPr lang="en-US" smtClean="0"/>
              <a:pPr/>
              <a:t>5</a:t>
            </a:fld>
            <a:endParaRPr lang="en-US" dirty="0"/>
          </a:p>
        </p:txBody>
      </p:sp>
      <p:sp>
        <p:nvSpPr>
          <p:cNvPr id="9" name="TextBox 8">
            <a:extLst>
              <a:ext uri="{FF2B5EF4-FFF2-40B4-BE49-F238E27FC236}">
                <a16:creationId xmlns:a16="http://schemas.microsoft.com/office/drawing/2014/main" id="{F327F776-AFA8-4F72-9638-D6AA4B06DA63}"/>
              </a:ext>
            </a:extLst>
          </p:cNvPr>
          <p:cNvSpPr txBox="1"/>
          <p:nvPr/>
        </p:nvSpPr>
        <p:spPr>
          <a:xfrm>
            <a:off x="828244" y="1197429"/>
            <a:ext cx="7596834" cy="3477875"/>
          </a:xfrm>
          <a:prstGeom prst="rect">
            <a:avLst/>
          </a:prstGeom>
          <a:noFill/>
        </p:spPr>
        <p:txBody>
          <a:bodyPr wrap="square">
            <a:spAutoFit/>
          </a:bodyPr>
          <a:lstStyle/>
          <a:p>
            <a:pPr algn="just"/>
            <a:r>
              <a:rPr lang="en-US" sz="2000" b="0" i="0" dirty="0">
                <a:solidFill>
                  <a:srgbClr val="1B1B1B"/>
                </a:solidFill>
                <a:effectLst/>
                <a:latin typeface="arial" panose="020B0604020202020204" pitchFamily="34" charset="0"/>
              </a:rPr>
              <a:t>Converting a string to a native object is called </a:t>
            </a:r>
            <a:r>
              <a:rPr lang="en-US" sz="2000" b="1" i="1" dirty="0">
                <a:solidFill>
                  <a:srgbClr val="1B1B1B"/>
                </a:solidFill>
                <a:effectLst/>
                <a:latin typeface="arial" panose="020B0604020202020204" pitchFamily="34" charset="0"/>
              </a:rPr>
              <a:t>deserialization</a:t>
            </a:r>
            <a:r>
              <a:rPr lang="en-US" sz="2000" b="0" i="0" dirty="0">
                <a:solidFill>
                  <a:srgbClr val="1B1B1B"/>
                </a:solidFill>
                <a:effectLst/>
                <a:latin typeface="arial" panose="020B0604020202020204" pitchFamily="34" charset="0"/>
              </a:rPr>
              <a:t>, while converting a native object to a string so it can be transmitted across the network is called </a:t>
            </a:r>
            <a:r>
              <a:rPr lang="en-US" sz="2000" b="1" i="1" dirty="0">
                <a:solidFill>
                  <a:srgbClr val="1B1B1B"/>
                </a:solidFill>
                <a:effectLst/>
                <a:latin typeface="arial" panose="020B0604020202020204" pitchFamily="34" charset="0"/>
              </a:rPr>
              <a:t>serialization</a:t>
            </a:r>
            <a:r>
              <a:rPr lang="en-US" sz="2000" b="0" i="0" dirty="0">
                <a:solidFill>
                  <a:srgbClr val="1B1B1B"/>
                </a:solidFill>
                <a:effectLst/>
                <a:latin typeface="arial" panose="020B0604020202020204" pitchFamily="34" charset="0"/>
              </a:rPr>
              <a:t>.</a:t>
            </a:r>
          </a:p>
          <a:p>
            <a:pPr algn="just"/>
            <a:endParaRPr lang="en-US" sz="2000" dirty="0">
              <a:solidFill>
                <a:srgbClr val="1B1B1B"/>
              </a:solidFill>
              <a:latin typeface="arial" panose="020B0604020202020204" pitchFamily="34" charset="0"/>
            </a:endParaRPr>
          </a:p>
          <a:p>
            <a:pPr algn="just"/>
            <a:r>
              <a:rPr lang="en-US" sz="2000" dirty="0"/>
              <a:t>A JSON string can be stored in its own file, which is basically just a text file with an extension of </a:t>
            </a:r>
            <a:r>
              <a:rPr lang="en-US" sz="2000" b="1" dirty="0"/>
              <a:t>.json</a:t>
            </a:r>
            <a:r>
              <a:rPr lang="en-US" sz="2000" dirty="0"/>
              <a:t>, and a </a:t>
            </a:r>
            <a:r>
              <a:rPr lang="en-US" sz="2000" b="1" dirty="0"/>
              <a:t>MIME type of application/json</a:t>
            </a:r>
            <a:r>
              <a:rPr lang="en-US" sz="2000" dirty="0"/>
              <a:t>.</a:t>
            </a:r>
          </a:p>
          <a:p>
            <a:pPr algn="just"/>
            <a:endParaRPr lang="en-US" sz="2000" dirty="0"/>
          </a:p>
          <a:p>
            <a:pPr algn="just"/>
            <a:r>
              <a:rPr lang="en-US" sz="2000" dirty="0"/>
              <a:t>A</a:t>
            </a:r>
            <a:r>
              <a:rPr lang="en-US" sz="2000" b="1" dirty="0"/>
              <a:t> MIME type </a:t>
            </a:r>
            <a:r>
              <a:rPr lang="en-US" sz="2000" dirty="0"/>
              <a:t>(now properly called "media type", but also sometimes "content type") is a string sent along with a file indicating the type of the file (describing the content format, for example, a sound file might be labeled audio/</a:t>
            </a:r>
            <a:r>
              <a:rPr lang="en-US" sz="2000" dirty="0" err="1"/>
              <a:t>ogg</a:t>
            </a:r>
            <a:r>
              <a:rPr lang="en-US" sz="2000" dirty="0"/>
              <a:t>, or an image file image/</a:t>
            </a:r>
            <a:r>
              <a:rPr lang="en-US" sz="2000" dirty="0" err="1"/>
              <a:t>png</a:t>
            </a:r>
            <a:r>
              <a:rPr lang="en-US" sz="2000" dirty="0"/>
              <a:t>).</a:t>
            </a:r>
          </a:p>
        </p:txBody>
      </p:sp>
    </p:spTree>
    <p:extLst>
      <p:ext uri="{BB962C8B-B14F-4D97-AF65-F5344CB8AC3E}">
        <p14:creationId xmlns:p14="http://schemas.microsoft.com/office/powerpoint/2010/main" val="2087804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09600"/>
            <a:ext cx="7450541" cy="457200"/>
          </a:xfrm>
        </p:spPr>
        <p:txBody>
          <a:bodyPr/>
          <a:lstStyle/>
          <a:p>
            <a:r>
              <a:rPr lang="en-GB" sz="3500" dirty="0">
                <a:solidFill>
                  <a:srgbClr val="1C74BA"/>
                </a:solidFill>
              </a:rPr>
              <a:t>JSON Example</a:t>
            </a:r>
            <a:endParaRPr lang="en-US" sz="3500" dirty="0">
              <a:solidFill>
                <a:srgbClr val="1C74BA"/>
              </a:solidFill>
            </a:endParaRPr>
          </a:p>
        </p:txBody>
      </p:sp>
      <p:sp>
        <p:nvSpPr>
          <p:cNvPr id="4" name="Slide Number Placeholder 3"/>
          <p:cNvSpPr>
            <a:spLocks noGrp="1"/>
          </p:cNvSpPr>
          <p:nvPr>
            <p:ph type="sldNum" sz="quarter" idx="12"/>
          </p:nvPr>
        </p:nvSpPr>
        <p:spPr/>
        <p:txBody>
          <a:bodyPr/>
          <a:lstStyle/>
          <a:p>
            <a:fld id="{41056836-7AE5-734C-8448-F3DF545CBDB7}" type="slidenum">
              <a:rPr lang="en-US" smtClean="0"/>
              <a:pPr/>
              <a:t>6</a:t>
            </a:fld>
            <a:endParaRPr lang="en-US" dirty="0"/>
          </a:p>
        </p:txBody>
      </p:sp>
      <p:sp>
        <p:nvSpPr>
          <p:cNvPr id="6" name="TextBox 5">
            <a:extLst>
              <a:ext uri="{FF2B5EF4-FFF2-40B4-BE49-F238E27FC236}">
                <a16:creationId xmlns:a16="http://schemas.microsoft.com/office/drawing/2014/main" id="{B07A5F2A-D77E-424A-A2C9-F5BC29B41610}"/>
              </a:ext>
            </a:extLst>
          </p:cNvPr>
          <p:cNvSpPr txBox="1"/>
          <p:nvPr/>
        </p:nvSpPr>
        <p:spPr>
          <a:xfrm>
            <a:off x="762000" y="1147341"/>
            <a:ext cx="4572000" cy="400110"/>
          </a:xfrm>
          <a:prstGeom prst="rect">
            <a:avLst/>
          </a:prstGeom>
          <a:noFill/>
        </p:spPr>
        <p:txBody>
          <a:bodyPr wrap="square">
            <a:spAutoFit/>
          </a:bodyPr>
          <a:lstStyle/>
          <a:p>
            <a:r>
              <a:rPr lang="en-US" sz="2000" dirty="0"/>
              <a:t>This example is a JSON string:</a:t>
            </a:r>
          </a:p>
        </p:txBody>
      </p:sp>
      <p:pic>
        <p:nvPicPr>
          <p:cNvPr id="7" name="Picture 6">
            <a:extLst>
              <a:ext uri="{FF2B5EF4-FFF2-40B4-BE49-F238E27FC236}">
                <a16:creationId xmlns:a16="http://schemas.microsoft.com/office/drawing/2014/main" id="{DD38D4C4-0424-40B8-9E90-C4E151070CE4}"/>
              </a:ext>
            </a:extLst>
          </p:cNvPr>
          <p:cNvPicPr>
            <a:picLocks noChangeAspect="1"/>
          </p:cNvPicPr>
          <p:nvPr/>
        </p:nvPicPr>
        <p:blipFill>
          <a:blip r:embed="rId2"/>
          <a:stretch>
            <a:fillRect/>
          </a:stretch>
        </p:blipFill>
        <p:spPr>
          <a:xfrm>
            <a:off x="762000" y="1627992"/>
            <a:ext cx="4000500" cy="419100"/>
          </a:xfrm>
          <a:prstGeom prst="rect">
            <a:avLst/>
          </a:prstGeom>
        </p:spPr>
      </p:pic>
      <p:sp>
        <p:nvSpPr>
          <p:cNvPr id="10" name="TextBox 9">
            <a:extLst>
              <a:ext uri="{FF2B5EF4-FFF2-40B4-BE49-F238E27FC236}">
                <a16:creationId xmlns:a16="http://schemas.microsoft.com/office/drawing/2014/main" id="{A8D74089-97E7-48AF-B029-0A82992C9D3A}"/>
              </a:ext>
            </a:extLst>
          </p:cNvPr>
          <p:cNvSpPr txBox="1"/>
          <p:nvPr/>
        </p:nvSpPr>
        <p:spPr>
          <a:xfrm>
            <a:off x="762000" y="2127633"/>
            <a:ext cx="7620000" cy="2862322"/>
          </a:xfrm>
          <a:prstGeom prst="rect">
            <a:avLst/>
          </a:prstGeom>
          <a:noFill/>
        </p:spPr>
        <p:txBody>
          <a:bodyPr wrap="square">
            <a:spAutoFit/>
          </a:bodyPr>
          <a:lstStyle/>
          <a:p>
            <a:r>
              <a:rPr lang="en-US" sz="2000" dirty="0"/>
              <a:t>It defines an object with 3 properties:</a:t>
            </a:r>
          </a:p>
          <a:p>
            <a:pPr marL="800100" lvl="1" indent="-342900">
              <a:buFont typeface="Arial" panose="020B0604020202020204" pitchFamily="34" charset="0"/>
              <a:buChar char="•"/>
            </a:pPr>
            <a:r>
              <a:rPr lang="en-US" sz="2000" dirty="0"/>
              <a:t>name</a:t>
            </a:r>
          </a:p>
          <a:p>
            <a:pPr marL="800100" lvl="1" indent="-342900">
              <a:buFont typeface="Arial" panose="020B0604020202020204" pitchFamily="34" charset="0"/>
              <a:buChar char="•"/>
            </a:pPr>
            <a:r>
              <a:rPr lang="en-US" sz="2000" dirty="0"/>
              <a:t>age</a:t>
            </a:r>
          </a:p>
          <a:p>
            <a:pPr marL="800100" lvl="1" indent="-342900">
              <a:buFont typeface="Arial" panose="020B0604020202020204" pitchFamily="34" charset="0"/>
              <a:buChar char="•"/>
            </a:pPr>
            <a:r>
              <a:rPr lang="en-US" sz="2000" dirty="0"/>
              <a:t>Car</a:t>
            </a:r>
          </a:p>
          <a:p>
            <a:endParaRPr lang="en-US" sz="2000" dirty="0"/>
          </a:p>
          <a:p>
            <a:r>
              <a:rPr lang="en-US" sz="2000" dirty="0"/>
              <a:t>Each property has a value.</a:t>
            </a:r>
          </a:p>
          <a:p>
            <a:endParaRPr lang="en-US" sz="2000" dirty="0"/>
          </a:p>
          <a:p>
            <a:r>
              <a:rPr lang="en-US" sz="2000" dirty="0"/>
              <a:t>If you parse the JSON string with a JavaScript program, you can access the data as an object:</a:t>
            </a:r>
          </a:p>
        </p:txBody>
      </p:sp>
      <p:pic>
        <p:nvPicPr>
          <p:cNvPr id="12" name="Picture 11">
            <a:extLst>
              <a:ext uri="{FF2B5EF4-FFF2-40B4-BE49-F238E27FC236}">
                <a16:creationId xmlns:a16="http://schemas.microsoft.com/office/drawing/2014/main" id="{71553DFA-BA83-42E7-ABDA-DD3D3812EA01}"/>
              </a:ext>
            </a:extLst>
          </p:cNvPr>
          <p:cNvPicPr>
            <a:picLocks noChangeAspect="1"/>
          </p:cNvPicPr>
          <p:nvPr/>
        </p:nvPicPr>
        <p:blipFill>
          <a:blip r:embed="rId3"/>
          <a:stretch>
            <a:fillRect/>
          </a:stretch>
        </p:blipFill>
        <p:spPr>
          <a:xfrm>
            <a:off x="762000" y="4951012"/>
            <a:ext cx="2743200" cy="619125"/>
          </a:xfrm>
          <a:prstGeom prst="rect">
            <a:avLst/>
          </a:prstGeom>
        </p:spPr>
      </p:pic>
    </p:spTree>
    <p:extLst>
      <p:ext uri="{BB962C8B-B14F-4D97-AF65-F5344CB8AC3E}">
        <p14:creationId xmlns:p14="http://schemas.microsoft.com/office/powerpoint/2010/main" val="1079623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09600"/>
            <a:ext cx="7450541" cy="457200"/>
          </a:xfrm>
        </p:spPr>
        <p:txBody>
          <a:bodyPr/>
          <a:lstStyle/>
          <a:p>
            <a:r>
              <a:rPr lang="en-GB" sz="3500" dirty="0">
                <a:solidFill>
                  <a:srgbClr val="1C74BA"/>
                </a:solidFill>
              </a:rPr>
              <a:t>JSON structure</a:t>
            </a:r>
            <a:endParaRPr lang="en-US" sz="3500" dirty="0">
              <a:solidFill>
                <a:srgbClr val="1C74BA"/>
              </a:solidFill>
            </a:endParaRPr>
          </a:p>
        </p:txBody>
      </p:sp>
      <p:sp>
        <p:nvSpPr>
          <p:cNvPr id="4" name="Slide Number Placeholder 3"/>
          <p:cNvSpPr>
            <a:spLocks noGrp="1"/>
          </p:cNvSpPr>
          <p:nvPr>
            <p:ph type="sldNum" sz="quarter" idx="12"/>
          </p:nvPr>
        </p:nvSpPr>
        <p:spPr/>
        <p:txBody>
          <a:bodyPr/>
          <a:lstStyle/>
          <a:p>
            <a:fld id="{41056836-7AE5-734C-8448-F3DF545CBDB7}" type="slidenum">
              <a:rPr lang="en-US" smtClean="0"/>
              <a:pPr/>
              <a:t>7</a:t>
            </a:fld>
            <a:endParaRPr lang="en-US" dirty="0"/>
          </a:p>
        </p:txBody>
      </p:sp>
      <p:sp>
        <p:nvSpPr>
          <p:cNvPr id="9" name="TextBox 8">
            <a:extLst>
              <a:ext uri="{FF2B5EF4-FFF2-40B4-BE49-F238E27FC236}">
                <a16:creationId xmlns:a16="http://schemas.microsoft.com/office/drawing/2014/main" id="{18D41DE6-E4E2-4C41-BF3F-418804C12355}"/>
              </a:ext>
            </a:extLst>
          </p:cNvPr>
          <p:cNvSpPr txBox="1"/>
          <p:nvPr/>
        </p:nvSpPr>
        <p:spPr>
          <a:xfrm>
            <a:off x="762000" y="1141448"/>
            <a:ext cx="7553756" cy="1631216"/>
          </a:xfrm>
          <a:prstGeom prst="rect">
            <a:avLst/>
          </a:prstGeom>
          <a:noFill/>
        </p:spPr>
        <p:txBody>
          <a:bodyPr wrap="square">
            <a:spAutoFit/>
          </a:bodyPr>
          <a:lstStyle/>
          <a:p>
            <a:pPr algn="just"/>
            <a:r>
              <a:rPr lang="en-US" sz="2000" dirty="0"/>
              <a:t>As described above, JSON is a string whose format very much resembles JavaScript object literal format. You can include the same basic data types inside JSON as you can in a standard JavaScript object — strings, numbers, arrays, </a:t>
            </a:r>
            <a:r>
              <a:rPr lang="en-US" sz="2000" dirty="0" err="1"/>
              <a:t>booleans</a:t>
            </a:r>
            <a:r>
              <a:rPr lang="en-US" sz="2000" dirty="0"/>
              <a:t>, and other object literals. This allows you to construct a data hierarchy, like so:</a:t>
            </a:r>
          </a:p>
        </p:txBody>
      </p:sp>
    </p:spTree>
    <p:extLst>
      <p:ext uri="{BB962C8B-B14F-4D97-AF65-F5344CB8AC3E}">
        <p14:creationId xmlns:p14="http://schemas.microsoft.com/office/powerpoint/2010/main" val="1659789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09600"/>
            <a:ext cx="7450541" cy="457200"/>
          </a:xfrm>
        </p:spPr>
        <p:txBody>
          <a:bodyPr/>
          <a:lstStyle/>
          <a:p>
            <a:r>
              <a:rPr lang="en-GB" sz="3500" dirty="0">
                <a:solidFill>
                  <a:srgbClr val="1C74BA"/>
                </a:solidFill>
              </a:rPr>
              <a:t>JSON structure</a:t>
            </a:r>
            <a:endParaRPr lang="en-US" sz="3500" dirty="0">
              <a:solidFill>
                <a:srgbClr val="1C74BA"/>
              </a:solidFill>
            </a:endParaRPr>
          </a:p>
        </p:txBody>
      </p:sp>
      <p:sp>
        <p:nvSpPr>
          <p:cNvPr id="4" name="Slide Number Placeholder 3"/>
          <p:cNvSpPr>
            <a:spLocks noGrp="1"/>
          </p:cNvSpPr>
          <p:nvPr>
            <p:ph type="sldNum" sz="quarter" idx="12"/>
          </p:nvPr>
        </p:nvSpPr>
        <p:spPr/>
        <p:txBody>
          <a:bodyPr/>
          <a:lstStyle/>
          <a:p>
            <a:fld id="{41056836-7AE5-734C-8448-F3DF545CBDB7}" type="slidenum">
              <a:rPr lang="en-US" smtClean="0"/>
              <a:pPr/>
              <a:t>8</a:t>
            </a:fld>
            <a:endParaRPr lang="en-US" dirty="0"/>
          </a:p>
        </p:txBody>
      </p:sp>
      <p:pic>
        <p:nvPicPr>
          <p:cNvPr id="7" name="Picture 6">
            <a:extLst>
              <a:ext uri="{FF2B5EF4-FFF2-40B4-BE49-F238E27FC236}">
                <a16:creationId xmlns:a16="http://schemas.microsoft.com/office/drawing/2014/main" id="{89417729-76F7-4E62-85FC-F9F5011688BC}"/>
              </a:ext>
            </a:extLst>
          </p:cNvPr>
          <p:cNvPicPr>
            <a:picLocks noChangeAspect="1"/>
          </p:cNvPicPr>
          <p:nvPr/>
        </p:nvPicPr>
        <p:blipFill>
          <a:blip r:embed="rId2"/>
          <a:stretch>
            <a:fillRect/>
          </a:stretch>
        </p:blipFill>
        <p:spPr>
          <a:xfrm>
            <a:off x="828244" y="1219200"/>
            <a:ext cx="3127730" cy="5200760"/>
          </a:xfrm>
          <a:prstGeom prst="rect">
            <a:avLst/>
          </a:prstGeom>
        </p:spPr>
      </p:pic>
      <p:sp>
        <p:nvSpPr>
          <p:cNvPr id="10" name="TextBox 9">
            <a:extLst>
              <a:ext uri="{FF2B5EF4-FFF2-40B4-BE49-F238E27FC236}">
                <a16:creationId xmlns:a16="http://schemas.microsoft.com/office/drawing/2014/main" id="{F9CAD9B3-A4D1-46C6-A1E9-95D7BAD6D643}"/>
              </a:ext>
            </a:extLst>
          </p:cNvPr>
          <p:cNvSpPr txBox="1"/>
          <p:nvPr/>
        </p:nvSpPr>
        <p:spPr>
          <a:xfrm>
            <a:off x="4347714" y="1214535"/>
            <a:ext cx="4011585" cy="1477328"/>
          </a:xfrm>
          <a:prstGeom prst="rect">
            <a:avLst/>
          </a:prstGeom>
          <a:noFill/>
        </p:spPr>
        <p:txBody>
          <a:bodyPr wrap="square">
            <a:spAutoFit/>
          </a:bodyPr>
          <a:lstStyle/>
          <a:p>
            <a:pPr algn="just"/>
            <a:r>
              <a:rPr lang="en-US" dirty="0"/>
              <a:t>If we loaded this string into a JavaScript program, parsed it into a variable called </a:t>
            </a:r>
            <a:r>
              <a:rPr lang="en-US" dirty="0" err="1"/>
              <a:t>superHeroes</a:t>
            </a:r>
            <a:r>
              <a:rPr lang="en-US" dirty="0"/>
              <a:t> for example, we could then access the data inside it using the same dot/bracket notation.</a:t>
            </a:r>
          </a:p>
        </p:txBody>
      </p:sp>
      <p:pic>
        <p:nvPicPr>
          <p:cNvPr id="12" name="Picture 11">
            <a:extLst>
              <a:ext uri="{FF2B5EF4-FFF2-40B4-BE49-F238E27FC236}">
                <a16:creationId xmlns:a16="http://schemas.microsoft.com/office/drawing/2014/main" id="{31D39866-3B2F-44F3-A3EF-C55C8905D014}"/>
              </a:ext>
            </a:extLst>
          </p:cNvPr>
          <p:cNvPicPr>
            <a:picLocks noChangeAspect="1"/>
          </p:cNvPicPr>
          <p:nvPr/>
        </p:nvPicPr>
        <p:blipFill>
          <a:blip r:embed="rId3"/>
          <a:stretch>
            <a:fillRect/>
          </a:stretch>
        </p:blipFill>
        <p:spPr>
          <a:xfrm>
            <a:off x="5410200" y="2688364"/>
            <a:ext cx="2533650" cy="723900"/>
          </a:xfrm>
          <a:prstGeom prst="rect">
            <a:avLst/>
          </a:prstGeom>
        </p:spPr>
      </p:pic>
      <p:sp>
        <p:nvSpPr>
          <p:cNvPr id="14" name="TextBox 13">
            <a:extLst>
              <a:ext uri="{FF2B5EF4-FFF2-40B4-BE49-F238E27FC236}">
                <a16:creationId xmlns:a16="http://schemas.microsoft.com/office/drawing/2014/main" id="{01D98B16-A1F5-4DCC-9249-EBBE67267152}"/>
              </a:ext>
            </a:extLst>
          </p:cNvPr>
          <p:cNvSpPr txBox="1"/>
          <p:nvPr/>
        </p:nvSpPr>
        <p:spPr>
          <a:xfrm>
            <a:off x="4347714" y="3733800"/>
            <a:ext cx="3968042" cy="2031325"/>
          </a:xfrm>
          <a:prstGeom prst="rect">
            <a:avLst/>
          </a:prstGeom>
          <a:noFill/>
        </p:spPr>
        <p:txBody>
          <a:bodyPr wrap="square">
            <a:spAutoFit/>
          </a:bodyPr>
          <a:lstStyle/>
          <a:p>
            <a:pPr algn="just"/>
            <a:r>
              <a:rPr lang="en-US" dirty="0"/>
              <a:t>To access data further down the hierarchy, you have to chain the required property names and array indexes together.  For example, to access the third superpower of the second hero listed in the members list, you'd do this:</a:t>
            </a:r>
          </a:p>
        </p:txBody>
      </p:sp>
      <p:pic>
        <p:nvPicPr>
          <p:cNvPr id="16" name="Picture 15">
            <a:extLst>
              <a:ext uri="{FF2B5EF4-FFF2-40B4-BE49-F238E27FC236}">
                <a16:creationId xmlns:a16="http://schemas.microsoft.com/office/drawing/2014/main" id="{BF53C7A5-9F99-4871-9EBD-018A80F1DF44}"/>
              </a:ext>
            </a:extLst>
          </p:cNvPr>
          <p:cNvPicPr>
            <a:picLocks noChangeAspect="1"/>
          </p:cNvPicPr>
          <p:nvPr/>
        </p:nvPicPr>
        <p:blipFill>
          <a:blip r:embed="rId4"/>
          <a:stretch>
            <a:fillRect/>
          </a:stretch>
        </p:blipFill>
        <p:spPr>
          <a:xfrm>
            <a:off x="4429125" y="5724525"/>
            <a:ext cx="4638675" cy="447675"/>
          </a:xfrm>
          <a:prstGeom prst="rect">
            <a:avLst/>
          </a:prstGeom>
        </p:spPr>
      </p:pic>
    </p:spTree>
    <p:extLst>
      <p:ext uri="{BB962C8B-B14F-4D97-AF65-F5344CB8AC3E}">
        <p14:creationId xmlns:p14="http://schemas.microsoft.com/office/powerpoint/2010/main" val="711926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09600"/>
            <a:ext cx="7450541" cy="457200"/>
          </a:xfrm>
        </p:spPr>
        <p:txBody>
          <a:bodyPr/>
          <a:lstStyle/>
          <a:p>
            <a:r>
              <a:rPr lang="en-GB" sz="3500" dirty="0">
                <a:solidFill>
                  <a:srgbClr val="1C74BA"/>
                </a:solidFill>
              </a:rPr>
              <a:t>Arrays as JSON</a:t>
            </a:r>
            <a:endParaRPr lang="en-US" sz="3500" dirty="0">
              <a:solidFill>
                <a:srgbClr val="1C74BA"/>
              </a:solidFill>
            </a:endParaRPr>
          </a:p>
        </p:txBody>
      </p:sp>
      <p:sp>
        <p:nvSpPr>
          <p:cNvPr id="4" name="Slide Number Placeholder 3"/>
          <p:cNvSpPr>
            <a:spLocks noGrp="1"/>
          </p:cNvSpPr>
          <p:nvPr>
            <p:ph type="sldNum" sz="quarter" idx="12"/>
          </p:nvPr>
        </p:nvSpPr>
        <p:spPr/>
        <p:txBody>
          <a:bodyPr/>
          <a:lstStyle/>
          <a:p>
            <a:fld id="{41056836-7AE5-734C-8448-F3DF545CBDB7}" type="slidenum">
              <a:rPr lang="en-US" smtClean="0"/>
              <a:pPr/>
              <a:t>9</a:t>
            </a:fld>
            <a:endParaRPr lang="en-US" dirty="0"/>
          </a:p>
        </p:txBody>
      </p:sp>
      <p:pic>
        <p:nvPicPr>
          <p:cNvPr id="5" name="Picture 4">
            <a:extLst>
              <a:ext uri="{FF2B5EF4-FFF2-40B4-BE49-F238E27FC236}">
                <a16:creationId xmlns:a16="http://schemas.microsoft.com/office/drawing/2014/main" id="{9F872B73-8589-4D25-A70D-9634C921E50E}"/>
              </a:ext>
            </a:extLst>
          </p:cNvPr>
          <p:cNvPicPr>
            <a:picLocks noChangeAspect="1"/>
          </p:cNvPicPr>
          <p:nvPr/>
        </p:nvPicPr>
        <p:blipFill>
          <a:blip r:embed="rId2"/>
          <a:stretch>
            <a:fillRect/>
          </a:stretch>
        </p:blipFill>
        <p:spPr>
          <a:xfrm>
            <a:off x="828244" y="1186445"/>
            <a:ext cx="3819956" cy="5235907"/>
          </a:xfrm>
          <a:prstGeom prst="rect">
            <a:avLst/>
          </a:prstGeom>
        </p:spPr>
      </p:pic>
      <p:sp>
        <p:nvSpPr>
          <p:cNvPr id="13" name="TextBox 12">
            <a:extLst>
              <a:ext uri="{FF2B5EF4-FFF2-40B4-BE49-F238E27FC236}">
                <a16:creationId xmlns:a16="http://schemas.microsoft.com/office/drawing/2014/main" id="{0EAA49BA-A765-4757-BB64-DA18484407EB}"/>
              </a:ext>
            </a:extLst>
          </p:cNvPr>
          <p:cNvSpPr txBox="1"/>
          <p:nvPr/>
        </p:nvSpPr>
        <p:spPr>
          <a:xfrm>
            <a:off x="4925985" y="1217547"/>
            <a:ext cx="3352800" cy="1477328"/>
          </a:xfrm>
          <a:prstGeom prst="rect">
            <a:avLst/>
          </a:prstGeom>
          <a:noFill/>
        </p:spPr>
        <p:txBody>
          <a:bodyPr wrap="square">
            <a:spAutoFit/>
          </a:bodyPr>
          <a:lstStyle/>
          <a:p>
            <a:pPr algn="just"/>
            <a:r>
              <a:rPr lang="en-US" b="0" i="0" dirty="0">
                <a:solidFill>
                  <a:srgbClr val="1B1B1B"/>
                </a:solidFill>
                <a:effectLst/>
                <a:latin typeface="arial" panose="020B0604020202020204" pitchFamily="34" charset="0"/>
              </a:rPr>
              <a:t>Above we mentioned that JSON text basically looks like a JavaScript object inside a string. We can also convert arrays to/from JSON.</a:t>
            </a:r>
            <a:endParaRPr lang="en-US" dirty="0"/>
          </a:p>
        </p:txBody>
      </p:sp>
      <p:sp>
        <p:nvSpPr>
          <p:cNvPr id="15" name="TextBox 14">
            <a:extLst>
              <a:ext uri="{FF2B5EF4-FFF2-40B4-BE49-F238E27FC236}">
                <a16:creationId xmlns:a16="http://schemas.microsoft.com/office/drawing/2014/main" id="{0E9DE516-AE74-4155-B21F-28857AB48CF9}"/>
              </a:ext>
            </a:extLst>
          </p:cNvPr>
          <p:cNvSpPr txBox="1"/>
          <p:nvPr/>
        </p:nvSpPr>
        <p:spPr>
          <a:xfrm>
            <a:off x="4957087" y="3204233"/>
            <a:ext cx="3321698" cy="1754326"/>
          </a:xfrm>
          <a:prstGeom prst="rect">
            <a:avLst/>
          </a:prstGeom>
          <a:noFill/>
        </p:spPr>
        <p:txBody>
          <a:bodyPr wrap="square">
            <a:spAutoFit/>
          </a:bodyPr>
          <a:lstStyle/>
          <a:p>
            <a:r>
              <a:rPr lang="en-US" dirty="0">
                <a:solidFill>
                  <a:srgbClr val="1B1B1B"/>
                </a:solidFill>
                <a:latin typeface="arial" panose="020B0604020202020204" pitchFamily="34" charset="0"/>
              </a:rPr>
              <a:t>The above is perfectly valid JSON. You'd just have to access array items (in its parsed version) by starting with an array index, for example [0]["powers"][0].</a:t>
            </a:r>
          </a:p>
        </p:txBody>
      </p:sp>
    </p:spTree>
    <p:extLst>
      <p:ext uri="{BB962C8B-B14F-4D97-AF65-F5344CB8AC3E}">
        <p14:creationId xmlns:p14="http://schemas.microsoft.com/office/powerpoint/2010/main" val="3827653164"/>
      </p:ext>
    </p:extLst>
  </p:cSld>
  <p:clrMapOvr>
    <a:masterClrMapping/>
  </p:clrMapOvr>
</p:sld>
</file>

<file path=ppt/theme/theme1.xml><?xml version="1.0" encoding="utf-8"?>
<a:theme xmlns:a="http://schemas.openxmlformats.org/drawingml/2006/main" name="Cov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DCE66A6-2C57-7F49-BB40-C4BB5B312D41}" vid="{2CE861C7-9885-654B-99B7-52BC8BDEC0BD}"/>
    </a:ext>
  </a:extLst>
</a:theme>
</file>

<file path=ppt/theme/theme2.xml><?xml version="1.0" encoding="utf-8"?>
<a:theme xmlns:a="http://schemas.openxmlformats.org/drawingml/2006/main" name="Intern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DCE66A6-2C57-7F49-BB40-C4BB5B312D41}" vid="{96F2D920-02A3-F946-9DF2-1AB826354486}"/>
    </a:ext>
  </a:extLst>
</a:theme>
</file>

<file path=ppt/theme/theme3.xml><?xml version="1.0" encoding="utf-8"?>
<a:theme xmlns:a="http://schemas.openxmlformats.org/drawingml/2006/main" name="Break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DCE66A6-2C57-7F49-BB40-C4BB5B312D41}" vid="{6B67CE86-0708-5041-A72D-F3C4D1C3491A}"/>
    </a:ext>
  </a:extLst>
</a:theme>
</file>

<file path=ppt/theme/theme4.xml><?xml version="1.0" encoding="utf-8"?>
<a:theme xmlns:a="http://schemas.openxmlformats.org/drawingml/2006/main" name="Blan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DCE66A6-2C57-7F49-BB40-C4BB5B312D41}" vid="{B9AC8125-28B5-4C46-A590-9CC89417E83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 v3</Template>
  <TotalTime>3830</TotalTime>
  <Words>829</Words>
  <Application>Microsoft Office PowerPoint</Application>
  <PresentationFormat>On-screen Show (4:3)</PresentationFormat>
  <Paragraphs>60</Paragraphs>
  <Slides>12</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12</vt:i4>
      </vt:variant>
    </vt:vector>
  </HeadingPairs>
  <TitlesOfParts>
    <vt:vector size="21" baseType="lpstr">
      <vt:lpstr>Arial</vt:lpstr>
      <vt:lpstr>Arial</vt:lpstr>
      <vt:lpstr>Calibri</vt:lpstr>
      <vt:lpstr>Calibri Light</vt:lpstr>
      <vt:lpstr>Verdana</vt:lpstr>
      <vt:lpstr>Cover</vt:lpstr>
      <vt:lpstr>Internal</vt:lpstr>
      <vt:lpstr>Breaker</vt:lpstr>
      <vt:lpstr>Blank</vt:lpstr>
      <vt:lpstr>JSON</vt:lpstr>
      <vt:lpstr>What is JSON?</vt:lpstr>
      <vt:lpstr>What is JSON?</vt:lpstr>
      <vt:lpstr>What is JSON?</vt:lpstr>
      <vt:lpstr>What is JSON?</vt:lpstr>
      <vt:lpstr>JSON Example</vt:lpstr>
      <vt:lpstr>JSON structure</vt:lpstr>
      <vt:lpstr>JSON structure</vt:lpstr>
      <vt:lpstr>Arrays as JSON</vt:lpstr>
      <vt:lpstr>JSON Example </vt:lpstr>
      <vt:lpstr>Other notes</vt:lpstr>
      <vt:lpstr>Useful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HelpSystems Roadmap</dc:title>
  <dc:creator>Mane Lazaryan</dc:creator>
  <cp:lastModifiedBy>Anna Hakobyan</cp:lastModifiedBy>
  <cp:revision>619</cp:revision>
  <dcterms:created xsi:type="dcterms:W3CDTF">2017-05-05T12:43:50Z</dcterms:created>
  <dcterms:modified xsi:type="dcterms:W3CDTF">2021-10-20T09:07:04Z</dcterms:modified>
</cp:coreProperties>
</file>