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slideLayouts/slideLayout2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2" r:id="rId1"/>
    <p:sldMasterId id="2147483715" r:id="rId2"/>
    <p:sldMasterId id="2147483733" r:id="rId3"/>
    <p:sldMasterId id="2147483740" r:id="rId4"/>
  </p:sldMasterIdLst>
  <p:notesMasterIdLst>
    <p:notesMasterId r:id="rId20"/>
  </p:notesMasterIdLst>
  <p:sldIdLst>
    <p:sldId id="256" r:id="rId5"/>
    <p:sldId id="271" r:id="rId6"/>
    <p:sldId id="276" r:id="rId7"/>
    <p:sldId id="277" r:id="rId8"/>
    <p:sldId id="278" r:id="rId9"/>
    <p:sldId id="279" r:id="rId10"/>
    <p:sldId id="280" r:id="rId11"/>
    <p:sldId id="281" r:id="rId12"/>
    <p:sldId id="283" r:id="rId13"/>
    <p:sldId id="282" r:id="rId14"/>
    <p:sldId id="286" r:id="rId15"/>
    <p:sldId id="285" r:id="rId16"/>
    <p:sldId id="287" r:id="rId17"/>
    <p:sldId id="284" r:id="rId18"/>
    <p:sldId id="272"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74B9"/>
    <a:srgbClr val="1C74BB"/>
    <a:srgbClr val="1C74BA"/>
    <a:srgbClr val="1C75BE"/>
    <a:srgbClr val="1F8ECD"/>
    <a:srgbClr val="009FD5"/>
    <a:srgbClr val="008ECD"/>
    <a:srgbClr val="93C9ED"/>
    <a:srgbClr val="177BB7"/>
    <a:srgbClr val="C4E7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069" autoAdjust="0"/>
    <p:restoredTop sz="95186" autoAdjust="0"/>
  </p:normalViewPr>
  <p:slideViewPr>
    <p:cSldViewPr snapToObjects="1">
      <p:cViewPr varScale="1">
        <p:scale>
          <a:sx n="108" d="100"/>
          <a:sy n="108" d="100"/>
        </p:scale>
        <p:origin x="1908" y="11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Objects="1">
      <p:cViewPr varScale="1">
        <p:scale>
          <a:sx n="115" d="100"/>
          <a:sy n="115" d="100"/>
        </p:scale>
        <p:origin x="5216" y="2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97B5B5-6EB3-7D4F-B73B-65D6D783033C}" type="datetimeFigureOut">
              <a:rPr lang="en-US" smtClean="0"/>
              <a:t>8/29/2021</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F057CC-8B60-2B43-AA45-8F5616890E98}" type="slidenum">
              <a:rPr lang="en-US" smtClean="0"/>
              <a:t>‹#›</a:t>
            </a:fld>
            <a:endParaRPr lang="en-US" dirty="0"/>
          </a:p>
        </p:txBody>
      </p:sp>
    </p:spTree>
    <p:extLst>
      <p:ext uri="{BB962C8B-B14F-4D97-AF65-F5344CB8AC3E}">
        <p14:creationId xmlns:p14="http://schemas.microsoft.com/office/powerpoint/2010/main" val="17597573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g"/><Relationship Id="rId1" Type="http://schemas.openxmlformats.org/officeDocument/2006/relationships/slideMaster" Target="../slideMasters/slideMaster2.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jpg"/><Relationship Id="rId1" Type="http://schemas.openxmlformats.org/officeDocument/2006/relationships/slideMaster" Target="../slideMasters/slideMaster2.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jpg"/><Relationship Id="rId1" Type="http://schemas.openxmlformats.org/officeDocument/2006/relationships/slideMaster" Target="../slideMasters/slideMaster2.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Title-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48200" y="2895600"/>
            <a:ext cx="3924300" cy="1075547"/>
          </a:xfrm>
          <a:prstGeom prst="rect">
            <a:avLst/>
          </a:prstGeom>
        </p:spPr>
        <p:txBody>
          <a:bodyPr lIns="0" tIns="0" rIns="0" bIns="0"/>
          <a:lstStyle>
            <a:lvl1pPr>
              <a:defRPr sz="3500"/>
            </a:lvl1pPr>
          </a:lstStyle>
          <a:p>
            <a:r>
              <a:rPr lang="en-US" dirty="0"/>
              <a:t>Click to edit </a:t>
            </a:r>
            <a:br>
              <a:rPr lang="en-US" dirty="0"/>
            </a:br>
            <a:r>
              <a:rPr lang="en-US" dirty="0"/>
              <a:t>Master title style</a:t>
            </a:r>
          </a:p>
        </p:txBody>
      </p:sp>
      <p:sp>
        <p:nvSpPr>
          <p:cNvPr id="3" name="Vertical Text Placeholder 2"/>
          <p:cNvSpPr>
            <a:spLocks noGrp="1"/>
          </p:cNvSpPr>
          <p:nvPr>
            <p:ph type="body" orient="vert" idx="1"/>
          </p:nvPr>
        </p:nvSpPr>
        <p:spPr>
          <a:xfrm>
            <a:off x="4648200" y="3984578"/>
            <a:ext cx="3924300" cy="500758"/>
          </a:xfrm>
          <a:prstGeom prst="rect">
            <a:avLst/>
          </a:prstGeom>
        </p:spPr>
        <p:txBody>
          <a:bodyPr vert="horz" lIns="0" tIns="0" rIns="0" bIns="0"/>
          <a:lstStyle>
            <a:lvl1pPr marL="0">
              <a:lnSpc>
                <a:spcPct val="100000"/>
              </a:lnSpc>
              <a:spcBef>
                <a:spcPts val="200"/>
              </a:spcBef>
              <a:defRPr sz="2000">
                <a:latin typeface="+mn-lt"/>
              </a:defRPr>
            </a:lvl1pPr>
          </a:lstStyle>
          <a:p>
            <a:pPr lvl="0"/>
            <a:r>
              <a:rPr lang="en-US" dirty="0"/>
              <a:t>Click to edit Master text styles</a:t>
            </a:r>
          </a:p>
        </p:txBody>
      </p:sp>
    </p:spTree>
    <p:extLst>
      <p:ext uri="{BB962C8B-B14F-4D97-AF65-F5344CB8AC3E}">
        <p14:creationId xmlns:p14="http://schemas.microsoft.com/office/powerpoint/2010/main" val="620992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Image Bullets">
    <p:spTree>
      <p:nvGrpSpPr>
        <p:cNvPr id="1" name=""/>
        <p:cNvGrpSpPr/>
        <p:nvPr/>
      </p:nvGrpSpPr>
      <p:grpSpPr>
        <a:xfrm>
          <a:off x="0" y="0"/>
          <a:ext cx="0" cy="0"/>
          <a:chOff x="0" y="0"/>
          <a:chExt cx="0" cy="0"/>
        </a:xfrm>
      </p:grpSpPr>
      <p:sp>
        <p:nvSpPr>
          <p:cNvPr id="8" name="Title 1"/>
          <p:cNvSpPr>
            <a:spLocks noGrp="1"/>
          </p:cNvSpPr>
          <p:nvPr>
            <p:ph type="title"/>
          </p:nvPr>
        </p:nvSpPr>
        <p:spPr>
          <a:xfrm>
            <a:off x="855259" y="457200"/>
            <a:ext cx="7450541" cy="393827"/>
          </a:xfrm>
          <a:prstGeom prst="rect">
            <a:avLst/>
          </a:prstGeom>
        </p:spPr>
        <p:txBody>
          <a:bodyPr lIns="0" tIns="0" rIns="0" bIns="0"/>
          <a:lstStyle>
            <a:lvl1pPr>
              <a:defRPr sz="2800" b="0" i="0">
                <a:latin typeface="+mn-lt"/>
                <a:ea typeface="Calibri" charset="0"/>
                <a:cs typeface="Calibri" charset="0"/>
              </a:defRPr>
            </a:lvl1pPr>
          </a:lstStyle>
          <a:p>
            <a:r>
              <a:rPr lang="en-US" dirty="0"/>
              <a:t>Click to edit Master title style</a:t>
            </a:r>
          </a:p>
        </p:txBody>
      </p:sp>
      <p:sp>
        <p:nvSpPr>
          <p:cNvPr id="9" name="Picture Placeholder 2"/>
          <p:cNvSpPr>
            <a:spLocks noGrp="1"/>
          </p:cNvSpPr>
          <p:nvPr>
            <p:ph type="pic" idx="1"/>
          </p:nvPr>
        </p:nvSpPr>
        <p:spPr>
          <a:xfrm>
            <a:off x="896112" y="1871327"/>
            <a:ext cx="3223401" cy="3646971"/>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5" name="Content Placeholder 2"/>
          <p:cNvSpPr>
            <a:spLocks noGrp="1"/>
          </p:cNvSpPr>
          <p:nvPr>
            <p:ph idx="14" hasCustomPrompt="1"/>
          </p:nvPr>
        </p:nvSpPr>
        <p:spPr>
          <a:xfrm>
            <a:off x="4572000" y="1871327"/>
            <a:ext cx="3733800" cy="3678382"/>
          </a:xfrm>
          <a:prstGeom prst="rect">
            <a:avLst/>
          </a:prstGeom>
        </p:spPr>
        <p:txBody>
          <a:bodyPr wrap="square" lIns="0" tIns="0" rIns="0" bIns="0"/>
          <a:lstStyle>
            <a:lvl1pPr marL="285750" marR="0" indent="-285750" algn="l" defTabSz="914400" rtl="0" eaLnBrk="1" fontAlgn="auto" latinLnBrk="0" hangingPunct="1">
              <a:lnSpc>
                <a:spcPct val="90000"/>
              </a:lnSpc>
              <a:spcBef>
                <a:spcPts val="1000"/>
              </a:spcBef>
              <a:spcAft>
                <a:spcPts val="0"/>
              </a:spcAft>
              <a:buClr>
                <a:srgbClr val="177BB7"/>
              </a:buClr>
              <a:buSzPct val="80000"/>
              <a:buFontTx/>
              <a:buBlip>
                <a:blip r:embed="rId2"/>
              </a:buBlip>
              <a:tabLst/>
              <a:defRPr sz="2400" b="0" i="0">
                <a:latin typeface="+mn-lt"/>
                <a:ea typeface="Calibri" charset="0"/>
                <a:cs typeface="Calibri" charset="0"/>
              </a:defRPr>
            </a:lvl1pPr>
            <a:lvl2pPr marL="688975" marR="0" indent="-231775" algn="l" defTabSz="914400" rtl="0" eaLnBrk="1" fontAlgn="auto" latinLnBrk="0" hangingPunct="1">
              <a:lnSpc>
                <a:spcPct val="90000"/>
              </a:lnSpc>
              <a:spcBef>
                <a:spcPts val="500"/>
              </a:spcBef>
              <a:spcAft>
                <a:spcPts val="0"/>
              </a:spcAft>
              <a:buClr>
                <a:srgbClr val="21A2F2"/>
              </a:buClr>
              <a:buSzPct val="75000"/>
              <a:buFontTx/>
              <a:buBlip>
                <a:blip r:embed="rId3"/>
              </a:buBlip>
              <a:tabLst/>
              <a:defRPr sz="2100" b="0" i="0">
                <a:solidFill>
                  <a:schemeClr val="tx1"/>
                </a:solidFill>
                <a:latin typeface="+mn-lt"/>
                <a:ea typeface="Calibri Light" charset="0"/>
                <a:cs typeface="Calibri Light" charset="0"/>
              </a:defRPr>
            </a:lvl2pPr>
            <a:lvl3pPr marL="1144588" marR="0" indent="-228600" algn="l" defTabSz="914400" rtl="0" eaLnBrk="1" fontAlgn="auto" latinLnBrk="0" hangingPunct="1">
              <a:lnSpc>
                <a:spcPct val="90000"/>
              </a:lnSpc>
              <a:spcBef>
                <a:spcPts val="500"/>
              </a:spcBef>
              <a:spcAft>
                <a:spcPts val="0"/>
              </a:spcAft>
              <a:buClr>
                <a:srgbClr val="93C9ED"/>
              </a:buClr>
              <a:buSzPct val="75000"/>
              <a:buFontTx/>
              <a:buBlip>
                <a:blip r:embed="rId4"/>
              </a:buBlip>
              <a:tabLst>
                <a:tab pos="911225" algn="l"/>
              </a:tabLst>
              <a:defRPr sz="1900" b="0" i="0">
                <a:solidFill>
                  <a:schemeClr val="tx1"/>
                </a:solidFill>
                <a:latin typeface="+mn-lt"/>
                <a:ea typeface="Calibri Light" charset="0"/>
                <a:cs typeface="Calibri Light" charset="0"/>
              </a:defRPr>
            </a:lvl3pPr>
          </a:lstStyle>
          <a:p>
            <a:pPr lvl="0"/>
            <a:r>
              <a:rPr lang="en-US" dirty="0"/>
              <a:t>Click to edit text styles</a:t>
            </a:r>
          </a:p>
          <a:p>
            <a:pPr lvl="1"/>
            <a:r>
              <a:rPr lang="en-US" dirty="0"/>
              <a:t>Second level</a:t>
            </a:r>
          </a:p>
          <a:p>
            <a:pPr lvl="2"/>
            <a:r>
              <a:rPr lang="en-US" dirty="0"/>
              <a:t>Third level</a:t>
            </a:r>
          </a:p>
        </p:txBody>
      </p:sp>
      <p:sp>
        <p:nvSpPr>
          <p:cNvPr id="2" name="Slide Number Placeholder 1"/>
          <p:cNvSpPr>
            <a:spLocks noGrp="1"/>
          </p:cNvSpPr>
          <p:nvPr>
            <p:ph type="sldNum" sz="quarter" idx="15"/>
          </p:nvPr>
        </p:nvSpPr>
        <p:spPr/>
        <p:txBody>
          <a:bodyPr/>
          <a:lstStyle/>
          <a:p>
            <a:fld id="{41056836-7AE5-734C-8448-F3DF545CBDB7}"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Subtitle Image Content">
    <p:spTree>
      <p:nvGrpSpPr>
        <p:cNvPr id="1" name=""/>
        <p:cNvGrpSpPr/>
        <p:nvPr/>
      </p:nvGrpSpPr>
      <p:grpSpPr>
        <a:xfrm>
          <a:off x="0" y="0"/>
          <a:ext cx="0" cy="0"/>
          <a:chOff x="0" y="0"/>
          <a:chExt cx="0" cy="0"/>
        </a:xfrm>
      </p:grpSpPr>
      <p:sp>
        <p:nvSpPr>
          <p:cNvPr id="9" name="Content Placeholder 2"/>
          <p:cNvSpPr>
            <a:spLocks noGrp="1"/>
          </p:cNvSpPr>
          <p:nvPr>
            <p:ph idx="12"/>
          </p:nvPr>
        </p:nvSpPr>
        <p:spPr>
          <a:xfrm>
            <a:off x="4572000" y="1871326"/>
            <a:ext cx="3764692" cy="3691273"/>
          </a:xfrm>
          <a:prstGeom prst="rect">
            <a:avLst/>
          </a:prstGeom>
        </p:spPr>
        <p:txBody>
          <a:bodyPr wrap="square" lIns="0" tIns="0" rIns="0" bIns="0"/>
          <a:lstStyle>
            <a:lvl1pPr marL="0" marR="0" indent="0" algn="l" defTabSz="914400" rtl="0" eaLnBrk="1" fontAlgn="auto" latinLnBrk="0" hangingPunct="1">
              <a:lnSpc>
                <a:spcPct val="100000"/>
              </a:lnSpc>
              <a:spcBef>
                <a:spcPts val="1000"/>
              </a:spcBef>
              <a:spcAft>
                <a:spcPts val="0"/>
              </a:spcAft>
              <a:buClr>
                <a:srgbClr val="177BB7"/>
              </a:buClr>
              <a:buSzPct val="80000"/>
              <a:buFontTx/>
              <a:buNone/>
              <a:tabLst/>
              <a:defRPr sz="1700" b="0" i="0">
                <a:latin typeface="+mn-lt"/>
                <a:ea typeface="Calibri Light" charset="0"/>
                <a:cs typeface="Calibri Light" charset="0"/>
              </a:defRPr>
            </a:lvl1pPr>
            <a:lvl2pPr marL="457200" marR="0" indent="0" algn="l" defTabSz="914400" rtl="0" eaLnBrk="1" fontAlgn="auto" latinLnBrk="0" hangingPunct="1">
              <a:lnSpc>
                <a:spcPct val="90000"/>
              </a:lnSpc>
              <a:spcBef>
                <a:spcPts val="500"/>
              </a:spcBef>
              <a:spcAft>
                <a:spcPts val="0"/>
              </a:spcAft>
              <a:buClr>
                <a:srgbClr val="21A2F2"/>
              </a:buClr>
              <a:buSzPct val="75000"/>
              <a:buFontTx/>
              <a:buNone/>
              <a:tabLst/>
              <a:defRPr sz="2200" b="0" i="0">
                <a:solidFill>
                  <a:schemeClr val="tx1"/>
                </a:solidFill>
                <a:latin typeface="Calibri Light" charset="0"/>
                <a:ea typeface="Calibri Light" charset="0"/>
                <a:cs typeface="Calibri Light" charset="0"/>
              </a:defRPr>
            </a:lvl2pPr>
            <a:lvl3pPr marL="914400" marR="0" indent="0" algn="l" defTabSz="914400" rtl="0" eaLnBrk="1" fontAlgn="auto" latinLnBrk="0" hangingPunct="1">
              <a:lnSpc>
                <a:spcPct val="90000"/>
              </a:lnSpc>
              <a:spcBef>
                <a:spcPts val="500"/>
              </a:spcBef>
              <a:spcAft>
                <a:spcPts val="0"/>
              </a:spcAft>
              <a:buClr>
                <a:srgbClr val="93C9ED"/>
              </a:buClr>
              <a:buSzPct val="75000"/>
              <a:buFontTx/>
              <a:buNone/>
              <a:tabLst/>
              <a:defRPr sz="2000" b="0" i="0">
                <a:solidFill>
                  <a:schemeClr val="tx1"/>
                </a:solidFill>
                <a:latin typeface="Calibri Light" charset="0"/>
                <a:ea typeface="Calibri Light" charset="0"/>
                <a:cs typeface="Calibri Light" charset="0"/>
              </a:defRPr>
            </a:lvl3pPr>
          </a:lstStyle>
          <a:p>
            <a:pPr lvl="0"/>
            <a:r>
              <a:rPr lang="en-US" dirty="0"/>
              <a:t>Click to edit Master text</a:t>
            </a:r>
          </a:p>
        </p:txBody>
      </p:sp>
      <p:sp>
        <p:nvSpPr>
          <p:cNvPr id="6" name="Title 1"/>
          <p:cNvSpPr>
            <a:spLocks noGrp="1"/>
          </p:cNvSpPr>
          <p:nvPr>
            <p:ph type="title"/>
          </p:nvPr>
        </p:nvSpPr>
        <p:spPr>
          <a:xfrm>
            <a:off x="855259" y="319405"/>
            <a:ext cx="7450541" cy="393827"/>
          </a:xfrm>
          <a:prstGeom prst="rect">
            <a:avLst/>
          </a:prstGeom>
        </p:spPr>
        <p:txBody>
          <a:bodyPr lIns="0" tIns="0" rIns="0" bIns="0"/>
          <a:lstStyle>
            <a:lvl1pPr>
              <a:defRPr sz="2800" b="0" i="0">
                <a:latin typeface="+mn-lt"/>
                <a:ea typeface="Calibri" charset="0"/>
                <a:cs typeface="Calibri" charset="0"/>
              </a:defRPr>
            </a:lvl1pPr>
          </a:lstStyle>
          <a:p>
            <a:r>
              <a:rPr lang="en-US" dirty="0"/>
              <a:t>Click to edit Master title style</a:t>
            </a:r>
          </a:p>
        </p:txBody>
      </p:sp>
      <p:sp>
        <p:nvSpPr>
          <p:cNvPr id="10" name="Content Placeholder 2"/>
          <p:cNvSpPr>
            <a:spLocks noGrp="1"/>
          </p:cNvSpPr>
          <p:nvPr>
            <p:ph idx="10"/>
          </p:nvPr>
        </p:nvSpPr>
        <p:spPr>
          <a:xfrm>
            <a:off x="855259" y="749808"/>
            <a:ext cx="7450541" cy="277495"/>
          </a:xfrm>
          <a:prstGeom prst="rect">
            <a:avLst/>
          </a:prstGeom>
        </p:spPr>
        <p:txBody>
          <a:bodyPr lIns="0" tIns="0" rIns="0" bIns="0"/>
          <a:lstStyle>
            <a:lvl1pPr marL="0" indent="0">
              <a:buFontTx/>
              <a:buNone/>
              <a:defRPr sz="1800" b="0" i="0">
                <a:solidFill>
                  <a:srgbClr val="1C74BA"/>
                </a:solidFill>
                <a:latin typeface="+mn-lt"/>
                <a:ea typeface="Calibri Light" charset="0"/>
                <a:cs typeface="Calibri Light"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7" name="Picture Placeholder 2"/>
          <p:cNvSpPr>
            <a:spLocks noGrp="1"/>
          </p:cNvSpPr>
          <p:nvPr>
            <p:ph type="pic" idx="1"/>
          </p:nvPr>
        </p:nvSpPr>
        <p:spPr>
          <a:xfrm>
            <a:off x="896112" y="1871327"/>
            <a:ext cx="3223401" cy="3646971"/>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Slide Number Placeholder 1"/>
          <p:cNvSpPr>
            <a:spLocks noGrp="1"/>
          </p:cNvSpPr>
          <p:nvPr>
            <p:ph type="sldNum" sz="quarter" idx="13"/>
          </p:nvPr>
        </p:nvSpPr>
        <p:spPr/>
        <p:txBody>
          <a:bodyPr/>
          <a:lstStyle/>
          <a:p>
            <a:fld id="{41056836-7AE5-734C-8448-F3DF545CBDB7}"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Image Content">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896112" y="1871327"/>
            <a:ext cx="3223401" cy="3646971"/>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9" name="Content Placeholder 2"/>
          <p:cNvSpPr>
            <a:spLocks noGrp="1"/>
          </p:cNvSpPr>
          <p:nvPr>
            <p:ph idx="12"/>
          </p:nvPr>
        </p:nvSpPr>
        <p:spPr>
          <a:xfrm>
            <a:off x="4572000" y="1871326"/>
            <a:ext cx="3764692" cy="3691273"/>
          </a:xfrm>
          <a:prstGeom prst="rect">
            <a:avLst/>
          </a:prstGeom>
        </p:spPr>
        <p:txBody>
          <a:bodyPr wrap="square" lIns="0" tIns="0" rIns="0" bIns="0"/>
          <a:lstStyle>
            <a:lvl1pPr marL="0" marR="0" indent="0" algn="l" defTabSz="914400" rtl="0" eaLnBrk="1" fontAlgn="auto" latinLnBrk="0" hangingPunct="1">
              <a:lnSpc>
                <a:spcPct val="100000"/>
              </a:lnSpc>
              <a:spcBef>
                <a:spcPts val="1000"/>
              </a:spcBef>
              <a:spcAft>
                <a:spcPts val="0"/>
              </a:spcAft>
              <a:buClr>
                <a:srgbClr val="177BB7"/>
              </a:buClr>
              <a:buSzPct val="80000"/>
              <a:buFontTx/>
              <a:buNone/>
              <a:tabLst/>
              <a:defRPr sz="1700" b="0" i="0">
                <a:latin typeface="+mn-lt"/>
                <a:ea typeface="Calibri Light" charset="0"/>
                <a:cs typeface="Calibri Light" charset="0"/>
              </a:defRPr>
            </a:lvl1pPr>
            <a:lvl2pPr marL="457200" marR="0" indent="0" algn="l" defTabSz="914400" rtl="0" eaLnBrk="1" fontAlgn="auto" latinLnBrk="0" hangingPunct="1">
              <a:lnSpc>
                <a:spcPct val="90000"/>
              </a:lnSpc>
              <a:spcBef>
                <a:spcPts val="500"/>
              </a:spcBef>
              <a:spcAft>
                <a:spcPts val="0"/>
              </a:spcAft>
              <a:buClr>
                <a:srgbClr val="21A2F2"/>
              </a:buClr>
              <a:buSzPct val="75000"/>
              <a:buFontTx/>
              <a:buNone/>
              <a:tabLst/>
              <a:defRPr sz="2200" b="0" i="0">
                <a:solidFill>
                  <a:schemeClr val="tx1"/>
                </a:solidFill>
                <a:latin typeface="Calibri Light" charset="0"/>
                <a:ea typeface="Calibri Light" charset="0"/>
                <a:cs typeface="Calibri Light" charset="0"/>
              </a:defRPr>
            </a:lvl2pPr>
            <a:lvl3pPr marL="914400" marR="0" indent="0" algn="l" defTabSz="914400" rtl="0" eaLnBrk="1" fontAlgn="auto" latinLnBrk="0" hangingPunct="1">
              <a:lnSpc>
                <a:spcPct val="90000"/>
              </a:lnSpc>
              <a:spcBef>
                <a:spcPts val="500"/>
              </a:spcBef>
              <a:spcAft>
                <a:spcPts val="0"/>
              </a:spcAft>
              <a:buClr>
                <a:srgbClr val="93C9ED"/>
              </a:buClr>
              <a:buSzPct val="75000"/>
              <a:buFontTx/>
              <a:buNone/>
              <a:tabLst/>
              <a:defRPr sz="2000" b="0" i="0">
                <a:solidFill>
                  <a:schemeClr val="tx1"/>
                </a:solidFill>
                <a:latin typeface="Calibri Light" charset="0"/>
                <a:ea typeface="Calibri Light" charset="0"/>
                <a:cs typeface="Calibri Light" charset="0"/>
              </a:defRPr>
            </a:lvl3pPr>
          </a:lstStyle>
          <a:p>
            <a:pPr lvl="0"/>
            <a:r>
              <a:rPr lang="en-US" dirty="0"/>
              <a:t>Click to edit Master text</a:t>
            </a:r>
          </a:p>
        </p:txBody>
      </p:sp>
      <p:sp>
        <p:nvSpPr>
          <p:cNvPr id="7" name="Title 1"/>
          <p:cNvSpPr>
            <a:spLocks noGrp="1"/>
          </p:cNvSpPr>
          <p:nvPr>
            <p:ph type="title"/>
          </p:nvPr>
        </p:nvSpPr>
        <p:spPr>
          <a:xfrm>
            <a:off x="855259" y="457200"/>
            <a:ext cx="7450541" cy="393827"/>
          </a:xfrm>
          <a:prstGeom prst="rect">
            <a:avLst/>
          </a:prstGeom>
        </p:spPr>
        <p:txBody>
          <a:bodyPr lIns="0" tIns="0" rIns="0" bIns="0"/>
          <a:lstStyle>
            <a:lvl1pPr>
              <a:defRPr sz="2800" b="0" i="0">
                <a:latin typeface="+mn-lt"/>
                <a:ea typeface="Calibri" charset="0"/>
                <a:cs typeface="Calibri" charset="0"/>
              </a:defRPr>
            </a:lvl1pPr>
          </a:lstStyle>
          <a:p>
            <a:r>
              <a:rPr lang="en-US" dirty="0"/>
              <a:t>Click to edit Master title style</a:t>
            </a:r>
          </a:p>
        </p:txBody>
      </p:sp>
      <p:sp>
        <p:nvSpPr>
          <p:cNvPr id="8" name="Slide Number Placeholder 25"/>
          <p:cNvSpPr>
            <a:spLocks noGrp="1"/>
          </p:cNvSpPr>
          <p:nvPr>
            <p:ph type="sldNum" sz="quarter" idx="4"/>
          </p:nvPr>
        </p:nvSpPr>
        <p:spPr>
          <a:xfrm>
            <a:off x="76200" y="6560820"/>
            <a:ext cx="381000" cy="312328"/>
          </a:xfrm>
          <a:prstGeom prst="rect">
            <a:avLst/>
          </a:prstGeom>
        </p:spPr>
        <p:txBody>
          <a:bodyPr vert="horz" lIns="91440" tIns="45720" rIns="91440" bIns="45720" rtlCol="0" anchor="ctr"/>
          <a:lstStyle>
            <a:lvl1pPr algn="ctr">
              <a:defRPr sz="900" b="1">
                <a:solidFill>
                  <a:schemeClr val="bg1">
                    <a:alpha val="85000"/>
                  </a:schemeClr>
                </a:solidFill>
                <a:latin typeface="+mn-lt"/>
              </a:defRPr>
            </a:lvl1pPr>
          </a:lstStyle>
          <a:p>
            <a:fld id="{41056836-7AE5-734C-8448-F3DF545CBDB7}" type="slidenum">
              <a:rPr lang="en-US" smtClean="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t-Shape Image 1">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0146" y="1905000"/>
            <a:ext cx="2438400" cy="3962400"/>
          </a:xfrm>
          <a:prstGeom prst="rect">
            <a:avLst/>
          </a:prstGeom>
        </p:spPr>
      </p:pic>
      <p:sp>
        <p:nvSpPr>
          <p:cNvPr id="10" name="Title 1"/>
          <p:cNvSpPr>
            <a:spLocks noGrp="1"/>
          </p:cNvSpPr>
          <p:nvPr>
            <p:ph type="title"/>
          </p:nvPr>
        </p:nvSpPr>
        <p:spPr>
          <a:xfrm>
            <a:off x="855259" y="319405"/>
            <a:ext cx="7450541" cy="393827"/>
          </a:xfrm>
          <a:prstGeom prst="rect">
            <a:avLst/>
          </a:prstGeom>
        </p:spPr>
        <p:txBody>
          <a:bodyPr lIns="0" tIns="0" rIns="0" bIns="0"/>
          <a:lstStyle>
            <a:lvl1pPr>
              <a:defRPr sz="2800" b="0" i="0">
                <a:latin typeface="+mn-lt"/>
                <a:ea typeface="Calibri" charset="0"/>
                <a:cs typeface="Calibri" charset="0"/>
              </a:defRPr>
            </a:lvl1pPr>
          </a:lstStyle>
          <a:p>
            <a:r>
              <a:rPr lang="en-US" dirty="0"/>
              <a:t>Click to edit Master title style</a:t>
            </a:r>
          </a:p>
        </p:txBody>
      </p:sp>
      <p:sp>
        <p:nvSpPr>
          <p:cNvPr id="11" name="Content Placeholder 2"/>
          <p:cNvSpPr>
            <a:spLocks noGrp="1"/>
          </p:cNvSpPr>
          <p:nvPr>
            <p:ph idx="10"/>
          </p:nvPr>
        </p:nvSpPr>
        <p:spPr>
          <a:xfrm>
            <a:off x="855259" y="749808"/>
            <a:ext cx="7450541" cy="277495"/>
          </a:xfrm>
          <a:prstGeom prst="rect">
            <a:avLst/>
          </a:prstGeom>
        </p:spPr>
        <p:txBody>
          <a:bodyPr lIns="0" tIns="0" rIns="0" bIns="0"/>
          <a:lstStyle>
            <a:lvl1pPr marL="0" indent="0">
              <a:buFontTx/>
              <a:buNone/>
              <a:defRPr sz="1800" b="0" i="0">
                <a:solidFill>
                  <a:srgbClr val="1C74BA"/>
                </a:solidFill>
                <a:latin typeface="+mn-lt"/>
                <a:ea typeface="Calibri Light" charset="0"/>
                <a:cs typeface="Calibri Light"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6" name="Content Placeholder 2"/>
          <p:cNvSpPr>
            <a:spLocks noGrp="1"/>
          </p:cNvSpPr>
          <p:nvPr>
            <p:ph idx="14" hasCustomPrompt="1"/>
          </p:nvPr>
        </p:nvSpPr>
        <p:spPr>
          <a:xfrm>
            <a:off x="3886200" y="1828800"/>
            <a:ext cx="4419600" cy="3810000"/>
          </a:xfrm>
          <a:prstGeom prst="rect">
            <a:avLst/>
          </a:prstGeom>
        </p:spPr>
        <p:txBody>
          <a:bodyPr wrap="square" lIns="0" tIns="0" rIns="0" bIns="0"/>
          <a:lstStyle>
            <a:lvl1pPr marL="285750" marR="0" indent="-285750" algn="l" defTabSz="914400" rtl="0" eaLnBrk="1" fontAlgn="auto" latinLnBrk="0" hangingPunct="1">
              <a:lnSpc>
                <a:spcPct val="90000"/>
              </a:lnSpc>
              <a:spcBef>
                <a:spcPts val="1000"/>
              </a:spcBef>
              <a:spcAft>
                <a:spcPts val="0"/>
              </a:spcAft>
              <a:buClr>
                <a:srgbClr val="177BB7"/>
              </a:buClr>
              <a:buSzPct val="80000"/>
              <a:buFontTx/>
              <a:buBlip>
                <a:blip r:embed="rId3"/>
              </a:buBlip>
              <a:tabLst/>
              <a:defRPr sz="2400" b="0" i="0">
                <a:latin typeface="+mn-lt"/>
                <a:ea typeface="Calibri" charset="0"/>
                <a:cs typeface="Calibri" charset="0"/>
              </a:defRPr>
            </a:lvl1pPr>
            <a:lvl2pPr marL="688975" marR="0" indent="-231775" algn="l" defTabSz="914400" rtl="0" eaLnBrk="1" fontAlgn="auto" latinLnBrk="0" hangingPunct="1">
              <a:lnSpc>
                <a:spcPct val="90000"/>
              </a:lnSpc>
              <a:spcBef>
                <a:spcPts val="500"/>
              </a:spcBef>
              <a:spcAft>
                <a:spcPts val="0"/>
              </a:spcAft>
              <a:buClr>
                <a:srgbClr val="21A2F2"/>
              </a:buClr>
              <a:buSzPct val="75000"/>
              <a:buFontTx/>
              <a:buBlip>
                <a:blip r:embed="rId4"/>
              </a:buBlip>
              <a:tabLst/>
              <a:defRPr sz="2100" b="0" i="0">
                <a:solidFill>
                  <a:schemeClr val="tx1"/>
                </a:solidFill>
                <a:latin typeface="+mn-lt"/>
                <a:ea typeface="Calibri Light" charset="0"/>
                <a:cs typeface="Calibri Light" charset="0"/>
              </a:defRPr>
            </a:lvl2pPr>
            <a:lvl3pPr marL="1144588" marR="0" indent="-228600" algn="l" defTabSz="914400" rtl="0" eaLnBrk="1" fontAlgn="auto" latinLnBrk="0" hangingPunct="1">
              <a:lnSpc>
                <a:spcPct val="90000"/>
              </a:lnSpc>
              <a:spcBef>
                <a:spcPts val="500"/>
              </a:spcBef>
              <a:spcAft>
                <a:spcPts val="0"/>
              </a:spcAft>
              <a:buClr>
                <a:srgbClr val="93C9ED"/>
              </a:buClr>
              <a:buSzPct val="75000"/>
              <a:buFontTx/>
              <a:buBlip>
                <a:blip r:embed="rId5"/>
              </a:buBlip>
              <a:tabLst>
                <a:tab pos="911225" algn="l"/>
              </a:tabLst>
              <a:defRPr sz="1900" b="0" i="0">
                <a:solidFill>
                  <a:schemeClr val="tx1"/>
                </a:solidFill>
                <a:latin typeface="+mn-lt"/>
                <a:ea typeface="Calibri Light" charset="0"/>
                <a:cs typeface="Calibri Light" charset="0"/>
              </a:defRPr>
            </a:lvl3pPr>
          </a:lstStyle>
          <a:p>
            <a:pPr lvl="0"/>
            <a:r>
              <a:rPr lang="en-US" dirty="0"/>
              <a:t>Click to edit text styles</a:t>
            </a:r>
          </a:p>
          <a:p>
            <a:pPr lvl="1"/>
            <a:r>
              <a:rPr lang="en-US" dirty="0"/>
              <a:t>Second level</a:t>
            </a:r>
          </a:p>
          <a:p>
            <a:pPr lvl="2"/>
            <a:r>
              <a:rPr lang="en-US" dirty="0"/>
              <a:t>Third level</a:t>
            </a:r>
          </a:p>
        </p:txBody>
      </p:sp>
      <p:sp>
        <p:nvSpPr>
          <p:cNvPr id="2" name="Slide Number Placeholder 1"/>
          <p:cNvSpPr>
            <a:spLocks noGrp="1"/>
          </p:cNvSpPr>
          <p:nvPr>
            <p:ph type="sldNum" sz="quarter" idx="15"/>
          </p:nvPr>
        </p:nvSpPr>
        <p:spPr/>
        <p:txBody>
          <a:bodyPr/>
          <a:lstStyle/>
          <a:p>
            <a:fld id="{41056836-7AE5-734C-8448-F3DF545CBDB7}" type="slidenum">
              <a:rPr lang="en-US" smtClean="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t-Shape Image 2">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alphaModFix/>
            <a:extLst>
              <a:ext uri="{28A0092B-C50C-407E-A947-70E740481C1C}">
                <a14:useLocalDpi xmlns:a14="http://schemas.microsoft.com/office/drawing/2010/main" val="0"/>
              </a:ext>
            </a:extLst>
          </a:blip>
          <a:stretch>
            <a:fillRect/>
          </a:stretch>
        </p:blipFill>
        <p:spPr>
          <a:xfrm>
            <a:off x="990600" y="1905000"/>
            <a:ext cx="2438400" cy="3962400"/>
          </a:xfrm>
          <a:prstGeom prst="rect">
            <a:avLst/>
          </a:prstGeom>
        </p:spPr>
      </p:pic>
      <p:sp>
        <p:nvSpPr>
          <p:cNvPr id="10" name="Title 1"/>
          <p:cNvSpPr>
            <a:spLocks noGrp="1"/>
          </p:cNvSpPr>
          <p:nvPr>
            <p:ph type="title"/>
          </p:nvPr>
        </p:nvSpPr>
        <p:spPr>
          <a:xfrm>
            <a:off x="855259" y="319405"/>
            <a:ext cx="7450541" cy="393827"/>
          </a:xfrm>
          <a:prstGeom prst="rect">
            <a:avLst/>
          </a:prstGeom>
        </p:spPr>
        <p:txBody>
          <a:bodyPr lIns="0" tIns="0" rIns="0" bIns="0"/>
          <a:lstStyle>
            <a:lvl1pPr>
              <a:defRPr sz="2800" b="0" i="0">
                <a:latin typeface="+mn-lt"/>
                <a:ea typeface="Calibri" charset="0"/>
                <a:cs typeface="Calibri" charset="0"/>
              </a:defRPr>
            </a:lvl1pPr>
          </a:lstStyle>
          <a:p>
            <a:r>
              <a:rPr lang="en-US" dirty="0"/>
              <a:t>Click to edit Master title style</a:t>
            </a:r>
          </a:p>
        </p:txBody>
      </p:sp>
      <p:sp>
        <p:nvSpPr>
          <p:cNvPr id="11" name="Content Placeholder 2"/>
          <p:cNvSpPr>
            <a:spLocks noGrp="1"/>
          </p:cNvSpPr>
          <p:nvPr>
            <p:ph idx="10"/>
          </p:nvPr>
        </p:nvSpPr>
        <p:spPr>
          <a:xfrm>
            <a:off x="855259" y="749808"/>
            <a:ext cx="7450541" cy="277495"/>
          </a:xfrm>
          <a:prstGeom prst="rect">
            <a:avLst/>
          </a:prstGeom>
        </p:spPr>
        <p:txBody>
          <a:bodyPr lIns="0" tIns="0" rIns="0" bIns="0"/>
          <a:lstStyle>
            <a:lvl1pPr marL="0" indent="0">
              <a:buFontTx/>
              <a:buNone/>
              <a:defRPr sz="1800" b="0" i="0">
                <a:solidFill>
                  <a:srgbClr val="1C74BA"/>
                </a:solidFill>
                <a:latin typeface="+mn-lt"/>
                <a:ea typeface="Calibri Light" charset="0"/>
                <a:cs typeface="Calibri Light"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6" name="Content Placeholder 2"/>
          <p:cNvSpPr>
            <a:spLocks noGrp="1"/>
          </p:cNvSpPr>
          <p:nvPr>
            <p:ph idx="14" hasCustomPrompt="1"/>
          </p:nvPr>
        </p:nvSpPr>
        <p:spPr>
          <a:xfrm>
            <a:off x="3886200" y="1828800"/>
            <a:ext cx="4419600" cy="3810000"/>
          </a:xfrm>
          <a:prstGeom prst="rect">
            <a:avLst/>
          </a:prstGeom>
        </p:spPr>
        <p:txBody>
          <a:bodyPr wrap="square" lIns="0" tIns="0" rIns="0" bIns="0"/>
          <a:lstStyle>
            <a:lvl1pPr marL="285750" marR="0" indent="-285750" algn="l" defTabSz="914400" rtl="0" eaLnBrk="1" fontAlgn="auto" latinLnBrk="0" hangingPunct="1">
              <a:lnSpc>
                <a:spcPct val="90000"/>
              </a:lnSpc>
              <a:spcBef>
                <a:spcPts val="1000"/>
              </a:spcBef>
              <a:spcAft>
                <a:spcPts val="0"/>
              </a:spcAft>
              <a:buClr>
                <a:srgbClr val="177BB7"/>
              </a:buClr>
              <a:buSzPct val="80000"/>
              <a:buFontTx/>
              <a:buBlip>
                <a:blip r:embed="rId3"/>
              </a:buBlip>
              <a:tabLst/>
              <a:defRPr sz="2400" b="0" i="0">
                <a:latin typeface="+mn-lt"/>
                <a:ea typeface="Calibri" charset="0"/>
                <a:cs typeface="Calibri" charset="0"/>
              </a:defRPr>
            </a:lvl1pPr>
            <a:lvl2pPr marL="688975" marR="0" indent="-231775" algn="l" defTabSz="914400" rtl="0" eaLnBrk="1" fontAlgn="auto" latinLnBrk="0" hangingPunct="1">
              <a:lnSpc>
                <a:spcPct val="90000"/>
              </a:lnSpc>
              <a:spcBef>
                <a:spcPts val="500"/>
              </a:spcBef>
              <a:spcAft>
                <a:spcPts val="0"/>
              </a:spcAft>
              <a:buClr>
                <a:srgbClr val="21A2F2"/>
              </a:buClr>
              <a:buSzPct val="75000"/>
              <a:buFontTx/>
              <a:buBlip>
                <a:blip r:embed="rId4"/>
              </a:buBlip>
              <a:tabLst/>
              <a:defRPr sz="2100" b="0" i="0">
                <a:solidFill>
                  <a:schemeClr val="tx1"/>
                </a:solidFill>
                <a:latin typeface="+mn-lt"/>
                <a:ea typeface="Calibri Light" charset="0"/>
                <a:cs typeface="Calibri Light" charset="0"/>
              </a:defRPr>
            </a:lvl2pPr>
            <a:lvl3pPr marL="1144588" marR="0" indent="-228600" algn="l" defTabSz="914400" rtl="0" eaLnBrk="1" fontAlgn="auto" latinLnBrk="0" hangingPunct="1">
              <a:lnSpc>
                <a:spcPct val="90000"/>
              </a:lnSpc>
              <a:spcBef>
                <a:spcPts val="500"/>
              </a:spcBef>
              <a:spcAft>
                <a:spcPts val="0"/>
              </a:spcAft>
              <a:buClr>
                <a:srgbClr val="93C9ED"/>
              </a:buClr>
              <a:buSzPct val="75000"/>
              <a:buFontTx/>
              <a:buBlip>
                <a:blip r:embed="rId5"/>
              </a:buBlip>
              <a:tabLst>
                <a:tab pos="911225" algn="l"/>
              </a:tabLst>
              <a:defRPr sz="1900" b="0" i="0">
                <a:solidFill>
                  <a:schemeClr val="tx1"/>
                </a:solidFill>
                <a:latin typeface="+mn-lt"/>
                <a:ea typeface="Calibri Light" charset="0"/>
                <a:cs typeface="Calibri Light" charset="0"/>
              </a:defRPr>
            </a:lvl3pPr>
          </a:lstStyle>
          <a:p>
            <a:pPr lvl="0"/>
            <a:r>
              <a:rPr lang="en-US" dirty="0"/>
              <a:t>Click to edit text styles</a:t>
            </a:r>
          </a:p>
          <a:p>
            <a:pPr lvl="1"/>
            <a:r>
              <a:rPr lang="en-US" dirty="0"/>
              <a:t>Second level</a:t>
            </a:r>
          </a:p>
          <a:p>
            <a:pPr lvl="2"/>
            <a:r>
              <a:rPr lang="en-US" dirty="0"/>
              <a:t>Third level</a:t>
            </a:r>
          </a:p>
        </p:txBody>
      </p:sp>
      <p:sp>
        <p:nvSpPr>
          <p:cNvPr id="2" name="Slide Number Placeholder 1"/>
          <p:cNvSpPr>
            <a:spLocks noGrp="1"/>
          </p:cNvSpPr>
          <p:nvPr>
            <p:ph type="sldNum" sz="quarter" idx="15"/>
          </p:nvPr>
        </p:nvSpPr>
        <p:spPr/>
        <p:txBody>
          <a:bodyPr/>
          <a:lstStyle/>
          <a:p>
            <a:fld id="{41056836-7AE5-734C-8448-F3DF545CBDB7}" type="slidenum">
              <a:rPr lang="en-US" smtClean="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Gear-Shape Image 1">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alphaModFix/>
            <a:extLst>
              <a:ext uri="{28A0092B-C50C-407E-A947-70E740481C1C}">
                <a14:useLocalDpi xmlns:a14="http://schemas.microsoft.com/office/drawing/2010/main" val="0"/>
              </a:ext>
            </a:extLst>
          </a:blip>
          <a:stretch>
            <a:fillRect/>
          </a:stretch>
        </p:blipFill>
        <p:spPr>
          <a:xfrm>
            <a:off x="1219200" y="1600200"/>
            <a:ext cx="2133600" cy="4343401"/>
          </a:xfrm>
          <a:prstGeom prst="rect">
            <a:avLst/>
          </a:prstGeom>
        </p:spPr>
      </p:pic>
      <p:sp>
        <p:nvSpPr>
          <p:cNvPr id="10" name="Title 1"/>
          <p:cNvSpPr>
            <a:spLocks noGrp="1"/>
          </p:cNvSpPr>
          <p:nvPr>
            <p:ph type="title"/>
          </p:nvPr>
        </p:nvSpPr>
        <p:spPr>
          <a:xfrm>
            <a:off x="855259" y="319405"/>
            <a:ext cx="7450541" cy="393827"/>
          </a:xfrm>
          <a:prstGeom prst="rect">
            <a:avLst/>
          </a:prstGeom>
        </p:spPr>
        <p:txBody>
          <a:bodyPr lIns="0" tIns="0" rIns="0" bIns="0"/>
          <a:lstStyle>
            <a:lvl1pPr>
              <a:defRPr sz="2800" b="0" i="0">
                <a:latin typeface="+mn-lt"/>
                <a:ea typeface="Calibri" charset="0"/>
                <a:cs typeface="Calibri" charset="0"/>
              </a:defRPr>
            </a:lvl1pPr>
          </a:lstStyle>
          <a:p>
            <a:r>
              <a:rPr lang="en-US" dirty="0"/>
              <a:t>Click to edit Master title style</a:t>
            </a:r>
          </a:p>
        </p:txBody>
      </p:sp>
      <p:sp>
        <p:nvSpPr>
          <p:cNvPr id="11" name="Content Placeholder 2"/>
          <p:cNvSpPr>
            <a:spLocks noGrp="1"/>
          </p:cNvSpPr>
          <p:nvPr>
            <p:ph idx="10"/>
          </p:nvPr>
        </p:nvSpPr>
        <p:spPr>
          <a:xfrm>
            <a:off x="855259" y="749808"/>
            <a:ext cx="7450541" cy="277495"/>
          </a:xfrm>
          <a:prstGeom prst="rect">
            <a:avLst/>
          </a:prstGeom>
        </p:spPr>
        <p:txBody>
          <a:bodyPr lIns="0" tIns="0" rIns="0" bIns="0"/>
          <a:lstStyle>
            <a:lvl1pPr marL="0" indent="0">
              <a:buFontTx/>
              <a:buNone/>
              <a:defRPr sz="1800" b="0" i="0">
                <a:solidFill>
                  <a:srgbClr val="1C74BA"/>
                </a:solidFill>
                <a:latin typeface="+mn-lt"/>
                <a:ea typeface="Calibri Light" charset="0"/>
                <a:cs typeface="Calibri Light"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6" name="Content Placeholder 2"/>
          <p:cNvSpPr>
            <a:spLocks noGrp="1"/>
          </p:cNvSpPr>
          <p:nvPr>
            <p:ph idx="14" hasCustomPrompt="1"/>
          </p:nvPr>
        </p:nvSpPr>
        <p:spPr>
          <a:xfrm>
            <a:off x="3886200" y="1828800"/>
            <a:ext cx="4419600" cy="3810000"/>
          </a:xfrm>
          <a:prstGeom prst="rect">
            <a:avLst/>
          </a:prstGeom>
        </p:spPr>
        <p:txBody>
          <a:bodyPr wrap="square" lIns="0" tIns="0" rIns="0" bIns="0"/>
          <a:lstStyle>
            <a:lvl1pPr marL="285750" marR="0" indent="-285750" algn="l" defTabSz="914400" rtl="0" eaLnBrk="1" fontAlgn="auto" latinLnBrk="0" hangingPunct="1">
              <a:lnSpc>
                <a:spcPct val="90000"/>
              </a:lnSpc>
              <a:spcBef>
                <a:spcPts val="1000"/>
              </a:spcBef>
              <a:spcAft>
                <a:spcPts val="0"/>
              </a:spcAft>
              <a:buClr>
                <a:srgbClr val="177BB7"/>
              </a:buClr>
              <a:buSzPct val="80000"/>
              <a:buFontTx/>
              <a:buBlip>
                <a:blip r:embed="rId3"/>
              </a:buBlip>
              <a:tabLst/>
              <a:defRPr sz="2400" b="0" i="0">
                <a:latin typeface="+mn-lt"/>
                <a:ea typeface="Calibri" charset="0"/>
                <a:cs typeface="Calibri" charset="0"/>
              </a:defRPr>
            </a:lvl1pPr>
            <a:lvl2pPr marL="688975" marR="0" indent="-231775" algn="l" defTabSz="914400" rtl="0" eaLnBrk="1" fontAlgn="auto" latinLnBrk="0" hangingPunct="1">
              <a:lnSpc>
                <a:spcPct val="90000"/>
              </a:lnSpc>
              <a:spcBef>
                <a:spcPts val="500"/>
              </a:spcBef>
              <a:spcAft>
                <a:spcPts val="0"/>
              </a:spcAft>
              <a:buClr>
                <a:srgbClr val="21A2F2"/>
              </a:buClr>
              <a:buSzPct val="75000"/>
              <a:buFontTx/>
              <a:buBlip>
                <a:blip r:embed="rId4"/>
              </a:buBlip>
              <a:tabLst/>
              <a:defRPr sz="2100" b="0" i="0">
                <a:solidFill>
                  <a:schemeClr val="tx1"/>
                </a:solidFill>
                <a:latin typeface="+mn-lt"/>
                <a:ea typeface="Calibri Light" charset="0"/>
                <a:cs typeface="Calibri Light" charset="0"/>
              </a:defRPr>
            </a:lvl2pPr>
            <a:lvl3pPr marL="1144588" marR="0" indent="-228600" algn="l" defTabSz="914400" rtl="0" eaLnBrk="1" fontAlgn="auto" latinLnBrk="0" hangingPunct="1">
              <a:lnSpc>
                <a:spcPct val="90000"/>
              </a:lnSpc>
              <a:spcBef>
                <a:spcPts val="500"/>
              </a:spcBef>
              <a:spcAft>
                <a:spcPts val="0"/>
              </a:spcAft>
              <a:buClr>
                <a:srgbClr val="93C9ED"/>
              </a:buClr>
              <a:buSzPct val="75000"/>
              <a:buFontTx/>
              <a:buBlip>
                <a:blip r:embed="rId5"/>
              </a:buBlip>
              <a:tabLst>
                <a:tab pos="911225" algn="l"/>
              </a:tabLst>
              <a:defRPr sz="1900" b="0" i="0">
                <a:solidFill>
                  <a:schemeClr val="tx1"/>
                </a:solidFill>
                <a:latin typeface="+mn-lt"/>
                <a:ea typeface="Calibri Light" charset="0"/>
                <a:cs typeface="Calibri Light" charset="0"/>
              </a:defRPr>
            </a:lvl3pPr>
          </a:lstStyle>
          <a:p>
            <a:pPr lvl="0"/>
            <a:r>
              <a:rPr lang="en-US" dirty="0"/>
              <a:t>Click to edit text styles</a:t>
            </a:r>
          </a:p>
          <a:p>
            <a:pPr lvl="1"/>
            <a:r>
              <a:rPr lang="en-US" dirty="0"/>
              <a:t>Second level</a:t>
            </a:r>
          </a:p>
          <a:p>
            <a:pPr lvl="2"/>
            <a:r>
              <a:rPr lang="en-US" dirty="0"/>
              <a:t>Third level</a:t>
            </a:r>
          </a:p>
        </p:txBody>
      </p:sp>
      <p:sp>
        <p:nvSpPr>
          <p:cNvPr id="8" name="Slide Number Placeholder 25"/>
          <p:cNvSpPr>
            <a:spLocks noGrp="1"/>
          </p:cNvSpPr>
          <p:nvPr>
            <p:ph type="sldNum" sz="quarter" idx="4"/>
          </p:nvPr>
        </p:nvSpPr>
        <p:spPr>
          <a:xfrm>
            <a:off x="76200" y="6560820"/>
            <a:ext cx="381000" cy="312328"/>
          </a:xfrm>
          <a:prstGeom prst="rect">
            <a:avLst/>
          </a:prstGeom>
        </p:spPr>
        <p:txBody>
          <a:bodyPr vert="horz" lIns="91440" tIns="45720" rIns="91440" bIns="45720" rtlCol="0" anchor="ctr"/>
          <a:lstStyle>
            <a:lvl1pPr algn="ctr">
              <a:defRPr sz="900" b="1">
                <a:solidFill>
                  <a:schemeClr val="bg1">
                    <a:alpha val="85000"/>
                  </a:schemeClr>
                </a:solidFill>
                <a:latin typeface="+mn-lt"/>
              </a:defRPr>
            </a:lvl1pPr>
          </a:lstStyle>
          <a:p>
            <a:fld id="{41056836-7AE5-734C-8448-F3DF545CBDB7}" type="slidenum">
              <a:rPr lang="en-US" smtClean="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Gear-Shape Image 2">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05484" y="1600200"/>
            <a:ext cx="2145792" cy="4395216"/>
          </a:xfrm>
          <a:prstGeom prst="rect">
            <a:avLst/>
          </a:prstGeom>
        </p:spPr>
      </p:pic>
      <p:sp>
        <p:nvSpPr>
          <p:cNvPr id="10" name="Title 1"/>
          <p:cNvSpPr>
            <a:spLocks noGrp="1"/>
          </p:cNvSpPr>
          <p:nvPr>
            <p:ph type="title"/>
          </p:nvPr>
        </p:nvSpPr>
        <p:spPr>
          <a:xfrm>
            <a:off x="855259" y="319405"/>
            <a:ext cx="7450541" cy="393827"/>
          </a:xfrm>
          <a:prstGeom prst="rect">
            <a:avLst/>
          </a:prstGeom>
        </p:spPr>
        <p:txBody>
          <a:bodyPr lIns="0" tIns="0" rIns="0" bIns="0"/>
          <a:lstStyle>
            <a:lvl1pPr>
              <a:defRPr sz="2800" b="0" i="0">
                <a:latin typeface="+mn-lt"/>
                <a:ea typeface="Calibri" charset="0"/>
                <a:cs typeface="Calibri" charset="0"/>
              </a:defRPr>
            </a:lvl1pPr>
          </a:lstStyle>
          <a:p>
            <a:r>
              <a:rPr lang="en-US" dirty="0"/>
              <a:t>Click to edit Master title style</a:t>
            </a:r>
          </a:p>
        </p:txBody>
      </p:sp>
      <p:sp>
        <p:nvSpPr>
          <p:cNvPr id="11" name="Content Placeholder 2"/>
          <p:cNvSpPr>
            <a:spLocks noGrp="1"/>
          </p:cNvSpPr>
          <p:nvPr>
            <p:ph idx="10"/>
          </p:nvPr>
        </p:nvSpPr>
        <p:spPr>
          <a:xfrm>
            <a:off x="855259" y="749808"/>
            <a:ext cx="7450541" cy="277495"/>
          </a:xfrm>
          <a:prstGeom prst="rect">
            <a:avLst/>
          </a:prstGeom>
        </p:spPr>
        <p:txBody>
          <a:bodyPr lIns="0" tIns="0" rIns="0" bIns="0"/>
          <a:lstStyle>
            <a:lvl1pPr marL="0" indent="0">
              <a:buFontTx/>
              <a:buNone/>
              <a:defRPr sz="1800" b="0" i="0">
                <a:solidFill>
                  <a:srgbClr val="1C74BA"/>
                </a:solidFill>
                <a:latin typeface="+mn-lt"/>
                <a:ea typeface="Calibri Light" charset="0"/>
                <a:cs typeface="Calibri Light"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6" name="Content Placeholder 2"/>
          <p:cNvSpPr>
            <a:spLocks noGrp="1"/>
          </p:cNvSpPr>
          <p:nvPr>
            <p:ph idx="14" hasCustomPrompt="1"/>
          </p:nvPr>
        </p:nvSpPr>
        <p:spPr>
          <a:xfrm>
            <a:off x="3886200" y="1828800"/>
            <a:ext cx="4419600" cy="3810000"/>
          </a:xfrm>
          <a:prstGeom prst="rect">
            <a:avLst/>
          </a:prstGeom>
        </p:spPr>
        <p:txBody>
          <a:bodyPr wrap="square" lIns="0" tIns="0" rIns="0" bIns="0"/>
          <a:lstStyle>
            <a:lvl1pPr marL="285750" marR="0" indent="-285750" algn="l" defTabSz="914400" rtl="0" eaLnBrk="1" fontAlgn="auto" latinLnBrk="0" hangingPunct="1">
              <a:lnSpc>
                <a:spcPct val="90000"/>
              </a:lnSpc>
              <a:spcBef>
                <a:spcPts val="1000"/>
              </a:spcBef>
              <a:spcAft>
                <a:spcPts val="0"/>
              </a:spcAft>
              <a:buClr>
                <a:srgbClr val="177BB7"/>
              </a:buClr>
              <a:buSzPct val="80000"/>
              <a:buFontTx/>
              <a:buBlip>
                <a:blip r:embed="rId3"/>
              </a:buBlip>
              <a:tabLst/>
              <a:defRPr sz="2400" b="0" i="0">
                <a:latin typeface="+mn-lt"/>
                <a:ea typeface="Calibri" charset="0"/>
                <a:cs typeface="Calibri" charset="0"/>
              </a:defRPr>
            </a:lvl1pPr>
            <a:lvl2pPr marL="688975" marR="0" indent="-231775" algn="l" defTabSz="914400" rtl="0" eaLnBrk="1" fontAlgn="auto" latinLnBrk="0" hangingPunct="1">
              <a:lnSpc>
                <a:spcPct val="90000"/>
              </a:lnSpc>
              <a:spcBef>
                <a:spcPts val="500"/>
              </a:spcBef>
              <a:spcAft>
                <a:spcPts val="0"/>
              </a:spcAft>
              <a:buClr>
                <a:srgbClr val="21A2F2"/>
              </a:buClr>
              <a:buSzPct val="75000"/>
              <a:buFontTx/>
              <a:buBlip>
                <a:blip r:embed="rId4"/>
              </a:buBlip>
              <a:tabLst/>
              <a:defRPr sz="2100" b="0" i="0">
                <a:solidFill>
                  <a:schemeClr val="tx1"/>
                </a:solidFill>
                <a:latin typeface="+mn-lt"/>
                <a:ea typeface="Calibri Light" charset="0"/>
                <a:cs typeface="Calibri Light" charset="0"/>
              </a:defRPr>
            </a:lvl2pPr>
            <a:lvl3pPr marL="1144588" marR="0" indent="-228600" algn="l" defTabSz="914400" rtl="0" eaLnBrk="1" fontAlgn="auto" latinLnBrk="0" hangingPunct="1">
              <a:lnSpc>
                <a:spcPct val="90000"/>
              </a:lnSpc>
              <a:spcBef>
                <a:spcPts val="500"/>
              </a:spcBef>
              <a:spcAft>
                <a:spcPts val="0"/>
              </a:spcAft>
              <a:buClr>
                <a:srgbClr val="93C9ED"/>
              </a:buClr>
              <a:buSzPct val="75000"/>
              <a:buFontTx/>
              <a:buBlip>
                <a:blip r:embed="rId5"/>
              </a:buBlip>
              <a:tabLst>
                <a:tab pos="911225" algn="l"/>
              </a:tabLst>
              <a:defRPr sz="1900" b="0" i="0">
                <a:solidFill>
                  <a:schemeClr val="tx1"/>
                </a:solidFill>
                <a:latin typeface="+mn-lt"/>
                <a:ea typeface="Calibri Light" charset="0"/>
                <a:cs typeface="Calibri Light" charset="0"/>
              </a:defRPr>
            </a:lvl3pPr>
          </a:lstStyle>
          <a:p>
            <a:pPr lvl="0"/>
            <a:r>
              <a:rPr lang="en-US" dirty="0"/>
              <a:t>Click to edit text styles</a:t>
            </a:r>
          </a:p>
          <a:p>
            <a:pPr lvl="1"/>
            <a:r>
              <a:rPr lang="en-US" dirty="0"/>
              <a:t>Second level</a:t>
            </a:r>
          </a:p>
          <a:p>
            <a:pPr lvl="2"/>
            <a:r>
              <a:rPr lang="en-US" dirty="0"/>
              <a:t>Third level</a:t>
            </a:r>
          </a:p>
        </p:txBody>
      </p:sp>
      <p:sp>
        <p:nvSpPr>
          <p:cNvPr id="3" name="Slide Number Placeholder 2"/>
          <p:cNvSpPr>
            <a:spLocks noGrp="1"/>
          </p:cNvSpPr>
          <p:nvPr>
            <p:ph type="sldNum" sz="quarter" idx="15"/>
          </p:nvPr>
        </p:nvSpPr>
        <p:spPr/>
        <p:txBody>
          <a:bodyPr/>
          <a:lstStyle/>
          <a:p>
            <a:fld id="{41056836-7AE5-734C-8448-F3DF545CBDB7}" type="slidenum">
              <a:rPr lang="en-US" smtClean="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imple-Breaker">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1981200"/>
            <a:ext cx="786384" cy="560832"/>
          </a:xfrm>
          <a:prstGeom prst="rect">
            <a:avLst/>
          </a:prstGeom>
        </p:spPr>
      </p:pic>
      <p:sp>
        <p:nvSpPr>
          <p:cNvPr id="40" name="Title 1"/>
          <p:cNvSpPr>
            <a:spLocks noGrp="1"/>
          </p:cNvSpPr>
          <p:nvPr>
            <p:ph type="title" hasCustomPrompt="1"/>
          </p:nvPr>
        </p:nvSpPr>
        <p:spPr>
          <a:xfrm>
            <a:off x="989753" y="1981200"/>
            <a:ext cx="3919477" cy="609600"/>
          </a:xfrm>
          <a:prstGeom prst="rect">
            <a:avLst/>
          </a:prstGeom>
        </p:spPr>
        <p:txBody>
          <a:bodyPr lIns="0" tIns="0" rIns="0" bIns="0"/>
          <a:lstStyle>
            <a:lvl1pPr>
              <a:lnSpc>
                <a:spcPct val="100000"/>
              </a:lnSpc>
              <a:defRPr sz="3500">
                <a:solidFill>
                  <a:srgbClr val="1C74BA"/>
                </a:solidFill>
                <a:latin typeface="+mn-lt"/>
              </a:defRPr>
            </a:lvl1pPr>
          </a:lstStyle>
          <a:p>
            <a:r>
              <a:rPr lang="en-US" dirty="0"/>
              <a:t>Section Title Text</a:t>
            </a:r>
          </a:p>
        </p:txBody>
      </p:sp>
      <p:sp>
        <p:nvSpPr>
          <p:cNvPr id="41" name="Vertical Text Placeholder 2"/>
          <p:cNvSpPr>
            <a:spLocks noGrp="1"/>
          </p:cNvSpPr>
          <p:nvPr>
            <p:ph type="body" orient="vert" idx="14" hasCustomPrompt="1"/>
          </p:nvPr>
        </p:nvSpPr>
        <p:spPr>
          <a:xfrm>
            <a:off x="989753" y="2590800"/>
            <a:ext cx="3919477" cy="500758"/>
          </a:xfrm>
          <a:prstGeom prst="rect">
            <a:avLst/>
          </a:prstGeom>
        </p:spPr>
        <p:txBody>
          <a:bodyPr vert="horz" lIns="0" tIns="0" rIns="0" bIns="0"/>
          <a:lstStyle>
            <a:lvl1pPr marL="0" indent="0">
              <a:lnSpc>
                <a:spcPct val="100000"/>
              </a:lnSpc>
              <a:spcBef>
                <a:spcPts val="200"/>
              </a:spcBef>
              <a:buNone/>
              <a:defRPr sz="2000" baseline="0">
                <a:latin typeface="+mn-lt"/>
              </a:defRPr>
            </a:lvl1pPr>
          </a:lstStyle>
          <a:p>
            <a:pPr lvl="0"/>
            <a:r>
              <a:rPr lang="en-US" dirty="0"/>
              <a:t>Section subtitle text</a:t>
            </a: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88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reaker Section 1">
    <p:spTree>
      <p:nvGrpSpPr>
        <p:cNvPr id="1" name=""/>
        <p:cNvGrpSpPr/>
        <p:nvPr/>
      </p:nvGrpSpPr>
      <p:grpSpPr>
        <a:xfrm>
          <a:off x="0" y="0"/>
          <a:ext cx="0" cy="0"/>
          <a:chOff x="0" y="0"/>
          <a:chExt cx="0" cy="0"/>
        </a:xfrm>
      </p:grpSpPr>
      <p:sp>
        <p:nvSpPr>
          <p:cNvPr id="28" name="Content Placeholder 27"/>
          <p:cNvSpPr>
            <a:spLocks noGrp="1"/>
          </p:cNvSpPr>
          <p:nvPr>
            <p:ph sz="quarter" idx="11"/>
          </p:nvPr>
        </p:nvSpPr>
        <p:spPr>
          <a:xfrm>
            <a:off x="0" y="801930"/>
            <a:ext cx="787232" cy="557891"/>
          </a:xfrm>
          <a:prstGeom prst="rect">
            <a:avLst/>
          </a:prstGeom>
          <a:blipFill>
            <a:blip r:embed="rId2"/>
            <a:stretch>
              <a:fillRect/>
            </a:stretch>
          </a:blipFill>
          <a:ln>
            <a:noFill/>
          </a:ln>
        </p:spPr>
        <p:txBody>
          <a:bodyPr/>
          <a:lstStyle>
            <a:lvl1pPr>
              <a:defRPr sz="100">
                <a:solidFill>
                  <a:srgbClr val="1C74BA">
                    <a:alpha val="0"/>
                  </a:srgbClr>
                </a:solidFill>
              </a:defRPr>
            </a:lvl1pPr>
            <a:lvl2pPr>
              <a:defRPr sz="100">
                <a:solidFill>
                  <a:srgbClr val="1C74BA">
                    <a:alpha val="0"/>
                  </a:srgbClr>
                </a:solidFill>
              </a:defRPr>
            </a:lvl2pPr>
            <a:lvl3pPr>
              <a:defRPr sz="100">
                <a:solidFill>
                  <a:srgbClr val="1C74BA">
                    <a:alpha val="0"/>
                  </a:srgbClr>
                </a:solidFill>
              </a:defRPr>
            </a:lvl3pPr>
            <a:lvl4pPr>
              <a:defRPr sz="100">
                <a:solidFill>
                  <a:srgbClr val="1C74BA">
                    <a:alpha val="0"/>
                  </a:srgbClr>
                </a:solidFill>
              </a:defRPr>
            </a:lvl4pPr>
            <a:lvl5pPr>
              <a:defRPr sz="100">
                <a:solidFill>
                  <a:srgbClr val="1C74BA">
                    <a:alpha val="0"/>
                  </a:srgb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1" name="Title 1"/>
          <p:cNvSpPr>
            <a:spLocks noGrp="1"/>
          </p:cNvSpPr>
          <p:nvPr>
            <p:ph type="title" hasCustomPrompt="1"/>
          </p:nvPr>
        </p:nvSpPr>
        <p:spPr>
          <a:xfrm>
            <a:off x="1319751" y="891263"/>
            <a:ext cx="4713404" cy="379227"/>
          </a:xfrm>
          <a:prstGeom prst="rect">
            <a:avLst/>
          </a:prstGeom>
        </p:spPr>
        <p:txBody>
          <a:bodyPr lIns="91440" tIns="0" rIns="0" bIns="0"/>
          <a:lstStyle>
            <a:lvl1pPr>
              <a:defRPr sz="2800" b="1" i="0" baseline="0">
                <a:solidFill>
                  <a:schemeClr val="tx1"/>
                </a:solidFill>
                <a:latin typeface="Calibri" charset="0"/>
                <a:ea typeface="Calibri" charset="0"/>
                <a:cs typeface="Calibri" charset="0"/>
              </a:defRPr>
            </a:lvl1pPr>
          </a:lstStyle>
          <a:p>
            <a:r>
              <a:rPr lang="en-US" dirty="0"/>
              <a:t>Click to edit Section title</a:t>
            </a:r>
          </a:p>
        </p:txBody>
      </p:sp>
      <p:sp>
        <p:nvSpPr>
          <p:cNvPr id="51" name="Vertical Text Placeholder 2"/>
          <p:cNvSpPr>
            <a:spLocks noGrp="1"/>
          </p:cNvSpPr>
          <p:nvPr>
            <p:ph type="body" orient="vert" idx="1" hasCustomPrompt="1"/>
          </p:nvPr>
        </p:nvSpPr>
        <p:spPr>
          <a:xfrm>
            <a:off x="1319751" y="1298723"/>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52" name="Vertical Text Placeholder 2"/>
          <p:cNvSpPr>
            <a:spLocks noGrp="1"/>
          </p:cNvSpPr>
          <p:nvPr>
            <p:ph type="body" orient="vert" idx="12" hasCustomPrompt="1"/>
          </p:nvPr>
        </p:nvSpPr>
        <p:spPr>
          <a:xfrm>
            <a:off x="1319751" y="1692422"/>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53" name="Vertical Text Placeholder 2"/>
          <p:cNvSpPr>
            <a:spLocks noGrp="1"/>
          </p:cNvSpPr>
          <p:nvPr>
            <p:ph type="body" orient="vert" idx="13" hasCustomPrompt="1"/>
          </p:nvPr>
        </p:nvSpPr>
        <p:spPr>
          <a:xfrm>
            <a:off x="1319751" y="2086121"/>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8" name="Vertical Text Placeholder 2"/>
          <p:cNvSpPr>
            <a:spLocks noGrp="1"/>
          </p:cNvSpPr>
          <p:nvPr>
            <p:ph type="body" orient="vert" idx="15" hasCustomPrompt="1"/>
          </p:nvPr>
        </p:nvSpPr>
        <p:spPr>
          <a:xfrm>
            <a:off x="1319751" y="2479820"/>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9" name="Vertical Text Placeholder 2"/>
          <p:cNvSpPr>
            <a:spLocks noGrp="1"/>
          </p:cNvSpPr>
          <p:nvPr>
            <p:ph type="body" orient="vert" idx="16" hasCustomPrompt="1"/>
          </p:nvPr>
        </p:nvSpPr>
        <p:spPr>
          <a:xfrm>
            <a:off x="1319751" y="2873519"/>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10" name="Vertical Text Placeholder 2"/>
          <p:cNvSpPr>
            <a:spLocks noGrp="1"/>
          </p:cNvSpPr>
          <p:nvPr>
            <p:ph type="body" orient="vert" idx="17" hasCustomPrompt="1"/>
          </p:nvPr>
        </p:nvSpPr>
        <p:spPr>
          <a:xfrm>
            <a:off x="1319751" y="3267218"/>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12" name="Vertical Text Placeholder 2"/>
          <p:cNvSpPr>
            <a:spLocks noGrp="1"/>
          </p:cNvSpPr>
          <p:nvPr>
            <p:ph type="body" orient="vert" idx="18" hasCustomPrompt="1"/>
          </p:nvPr>
        </p:nvSpPr>
        <p:spPr>
          <a:xfrm>
            <a:off x="1319751" y="3660917"/>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13" name="Vertical Text Placeholder 2"/>
          <p:cNvSpPr>
            <a:spLocks noGrp="1"/>
          </p:cNvSpPr>
          <p:nvPr>
            <p:ph type="body" orient="vert" idx="19" hasCustomPrompt="1"/>
          </p:nvPr>
        </p:nvSpPr>
        <p:spPr>
          <a:xfrm>
            <a:off x="1319751" y="4054616"/>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14" name="Vertical Text Placeholder 2"/>
          <p:cNvSpPr>
            <a:spLocks noGrp="1"/>
          </p:cNvSpPr>
          <p:nvPr>
            <p:ph type="body" orient="vert" idx="20" hasCustomPrompt="1"/>
          </p:nvPr>
        </p:nvSpPr>
        <p:spPr>
          <a:xfrm>
            <a:off x="1319751" y="4448312"/>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16" name="Vertical Text Placeholder 2"/>
          <p:cNvSpPr>
            <a:spLocks noGrp="1"/>
          </p:cNvSpPr>
          <p:nvPr>
            <p:ph type="body" orient="vert" idx="21" hasCustomPrompt="1"/>
          </p:nvPr>
        </p:nvSpPr>
        <p:spPr>
          <a:xfrm>
            <a:off x="787231" y="1301074"/>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2.</a:t>
            </a:r>
          </a:p>
        </p:txBody>
      </p:sp>
      <p:sp>
        <p:nvSpPr>
          <p:cNvPr id="17" name="Vertical Text Placeholder 2"/>
          <p:cNvSpPr>
            <a:spLocks noGrp="1"/>
          </p:cNvSpPr>
          <p:nvPr>
            <p:ph type="body" orient="vert" idx="22" hasCustomPrompt="1"/>
          </p:nvPr>
        </p:nvSpPr>
        <p:spPr>
          <a:xfrm>
            <a:off x="787231" y="1694773"/>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3.</a:t>
            </a:r>
          </a:p>
        </p:txBody>
      </p:sp>
      <p:sp>
        <p:nvSpPr>
          <p:cNvPr id="18" name="Vertical Text Placeholder 2"/>
          <p:cNvSpPr>
            <a:spLocks noGrp="1"/>
          </p:cNvSpPr>
          <p:nvPr>
            <p:ph type="body" orient="vert" idx="23" hasCustomPrompt="1"/>
          </p:nvPr>
        </p:nvSpPr>
        <p:spPr>
          <a:xfrm>
            <a:off x="787231" y="2088472"/>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4.</a:t>
            </a:r>
          </a:p>
        </p:txBody>
      </p:sp>
      <p:sp>
        <p:nvSpPr>
          <p:cNvPr id="19" name="Vertical Text Placeholder 2"/>
          <p:cNvSpPr>
            <a:spLocks noGrp="1"/>
          </p:cNvSpPr>
          <p:nvPr>
            <p:ph type="body" orient="vert" idx="24" hasCustomPrompt="1"/>
          </p:nvPr>
        </p:nvSpPr>
        <p:spPr>
          <a:xfrm>
            <a:off x="787231" y="2482171"/>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5.</a:t>
            </a:r>
          </a:p>
        </p:txBody>
      </p:sp>
      <p:sp>
        <p:nvSpPr>
          <p:cNvPr id="20" name="Vertical Text Placeholder 2"/>
          <p:cNvSpPr>
            <a:spLocks noGrp="1"/>
          </p:cNvSpPr>
          <p:nvPr>
            <p:ph type="body" orient="vert" idx="25" hasCustomPrompt="1"/>
          </p:nvPr>
        </p:nvSpPr>
        <p:spPr>
          <a:xfrm>
            <a:off x="787231" y="2875870"/>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6.</a:t>
            </a:r>
          </a:p>
        </p:txBody>
      </p:sp>
      <p:sp>
        <p:nvSpPr>
          <p:cNvPr id="21" name="Vertical Text Placeholder 2"/>
          <p:cNvSpPr>
            <a:spLocks noGrp="1"/>
          </p:cNvSpPr>
          <p:nvPr>
            <p:ph type="body" orient="vert" idx="26" hasCustomPrompt="1"/>
          </p:nvPr>
        </p:nvSpPr>
        <p:spPr>
          <a:xfrm>
            <a:off x="787231" y="3269569"/>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7.</a:t>
            </a:r>
          </a:p>
        </p:txBody>
      </p:sp>
      <p:sp>
        <p:nvSpPr>
          <p:cNvPr id="22" name="Vertical Text Placeholder 2"/>
          <p:cNvSpPr>
            <a:spLocks noGrp="1"/>
          </p:cNvSpPr>
          <p:nvPr>
            <p:ph type="body" orient="vert" idx="27" hasCustomPrompt="1"/>
          </p:nvPr>
        </p:nvSpPr>
        <p:spPr>
          <a:xfrm>
            <a:off x="787231" y="3663268"/>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8.</a:t>
            </a:r>
          </a:p>
        </p:txBody>
      </p:sp>
      <p:sp>
        <p:nvSpPr>
          <p:cNvPr id="23" name="Vertical Text Placeholder 2"/>
          <p:cNvSpPr>
            <a:spLocks noGrp="1"/>
          </p:cNvSpPr>
          <p:nvPr>
            <p:ph type="body" orient="vert" idx="28" hasCustomPrompt="1"/>
          </p:nvPr>
        </p:nvSpPr>
        <p:spPr>
          <a:xfrm>
            <a:off x="787231" y="4056967"/>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9.</a:t>
            </a:r>
          </a:p>
        </p:txBody>
      </p:sp>
      <p:sp>
        <p:nvSpPr>
          <p:cNvPr id="24" name="Vertical Text Placeholder 2"/>
          <p:cNvSpPr>
            <a:spLocks noGrp="1"/>
          </p:cNvSpPr>
          <p:nvPr>
            <p:ph type="body" orient="vert" idx="29" hasCustomPrompt="1"/>
          </p:nvPr>
        </p:nvSpPr>
        <p:spPr>
          <a:xfrm>
            <a:off x="787231" y="4450663"/>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10.</a:t>
            </a:r>
          </a:p>
        </p:txBody>
      </p:sp>
      <p:sp>
        <p:nvSpPr>
          <p:cNvPr id="25" name="Vertical Text Placeholder 2"/>
          <p:cNvSpPr>
            <a:spLocks noGrp="1"/>
          </p:cNvSpPr>
          <p:nvPr>
            <p:ph type="body" orient="vert" idx="30" hasCustomPrompt="1"/>
          </p:nvPr>
        </p:nvSpPr>
        <p:spPr>
          <a:xfrm>
            <a:off x="795698" y="888912"/>
            <a:ext cx="532519" cy="381578"/>
          </a:xfrm>
          <a:prstGeom prst="rect">
            <a:avLst/>
          </a:prstGeom>
        </p:spPr>
        <p:txBody>
          <a:bodyPr vert="horz"/>
          <a:lstStyle>
            <a:lvl1pPr marL="0" indent="0" algn="r">
              <a:buNone/>
              <a:defRPr sz="2300" b="1" i="0">
                <a:solidFill>
                  <a:srgbClr val="177BB7"/>
                </a:solidFill>
                <a:latin typeface="Calibri" charset="0"/>
                <a:ea typeface="Calibri" charset="0"/>
                <a:cs typeface="Calibri" charset="0"/>
              </a:defRPr>
            </a:lvl1pPr>
          </a:lstStyle>
          <a:p>
            <a:pPr lvl="0"/>
            <a:r>
              <a:rPr lang="en-US" dirty="0"/>
              <a:t>1.</a:t>
            </a: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88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reaker Section 2">
    <p:spTree>
      <p:nvGrpSpPr>
        <p:cNvPr id="1" name=""/>
        <p:cNvGrpSpPr/>
        <p:nvPr/>
      </p:nvGrpSpPr>
      <p:grpSpPr>
        <a:xfrm>
          <a:off x="0" y="0"/>
          <a:ext cx="0" cy="0"/>
          <a:chOff x="0" y="0"/>
          <a:chExt cx="0" cy="0"/>
        </a:xfrm>
      </p:grpSpPr>
      <p:sp>
        <p:nvSpPr>
          <p:cNvPr id="28" name="Content Placeholder 27"/>
          <p:cNvSpPr>
            <a:spLocks noGrp="1"/>
          </p:cNvSpPr>
          <p:nvPr>
            <p:ph sz="quarter" idx="11"/>
          </p:nvPr>
        </p:nvSpPr>
        <p:spPr>
          <a:xfrm>
            <a:off x="0" y="1191397"/>
            <a:ext cx="787232" cy="557891"/>
          </a:xfrm>
          <a:prstGeom prst="rect">
            <a:avLst/>
          </a:prstGeom>
          <a:blipFill>
            <a:blip r:embed="rId2"/>
            <a:stretch>
              <a:fillRect/>
            </a:stretch>
          </a:blipFill>
          <a:ln>
            <a:noFill/>
          </a:ln>
        </p:spPr>
        <p:txBody>
          <a:bodyPr/>
          <a:lstStyle>
            <a:lvl1pPr>
              <a:defRPr sz="100">
                <a:solidFill>
                  <a:srgbClr val="1C74BA">
                    <a:alpha val="0"/>
                  </a:srgbClr>
                </a:solidFill>
              </a:defRPr>
            </a:lvl1pPr>
            <a:lvl2pPr>
              <a:defRPr sz="100">
                <a:solidFill>
                  <a:srgbClr val="1C74BA">
                    <a:alpha val="0"/>
                  </a:srgbClr>
                </a:solidFill>
              </a:defRPr>
            </a:lvl2pPr>
            <a:lvl3pPr>
              <a:defRPr sz="100">
                <a:solidFill>
                  <a:srgbClr val="1C74BA">
                    <a:alpha val="0"/>
                  </a:srgbClr>
                </a:solidFill>
              </a:defRPr>
            </a:lvl3pPr>
            <a:lvl4pPr>
              <a:defRPr sz="100">
                <a:solidFill>
                  <a:srgbClr val="1C74BA">
                    <a:alpha val="0"/>
                  </a:srgbClr>
                </a:solidFill>
              </a:defRPr>
            </a:lvl4pPr>
            <a:lvl5pPr>
              <a:defRPr sz="100">
                <a:solidFill>
                  <a:srgbClr val="1C74BA">
                    <a:alpha val="0"/>
                  </a:srgb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2" name="Vertical Text Placeholder 2"/>
          <p:cNvSpPr>
            <a:spLocks noGrp="1"/>
          </p:cNvSpPr>
          <p:nvPr>
            <p:ph type="body" orient="vert" idx="12" hasCustomPrompt="1"/>
          </p:nvPr>
        </p:nvSpPr>
        <p:spPr>
          <a:xfrm>
            <a:off x="1319751" y="1692422"/>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53" name="Vertical Text Placeholder 2"/>
          <p:cNvSpPr>
            <a:spLocks noGrp="1"/>
          </p:cNvSpPr>
          <p:nvPr>
            <p:ph type="body" orient="vert" idx="13" hasCustomPrompt="1"/>
          </p:nvPr>
        </p:nvSpPr>
        <p:spPr>
          <a:xfrm>
            <a:off x="1319751" y="2086121"/>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8" name="Vertical Text Placeholder 2"/>
          <p:cNvSpPr>
            <a:spLocks noGrp="1"/>
          </p:cNvSpPr>
          <p:nvPr>
            <p:ph type="body" orient="vert" idx="15" hasCustomPrompt="1"/>
          </p:nvPr>
        </p:nvSpPr>
        <p:spPr>
          <a:xfrm>
            <a:off x="1319751" y="2479820"/>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9" name="Vertical Text Placeholder 2"/>
          <p:cNvSpPr>
            <a:spLocks noGrp="1"/>
          </p:cNvSpPr>
          <p:nvPr>
            <p:ph type="body" orient="vert" idx="16" hasCustomPrompt="1"/>
          </p:nvPr>
        </p:nvSpPr>
        <p:spPr>
          <a:xfrm>
            <a:off x="1319751" y="2873519"/>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10" name="Vertical Text Placeholder 2"/>
          <p:cNvSpPr>
            <a:spLocks noGrp="1"/>
          </p:cNvSpPr>
          <p:nvPr>
            <p:ph type="body" orient="vert" idx="17" hasCustomPrompt="1"/>
          </p:nvPr>
        </p:nvSpPr>
        <p:spPr>
          <a:xfrm>
            <a:off x="1319751" y="3267218"/>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12" name="Vertical Text Placeholder 2"/>
          <p:cNvSpPr>
            <a:spLocks noGrp="1"/>
          </p:cNvSpPr>
          <p:nvPr>
            <p:ph type="body" orient="vert" idx="18" hasCustomPrompt="1"/>
          </p:nvPr>
        </p:nvSpPr>
        <p:spPr>
          <a:xfrm>
            <a:off x="1319751" y="3660917"/>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13" name="Vertical Text Placeholder 2"/>
          <p:cNvSpPr>
            <a:spLocks noGrp="1"/>
          </p:cNvSpPr>
          <p:nvPr>
            <p:ph type="body" orient="vert" idx="19" hasCustomPrompt="1"/>
          </p:nvPr>
        </p:nvSpPr>
        <p:spPr>
          <a:xfrm>
            <a:off x="1319751" y="4054616"/>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14" name="Vertical Text Placeholder 2"/>
          <p:cNvSpPr>
            <a:spLocks noGrp="1"/>
          </p:cNvSpPr>
          <p:nvPr>
            <p:ph type="body" orient="vert" idx="20" hasCustomPrompt="1"/>
          </p:nvPr>
        </p:nvSpPr>
        <p:spPr>
          <a:xfrm>
            <a:off x="1319751" y="4448312"/>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17" name="Vertical Text Placeholder 2"/>
          <p:cNvSpPr>
            <a:spLocks noGrp="1"/>
          </p:cNvSpPr>
          <p:nvPr>
            <p:ph type="body" orient="vert" idx="22" hasCustomPrompt="1"/>
          </p:nvPr>
        </p:nvSpPr>
        <p:spPr>
          <a:xfrm>
            <a:off x="787231" y="1694773"/>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3.</a:t>
            </a:r>
          </a:p>
        </p:txBody>
      </p:sp>
      <p:sp>
        <p:nvSpPr>
          <p:cNvPr id="18" name="Vertical Text Placeholder 2"/>
          <p:cNvSpPr>
            <a:spLocks noGrp="1"/>
          </p:cNvSpPr>
          <p:nvPr>
            <p:ph type="body" orient="vert" idx="23" hasCustomPrompt="1"/>
          </p:nvPr>
        </p:nvSpPr>
        <p:spPr>
          <a:xfrm>
            <a:off x="787231" y="2088472"/>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4.</a:t>
            </a:r>
          </a:p>
        </p:txBody>
      </p:sp>
      <p:sp>
        <p:nvSpPr>
          <p:cNvPr id="19" name="Vertical Text Placeholder 2"/>
          <p:cNvSpPr>
            <a:spLocks noGrp="1"/>
          </p:cNvSpPr>
          <p:nvPr>
            <p:ph type="body" orient="vert" idx="24" hasCustomPrompt="1"/>
          </p:nvPr>
        </p:nvSpPr>
        <p:spPr>
          <a:xfrm>
            <a:off x="787231" y="2482171"/>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5.</a:t>
            </a:r>
          </a:p>
        </p:txBody>
      </p:sp>
      <p:sp>
        <p:nvSpPr>
          <p:cNvPr id="20" name="Vertical Text Placeholder 2"/>
          <p:cNvSpPr>
            <a:spLocks noGrp="1"/>
          </p:cNvSpPr>
          <p:nvPr>
            <p:ph type="body" orient="vert" idx="25" hasCustomPrompt="1"/>
          </p:nvPr>
        </p:nvSpPr>
        <p:spPr>
          <a:xfrm>
            <a:off x="787231" y="2875870"/>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6.</a:t>
            </a:r>
          </a:p>
        </p:txBody>
      </p:sp>
      <p:sp>
        <p:nvSpPr>
          <p:cNvPr id="21" name="Vertical Text Placeholder 2"/>
          <p:cNvSpPr>
            <a:spLocks noGrp="1"/>
          </p:cNvSpPr>
          <p:nvPr>
            <p:ph type="body" orient="vert" idx="26" hasCustomPrompt="1"/>
          </p:nvPr>
        </p:nvSpPr>
        <p:spPr>
          <a:xfrm>
            <a:off x="787231" y="3269569"/>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7.</a:t>
            </a:r>
          </a:p>
        </p:txBody>
      </p:sp>
      <p:sp>
        <p:nvSpPr>
          <p:cNvPr id="22" name="Vertical Text Placeholder 2"/>
          <p:cNvSpPr>
            <a:spLocks noGrp="1"/>
          </p:cNvSpPr>
          <p:nvPr>
            <p:ph type="body" orient="vert" idx="27" hasCustomPrompt="1"/>
          </p:nvPr>
        </p:nvSpPr>
        <p:spPr>
          <a:xfrm>
            <a:off x="787231" y="3663268"/>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8.</a:t>
            </a:r>
          </a:p>
        </p:txBody>
      </p:sp>
      <p:sp>
        <p:nvSpPr>
          <p:cNvPr id="23" name="Vertical Text Placeholder 2"/>
          <p:cNvSpPr>
            <a:spLocks noGrp="1"/>
          </p:cNvSpPr>
          <p:nvPr>
            <p:ph type="body" orient="vert" idx="28" hasCustomPrompt="1"/>
          </p:nvPr>
        </p:nvSpPr>
        <p:spPr>
          <a:xfrm>
            <a:off x="787231" y="4056967"/>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9.</a:t>
            </a:r>
          </a:p>
        </p:txBody>
      </p:sp>
      <p:sp>
        <p:nvSpPr>
          <p:cNvPr id="24" name="Vertical Text Placeholder 2"/>
          <p:cNvSpPr>
            <a:spLocks noGrp="1"/>
          </p:cNvSpPr>
          <p:nvPr>
            <p:ph type="body" orient="vert" idx="29" hasCustomPrompt="1"/>
          </p:nvPr>
        </p:nvSpPr>
        <p:spPr>
          <a:xfrm>
            <a:off x="787231" y="4450663"/>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10.</a:t>
            </a:r>
          </a:p>
        </p:txBody>
      </p:sp>
      <p:sp>
        <p:nvSpPr>
          <p:cNvPr id="27" name="Vertical Text Placeholder 2"/>
          <p:cNvSpPr>
            <a:spLocks noGrp="1"/>
          </p:cNvSpPr>
          <p:nvPr>
            <p:ph type="body" orient="vert" idx="31" hasCustomPrompt="1"/>
          </p:nvPr>
        </p:nvSpPr>
        <p:spPr>
          <a:xfrm>
            <a:off x="787231" y="1278003"/>
            <a:ext cx="532519" cy="381578"/>
          </a:xfrm>
          <a:prstGeom prst="rect">
            <a:avLst/>
          </a:prstGeom>
        </p:spPr>
        <p:txBody>
          <a:bodyPr vert="horz"/>
          <a:lstStyle>
            <a:lvl1pPr marL="0" indent="0" algn="r">
              <a:buNone/>
              <a:defRPr sz="2300" b="1" i="0">
                <a:solidFill>
                  <a:srgbClr val="177BB7"/>
                </a:solidFill>
                <a:latin typeface="Calibri" charset="0"/>
                <a:ea typeface="Calibri" charset="0"/>
                <a:cs typeface="Calibri" charset="0"/>
              </a:defRPr>
            </a:lvl1pPr>
          </a:lstStyle>
          <a:p>
            <a:pPr lvl="0"/>
            <a:r>
              <a:rPr lang="en-US" dirty="0"/>
              <a:t>2.</a:t>
            </a:r>
          </a:p>
        </p:txBody>
      </p:sp>
      <p:sp>
        <p:nvSpPr>
          <p:cNvPr id="29" name="Vertical Text Placeholder 2"/>
          <p:cNvSpPr>
            <a:spLocks noGrp="1"/>
          </p:cNvSpPr>
          <p:nvPr>
            <p:ph type="body" orient="vert" idx="32" hasCustomPrompt="1"/>
          </p:nvPr>
        </p:nvSpPr>
        <p:spPr>
          <a:xfrm>
            <a:off x="1319751" y="909726"/>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30" name="Vertical Text Placeholder 2"/>
          <p:cNvSpPr>
            <a:spLocks noGrp="1"/>
          </p:cNvSpPr>
          <p:nvPr>
            <p:ph type="body" orient="vert" idx="33" hasCustomPrompt="1"/>
          </p:nvPr>
        </p:nvSpPr>
        <p:spPr>
          <a:xfrm>
            <a:off x="787231" y="912077"/>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1.</a:t>
            </a:r>
          </a:p>
        </p:txBody>
      </p:sp>
      <p:sp>
        <p:nvSpPr>
          <p:cNvPr id="31" name="Title 1"/>
          <p:cNvSpPr>
            <a:spLocks noGrp="1"/>
          </p:cNvSpPr>
          <p:nvPr>
            <p:ph type="title" hasCustomPrompt="1"/>
          </p:nvPr>
        </p:nvSpPr>
        <p:spPr>
          <a:xfrm>
            <a:off x="1319751" y="1280728"/>
            <a:ext cx="4713404" cy="379227"/>
          </a:xfrm>
          <a:prstGeom prst="rect">
            <a:avLst/>
          </a:prstGeom>
        </p:spPr>
        <p:txBody>
          <a:bodyPr lIns="91440" tIns="0" rIns="0" bIns="0"/>
          <a:lstStyle>
            <a:lvl1pPr>
              <a:defRPr sz="2800" b="1" i="0" baseline="0">
                <a:solidFill>
                  <a:schemeClr val="tx1"/>
                </a:solidFill>
                <a:latin typeface="Calibri" charset="0"/>
                <a:ea typeface="Calibri" charset="0"/>
                <a:cs typeface="Calibri" charset="0"/>
              </a:defRPr>
            </a:lvl1pPr>
          </a:lstStyle>
          <a:p>
            <a:r>
              <a:rPr lang="en-US" dirty="0"/>
              <a:t>Click to edit Section title</a:t>
            </a: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88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Title">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648200" y="2895600"/>
            <a:ext cx="3924300" cy="1075547"/>
          </a:xfrm>
          <a:prstGeom prst="rect">
            <a:avLst/>
          </a:prstGeom>
        </p:spPr>
        <p:txBody>
          <a:bodyPr lIns="0" tIns="0" rIns="0" bIns="0"/>
          <a:lstStyle>
            <a:lvl1pPr>
              <a:defRPr sz="3500"/>
            </a:lvl1pPr>
          </a:lstStyle>
          <a:p>
            <a:r>
              <a:rPr lang="en-US" dirty="0"/>
              <a:t>Click to edit </a:t>
            </a:r>
            <a:br>
              <a:rPr lang="en-US" dirty="0"/>
            </a:br>
            <a:r>
              <a:rPr lang="en-US" dirty="0"/>
              <a:t>Master title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reaker Section 3">
    <p:spTree>
      <p:nvGrpSpPr>
        <p:cNvPr id="1" name=""/>
        <p:cNvGrpSpPr/>
        <p:nvPr/>
      </p:nvGrpSpPr>
      <p:grpSpPr>
        <a:xfrm>
          <a:off x="0" y="0"/>
          <a:ext cx="0" cy="0"/>
          <a:chOff x="0" y="0"/>
          <a:chExt cx="0" cy="0"/>
        </a:xfrm>
      </p:grpSpPr>
      <p:sp>
        <p:nvSpPr>
          <p:cNvPr id="28" name="Content Placeholder 27"/>
          <p:cNvSpPr>
            <a:spLocks noGrp="1"/>
          </p:cNvSpPr>
          <p:nvPr>
            <p:ph sz="quarter" idx="11"/>
          </p:nvPr>
        </p:nvSpPr>
        <p:spPr>
          <a:xfrm>
            <a:off x="0" y="1597801"/>
            <a:ext cx="787232" cy="557891"/>
          </a:xfrm>
          <a:prstGeom prst="rect">
            <a:avLst/>
          </a:prstGeom>
          <a:blipFill>
            <a:blip r:embed="rId2"/>
            <a:stretch>
              <a:fillRect/>
            </a:stretch>
          </a:blipFill>
          <a:ln>
            <a:noFill/>
          </a:ln>
        </p:spPr>
        <p:txBody>
          <a:bodyPr/>
          <a:lstStyle>
            <a:lvl1pPr>
              <a:defRPr sz="100">
                <a:solidFill>
                  <a:srgbClr val="1C74BA">
                    <a:alpha val="0"/>
                  </a:srgbClr>
                </a:solidFill>
              </a:defRPr>
            </a:lvl1pPr>
            <a:lvl2pPr>
              <a:defRPr sz="100">
                <a:solidFill>
                  <a:srgbClr val="1C74BA">
                    <a:alpha val="0"/>
                  </a:srgbClr>
                </a:solidFill>
              </a:defRPr>
            </a:lvl2pPr>
            <a:lvl3pPr>
              <a:defRPr sz="100">
                <a:solidFill>
                  <a:srgbClr val="1C74BA">
                    <a:alpha val="0"/>
                  </a:srgbClr>
                </a:solidFill>
              </a:defRPr>
            </a:lvl3pPr>
            <a:lvl4pPr>
              <a:defRPr sz="100">
                <a:solidFill>
                  <a:srgbClr val="1C74BA">
                    <a:alpha val="0"/>
                  </a:srgbClr>
                </a:solidFill>
              </a:defRPr>
            </a:lvl4pPr>
            <a:lvl5pPr>
              <a:defRPr sz="100">
                <a:solidFill>
                  <a:srgbClr val="1C74BA">
                    <a:alpha val="0"/>
                  </a:srgb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3" name="Vertical Text Placeholder 2"/>
          <p:cNvSpPr>
            <a:spLocks noGrp="1"/>
          </p:cNvSpPr>
          <p:nvPr>
            <p:ph type="body" orient="vert" idx="13" hasCustomPrompt="1"/>
          </p:nvPr>
        </p:nvSpPr>
        <p:spPr>
          <a:xfrm>
            <a:off x="1319751" y="2086121"/>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8" name="Vertical Text Placeholder 2"/>
          <p:cNvSpPr>
            <a:spLocks noGrp="1"/>
          </p:cNvSpPr>
          <p:nvPr>
            <p:ph type="body" orient="vert" idx="15" hasCustomPrompt="1"/>
          </p:nvPr>
        </p:nvSpPr>
        <p:spPr>
          <a:xfrm>
            <a:off x="1319751" y="2479820"/>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9" name="Vertical Text Placeholder 2"/>
          <p:cNvSpPr>
            <a:spLocks noGrp="1"/>
          </p:cNvSpPr>
          <p:nvPr>
            <p:ph type="body" orient="vert" idx="16" hasCustomPrompt="1"/>
          </p:nvPr>
        </p:nvSpPr>
        <p:spPr>
          <a:xfrm>
            <a:off x="1319751" y="2873519"/>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10" name="Vertical Text Placeholder 2"/>
          <p:cNvSpPr>
            <a:spLocks noGrp="1"/>
          </p:cNvSpPr>
          <p:nvPr>
            <p:ph type="body" orient="vert" idx="17" hasCustomPrompt="1"/>
          </p:nvPr>
        </p:nvSpPr>
        <p:spPr>
          <a:xfrm>
            <a:off x="1319751" y="3267218"/>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12" name="Vertical Text Placeholder 2"/>
          <p:cNvSpPr>
            <a:spLocks noGrp="1"/>
          </p:cNvSpPr>
          <p:nvPr>
            <p:ph type="body" orient="vert" idx="18" hasCustomPrompt="1"/>
          </p:nvPr>
        </p:nvSpPr>
        <p:spPr>
          <a:xfrm>
            <a:off x="1319751" y="3660917"/>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13" name="Vertical Text Placeholder 2"/>
          <p:cNvSpPr>
            <a:spLocks noGrp="1"/>
          </p:cNvSpPr>
          <p:nvPr>
            <p:ph type="body" orient="vert" idx="19" hasCustomPrompt="1"/>
          </p:nvPr>
        </p:nvSpPr>
        <p:spPr>
          <a:xfrm>
            <a:off x="1319751" y="4054616"/>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14" name="Vertical Text Placeholder 2"/>
          <p:cNvSpPr>
            <a:spLocks noGrp="1"/>
          </p:cNvSpPr>
          <p:nvPr>
            <p:ph type="body" orient="vert" idx="20" hasCustomPrompt="1"/>
          </p:nvPr>
        </p:nvSpPr>
        <p:spPr>
          <a:xfrm>
            <a:off x="1319751" y="4448312"/>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18" name="Vertical Text Placeholder 2"/>
          <p:cNvSpPr>
            <a:spLocks noGrp="1"/>
          </p:cNvSpPr>
          <p:nvPr>
            <p:ph type="body" orient="vert" idx="23" hasCustomPrompt="1"/>
          </p:nvPr>
        </p:nvSpPr>
        <p:spPr>
          <a:xfrm>
            <a:off x="787231" y="2088472"/>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4.</a:t>
            </a:r>
          </a:p>
        </p:txBody>
      </p:sp>
      <p:sp>
        <p:nvSpPr>
          <p:cNvPr id="19" name="Vertical Text Placeholder 2"/>
          <p:cNvSpPr>
            <a:spLocks noGrp="1"/>
          </p:cNvSpPr>
          <p:nvPr>
            <p:ph type="body" orient="vert" idx="24" hasCustomPrompt="1"/>
          </p:nvPr>
        </p:nvSpPr>
        <p:spPr>
          <a:xfrm>
            <a:off x="787231" y="2482171"/>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5.</a:t>
            </a:r>
          </a:p>
        </p:txBody>
      </p:sp>
      <p:sp>
        <p:nvSpPr>
          <p:cNvPr id="20" name="Vertical Text Placeholder 2"/>
          <p:cNvSpPr>
            <a:spLocks noGrp="1"/>
          </p:cNvSpPr>
          <p:nvPr>
            <p:ph type="body" orient="vert" idx="25" hasCustomPrompt="1"/>
          </p:nvPr>
        </p:nvSpPr>
        <p:spPr>
          <a:xfrm>
            <a:off x="787231" y="2875870"/>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6.</a:t>
            </a:r>
          </a:p>
        </p:txBody>
      </p:sp>
      <p:sp>
        <p:nvSpPr>
          <p:cNvPr id="21" name="Vertical Text Placeholder 2"/>
          <p:cNvSpPr>
            <a:spLocks noGrp="1"/>
          </p:cNvSpPr>
          <p:nvPr>
            <p:ph type="body" orient="vert" idx="26" hasCustomPrompt="1"/>
          </p:nvPr>
        </p:nvSpPr>
        <p:spPr>
          <a:xfrm>
            <a:off x="787231" y="3269569"/>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7.</a:t>
            </a:r>
          </a:p>
        </p:txBody>
      </p:sp>
      <p:sp>
        <p:nvSpPr>
          <p:cNvPr id="22" name="Vertical Text Placeholder 2"/>
          <p:cNvSpPr>
            <a:spLocks noGrp="1"/>
          </p:cNvSpPr>
          <p:nvPr>
            <p:ph type="body" orient="vert" idx="27" hasCustomPrompt="1"/>
          </p:nvPr>
        </p:nvSpPr>
        <p:spPr>
          <a:xfrm>
            <a:off x="787231" y="3663268"/>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8.</a:t>
            </a:r>
          </a:p>
        </p:txBody>
      </p:sp>
      <p:sp>
        <p:nvSpPr>
          <p:cNvPr id="23" name="Vertical Text Placeholder 2"/>
          <p:cNvSpPr>
            <a:spLocks noGrp="1"/>
          </p:cNvSpPr>
          <p:nvPr>
            <p:ph type="body" orient="vert" idx="28" hasCustomPrompt="1"/>
          </p:nvPr>
        </p:nvSpPr>
        <p:spPr>
          <a:xfrm>
            <a:off x="787231" y="4056967"/>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9.</a:t>
            </a:r>
          </a:p>
        </p:txBody>
      </p:sp>
      <p:sp>
        <p:nvSpPr>
          <p:cNvPr id="24" name="Vertical Text Placeholder 2"/>
          <p:cNvSpPr>
            <a:spLocks noGrp="1"/>
          </p:cNvSpPr>
          <p:nvPr>
            <p:ph type="body" orient="vert" idx="29" hasCustomPrompt="1"/>
          </p:nvPr>
        </p:nvSpPr>
        <p:spPr>
          <a:xfrm>
            <a:off x="787231" y="4450663"/>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10.</a:t>
            </a:r>
          </a:p>
        </p:txBody>
      </p:sp>
      <p:sp>
        <p:nvSpPr>
          <p:cNvPr id="29" name="Vertical Text Placeholder 2"/>
          <p:cNvSpPr>
            <a:spLocks noGrp="1"/>
          </p:cNvSpPr>
          <p:nvPr>
            <p:ph type="body" orient="vert" idx="32" hasCustomPrompt="1"/>
          </p:nvPr>
        </p:nvSpPr>
        <p:spPr>
          <a:xfrm>
            <a:off x="1319751" y="909726"/>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30" name="Vertical Text Placeholder 2"/>
          <p:cNvSpPr>
            <a:spLocks noGrp="1"/>
          </p:cNvSpPr>
          <p:nvPr>
            <p:ph type="body" orient="vert" idx="33" hasCustomPrompt="1"/>
          </p:nvPr>
        </p:nvSpPr>
        <p:spPr>
          <a:xfrm>
            <a:off x="787231" y="912077"/>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1.</a:t>
            </a:r>
          </a:p>
        </p:txBody>
      </p:sp>
      <p:sp>
        <p:nvSpPr>
          <p:cNvPr id="25" name="Vertical Text Placeholder 2"/>
          <p:cNvSpPr>
            <a:spLocks noGrp="1"/>
          </p:cNvSpPr>
          <p:nvPr>
            <p:ph type="body" orient="vert" idx="1" hasCustomPrompt="1"/>
          </p:nvPr>
        </p:nvSpPr>
        <p:spPr>
          <a:xfrm>
            <a:off x="1319751" y="1298723"/>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26" name="Vertical Text Placeholder 2"/>
          <p:cNvSpPr>
            <a:spLocks noGrp="1"/>
          </p:cNvSpPr>
          <p:nvPr>
            <p:ph type="body" orient="vert" idx="21" hasCustomPrompt="1"/>
          </p:nvPr>
        </p:nvSpPr>
        <p:spPr>
          <a:xfrm>
            <a:off x="787231" y="1301074"/>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2.</a:t>
            </a:r>
          </a:p>
        </p:txBody>
      </p:sp>
      <p:sp>
        <p:nvSpPr>
          <p:cNvPr id="32" name="Vertical Text Placeholder 2"/>
          <p:cNvSpPr>
            <a:spLocks noGrp="1"/>
          </p:cNvSpPr>
          <p:nvPr>
            <p:ph type="body" orient="vert" idx="31" hasCustomPrompt="1"/>
          </p:nvPr>
        </p:nvSpPr>
        <p:spPr>
          <a:xfrm>
            <a:off x="787231" y="1675937"/>
            <a:ext cx="532519" cy="381578"/>
          </a:xfrm>
          <a:prstGeom prst="rect">
            <a:avLst/>
          </a:prstGeom>
        </p:spPr>
        <p:txBody>
          <a:bodyPr vert="horz"/>
          <a:lstStyle>
            <a:lvl1pPr marL="0" indent="0" algn="r">
              <a:buNone/>
              <a:defRPr sz="2300" b="1" i="0">
                <a:solidFill>
                  <a:srgbClr val="177BB7"/>
                </a:solidFill>
                <a:latin typeface="Calibri" charset="0"/>
                <a:ea typeface="Calibri" charset="0"/>
                <a:cs typeface="Calibri" charset="0"/>
              </a:defRPr>
            </a:lvl1pPr>
          </a:lstStyle>
          <a:p>
            <a:pPr lvl="0"/>
            <a:r>
              <a:rPr lang="en-US" dirty="0"/>
              <a:t>3.</a:t>
            </a:r>
          </a:p>
        </p:txBody>
      </p:sp>
      <p:sp>
        <p:nvSpPr>
          <p:cNvPr id="33" name="Title 1"/>
          <p:cNvSpPr>
            <a:spLocks noGrp="1"/>
          </p:cNvSpPr>
          <p:nvPr>
            <p:ph type="title" hasCustomPrompt="1"/>
          </p:nvPr>
        </p:nvSpPr>
        <p:spPr>
          <a:xfrm>
            <a:off x="1319751" y="1678662"/>
            <a:ext cx="4713404" cy="379227"/>
          </a:xfrm>
          <a:prstGeom prst="rect">
            <a:avLst/>
          </a:prstGeom>
        </p:spPr>
        <p:txBody>
          <a:bodyPr lIns="91440" tIns="0" rIns="0" bIns="0"/>
          <a:lstStyle>
            <a:lvl1pPr>
              <a:defRPr sz="2800" b="1" i="0" baseline="0">
                <a:solidFill>
                  <a:schemeClr val="tx1"/>
                </a:solidFill>
                <a:latin typeface="Calibri" charset="0"/>
                <a:ea typeface="Calibri" charset="0"/>
                <a:cs typeface="Calibri" charset="0"/>
              </a:defRPr>
            </a:lvl1pPr>
          </a:lstStyle>
          <a:p>
            <a:r>
              <a:rPr lang="en-US" dirty="0"/>
              <a:t>Click to edit Section title</a:t>
            </a: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888">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reaker Section 4">
    <p:spTree>
      <p:nvGrpSpPr>
        <p:cNvPr id="1" name=""/>
        <p:cNvGrpSpPr/>
        <p:nvPr/>
      </p:nvGrpSpPr>
      <p:grpSpPr>
        <a:xfrm>
          <a:off x="0" y="0"/>
          <a:ext cx="0" cy="0"/>
          <a:chOff x="0" y="0"/>
          <a:chExt cx="0" cy="0"/>
        </a:xfrm>
      </p:grpSpPr>
      <p:sp>
        <p:nvSpPr>
          <p:cNvPr id="28" name="Content Placeholder 27"/>
          <p:cNvSpPr>
            <a:spLocks noGrp="1"/>
          </p:cNvSpPr>
          <p:nvPr>
            <p:ph sz="quarter" idx="11"/>
          </p:nvPr>
        </p:nvSpPr>
        <p:spPr>
          <a:xfrm>
            <a:off x="0" y="1987268"/>
            <a:ext cx="787232" cy="557891"/>
          </a:xfrm>
          <a:prstGeom prst="rect">
            <a:avLst/>
          </a:prstGeom>
          <a:blipFill>
            <a:blip r:embed="rId2"/>
            <a:stretch>
              <a:fillRect/>
            </a:stretch>
          </a:blipFill>
          <a:ln>
            <a:noFill/>
          </a:ln>
        </p:spPr>
        <p:txBody>
          <a:bodyPr/>
          <a:lstStyle>
            <a:lvl1pPr>
              <a:defRPr sz="100">
                <a:solidFill>
                  <a:srgbClr val="1C74BA">
                    <a:alpha val="0"/>
                  </a:srgbClr>
                </a:solidFill>
              </a:defRPr>
            </a:lvl1pPr>
            <a:lvl2pPr>
              <a:defRPr sz="100">
                <a:solidFill>
                  <a:srgbClr val="1C74BA">
                    <a:alpha val="0"/>
                  </a:srgbClr>
                </a:solidFill>
              </a:defRPr>
            </a:lvl2pPr>
            <a:lvl3pPr>
              <a:defRPr sz="100">
                <a:solidFill>
                  <a:srgbClr val="1C74BA">
                    <a:alpha val="0"/>
                  </a:srgbClr>
                </a:solidFill>
              </a:defRPr>
            </a:lvl3pPr>
            <a:lvl4pPr>
              <a:defRPr sz="100">
                <a:solidFill>
                  <a:srgbClr val="1C74BA">
                    <a:alpha val="0"/>
                  </a:srgbClr>
                </a:solidFill>
              </a:defRPr>
            </a:lvl4pPr>
            <a:lvl5pPr>
              <a:defRPr sz="100">
                <a:solidFill>
                  <a:srgbClr val="1C74BA">
                    <a:alpha val="0"/>
                  </a:srgb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Vertical Text Placeholder 2"/>
          <p:cNvSpPr>
            <a:spLocks noGrp="1"/>
          </p:cNvSpPr>
          <p:nvPr>
            <p:ph type="body" orient="vert" idx="15" hasCustomPrompt="1"/>
          </p:nvPr>
        </p:nvSpPr>
        <p:spPr>
          <a:xfrm>
            <a:off x="1319751" y="2479820"/>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9" name="Vertical Text Placeholder 2"/>
          <p:cNvSpPr>
            <a:spLocks noGrp="1"/>
          </p:cNvSpPr>
          <p:nvPr>
            <p:ph type="body" orient="vert" idx="16" hasCustomPrompt="1"/>
          </p:nvPr>
        </p:nvSpPr>
        <p:spPr>
          <a:xfrm>
            <a:off x="1319751" y="2873519"/>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10" name="Vertical Text Placeholder 2"/>
          <p:cNvSpPr>
            <a:spLocks noGrp="1"/>
          </p:cNvSpPr>
          <p:nvPr>
            <p:ph type="body" orient="vert" idx="17" hasCustomPrompt="1"/>
          </p:nvPr>
        </p:nvSpPr>
        <p:spPr>
          <a:xfrm>
            <a:off x="1319751" y="3267218"/>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12" name="Vertical Text Placeholder 2"/>
          <p:cNvSpPr>
            <a:spLocks noGrp="1"/>
          </p:cNvSpPr>
          <p:nvPr>
            <p:ph type="body" orient="vert" idx="18" hasCustomPrompt="1"/>
          </p:nvPr>
        </p:nvSpPr>
        <p:spPr>
          <a:xfrm>
            <a:off x="1319751" y="3660917"/>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13" name="Vertical Text Placeholder 2"/>
          <p:cNvSpPr>
            <a:spLocks noGrp="1"/>
          </p:cNvSpPr>
          <p:nvPr>
            <p:ph type="body" orient="vert" idx="19" hasCustomPrompt="1"/>
          </p:nvPr>
        </p:nvSpPr>
        <p:spPr>
          <a:xfrm>
            <a:off x="1319751" y="4054616"/>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14" name="Vertical Text Placeholder 2"/>
          <p:cNvSpPr>
            <a:spLocks noGrp="1"/>
          </p:cNvSpPr>
          <p:nvPr>
            <p:ph type="body" orient="vert" idx="20" hasCustomPrompt="1"/>
          </p:nvPr>
        </p:nvSpPr>
        <p:spPr>
          <a:xfrm>
            <a:off x="1319751" y="4448312"/>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19" name="Vertical Text Placeholder 2"/>
          <p:cNvSpPr>
            <a:spLocks noGrp="1"/>
          </p:cNvSpPr>
          <p:nvPr>
            <p:ph type="body" orient="vert" idx="24" hasCustomPrompt="1"/>
          </p:nvPr>
        </p:nvSpPr>
        <p:spPr>
          <a:xfrm>
            <a:off x="787231" y="2482171"/>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5.</a:t>
            </a:r>
          </a:p>
        </p:txBody>
      </p:sp>
      <p:sp>
        <p:nvSpPr>
          <p:cNvPr id="20" name="Vertical Text Placeholder 2"/>
          <p:cNvSpPr>
            <a:spLocks noGrp="1"/>
          </p:cNvSpPr>
          <p:nvPr>
            <p:ph type="body" orient="vert" idx="25" hasCustomPrompt="1"/>
          </p:nvPr>
        </p:nvSpPr>
        <p:spPr>
          <a:xfrm>
            <a:off x="787231" y="2875870"/>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6.</a:t>
            </a:r>
          </a:p>
        </p:txBody>
      </p:sp>
      <p:sp>
        <p:nvSpPr>
          <p:cNvPr id="21" name="Vertical Text Placeholder 2"/>
          <p:cNvSpPr>
            <a:spLocks noGrp="1"/>
          </p:cNvSpPr>
          <p:nvPr>
            <p:ph type="body" orient="vert" idx="26" hasCustomPrompt="1"/>
          </p:nvPr>
        </p:nvSpPr>
        <p:spPr>
          <a:xfrm>
            <a:off x="787231" y="3269569"/>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7.</a:t>
            </a:r>
          </a:p>
        </p:txBody>
      </p:sp>
      <p:sp>
        <p:nvSpPr>
          <p:cNvPr id="22" name="Vertical Text Placeholder 2"/>
          <p:cNvSpPr>
            <a:spLocks noGrp="1"/>
          </p:cNvSpPr>
          <p:nvPr>
            <p:ph type="body" orient="vert" idx="27" hasCustomPrompt="1"/>
          </p:nvPr>
        </p:nvSpPr>
        <p:spPr>
          <a:xfrm>
            <a:off x="787231" y="3663268"/>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8.</a:t>
            </a:r>
          </a:p>
        </p:txBody>
      </p:sp>
      <p:sp>
        <p:nvSpPr>
          <p:cNvPr id="23" name="Vertical Text Placeholder 2"/>
          <p:cNvSpPr>
            <a:spLocks noGrp="1"/>
          </p:cNvSpPr>
          <p:nvPr>
            <p:ph type="body" orient="vert" idx="28" hasCustomPrompt="1"/>
          </p:nvPr>
        </p:nvSpPr>
        <p:spPr>
          <a:xfrm>
            <a:off x="787231" y="4056967"/>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9.</a:t>
            </a:r>
          </a:p>
        </p:txBody>
      </p:sp>
      <p:sp>
        <p:nvSpPr>
          <p:cNvPr id="24" name="Vertical Text Placeholder 2"/>
          <p:cNvSpPr>
            <a:spLocks noGrp="1"/>
          </p:cNvSpPr>
          <p:nvPr>
            <p:ph type="body" orient="vert" idx="29" hasCustomPrompt="1"/>
          </p:nvPr>
        </p:nvSpPr>
        <p:spPr>
          <a:xfrm>
            <a:off x="787231" y="4450663"/>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10.</a:t>
            </a:r>
          </a:p>
        </p:txBody>
      </p:sp>
      <p:sp>
        <p:nvSpPr>
          <p:cNvPr id="29" name="Vertical Text Placeholder 2"/>
          <p:cNvSpPr>
            <a:spLocks noGrp="1"/>
          </p:cNvSpPr>
          <p:nvPr>
            <p:ph type="body" orient="vert" idx="32" hasCustomPrompt="1"/>
          </p:nvPr>
        </p:nvSpPr>
        <p:spPr>
          <a:xfrm>
            <a:off x="1319751" y="909726"/>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30" name="Vertical Text Placeholder 2"/>
          <p:cNvSpPr>
            <a:spLocks noGrp="1"/>
          </p:cNvSpPr>
          <p:nvPr>
            <p:ph type="body" orient="vert" idx="33" hasCustomPrompt="1"/>
          </p:nvPr>
        </p:nvSpPr>
        <p:spPr>
          <a:xfrm>
            <a:off x="787231" y="912077"/>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1.</a:t>
            </a:r>
          </a:p>
        </p:txBody>
      </p:sp>
      <p:sp>
        <p:nvSpPr>
          <p:cNvPr id="25" name="Vertical Text Placeholder 2"/>
          <p:cNvSpPr>
            <a:spLocks noGrp="1"/>
          </p:cNvSpPr>
          <p:nvPr>
            <p:ph type="body" orient="vert" idx="1" hasCustomPrompt="1"/>
          </p:nvPr>
        </p:nvSpPr>
        <p:spPr>
          <a:xfrm>
            <a:off x="1319751" y="1298723"/>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26" name="Vertical Text Placeholder 2"/>
          <p:cNvSpPr>
            <a:spLocks noGrp="1"/>
          </p:cNvSpPr>
          <p:nvPr>
            <p:ph type="body" orient="vert" idx="21" hasCustomPrompt="1"/>
          </p:nvPr>
        </p:nvSpPr>
        <p:spPr>
          <a:xfrm>
            <a:off x="787231" y="1301074"/>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2.</a:t>
            </a:r>
          </a:p>
        </p:txBody>
      </p:sp>
      <p:sp>
        <p:nvSpPr>
          <p:cNvPr id="32" name="Vertical Text Placeholder 2"/>
          <p:cNvSpPr>
            <a:spLocks noGrp="1"/>
          </p:cNvSpPr>
          <p:nvPr>
            <p:ph type="body" orient="vert" idx="31" hasCustomPrompt="1"/>
          </p:nvPr>
        </p:nvSpPr>
        <p:spPr>
          <a:xfrm>
            <a:off x="787231" y="2073873"/>
            <a:ext cx="532519" cy="381578"/>
          </a:xfrm>
          <a:prstGeom prst="rect">
            <a:avLst/>
          </a:prstGeom>
        </p:spPr>
        <p:txBody>
          <a:bodyPr vert="horz"/>
          <a:lstStyle>
            <a:lvl1pPr marL="0" indent="0" algn="r">
              <a:buNone/>
              <a:defRPr sz="2300" b="1" i="0">
                <a:solidFill>
                  <a:srgbClr val="177BB7"/>
                </a:solidFill>
                <a:latin typeface="Calibri" charset="0"/>
                <a:ea typeface="Calibri" charset="0"/>
                <a:cs typeface="Calibri" charset="0"/>
              </a:defRPr>
            </a:lvl1pPr>
          </a:lstStyle>
          <a:p>
            <a:pPr lvl="0"/>
            <a:r>
              <a:rPr lang="en-US" dirty="0"/>
              <a:t>4.</a:t>
            </a:r>
          </a:p>
        </p:txBody>
      </p:sp>
      <p:sp>
        <p:nvSpPr>
          <p:cNvPr id="33" name="Title 1"/>
          <p:cNvSpPr>
            <a:spLocks noGrp="1"/>
          </p:cNvSpPr>
          <p:nvPr>
            <p:ph type="title" hasCustomPrompt="1"/>
          </p:nvPr>
        </p:nvSpPr>
        <p:spPr>
          <a:xfrm>
            <a:off x="1319751" y="2076598"/>
            <a:ext cx="4713404" cy="379227"/>
          </a:xfrm>
          <a:prstGeom prst="rect">
            <a:avLst/>
          </a:prstGeom>
        </p:spPr>
        <p:txBody>
          <a:bodyPr lIns="91440" tIns="0" rIns="0" bIns="0"/>
          <a:lstStyle>
            <a:lvl1pPr>
              <a:defRPr sz="2800" b="1" i="0" baseline="0">
                <a:solidFill>
                  <a:schemeClr val="tx1"/>
                </a:solidFill>
                <a:latin typeface="Calibri" charset="0"/>
                <a:ea typeface="Calibri" charset="0"/>
                <a:cs typeface="Calibri" charset="0"/>
              </a:defRPr>
            </a:lvl1pPr>
          </a:lstStyle>
          <a:p>
            <a:r>
              <a:rPr lang="en-US" dirty="0"/>
              <a:t>Click to edit Section title</a:t>
            </a:r>
          </a:p>
        </p:txBody>
      </p:sp>
      <p:sp>
        <p:nvSpPr>
          <p:cNvPr id="27" name="Vertical Text Placeholder 2"/>
          <p:cNvSpPr>
            <a:spLocks noGrp="1"/>
          </p:cNvSpPr>
          <p:nvPr>
            <p:ph type="body" orient="vert" idx="12" hasCustomPrompt="1"/>
          </p:nvPr>
        </p:nvSpPr>
        <p:spPr>
          <a:xfrm>
            <a:off x="1319751" y="1692422"/>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31" name="Vertical Text Placeholder 2"/>
          <p:cNvSpPr>
            <a:spLocks noGrp="1"/>
          </p:cNvSpPr>
          <p:nvPr>
            <p:ph type="body" orient="vert" idx="22" hasCustomPrompt="1"/>
          </p:nvPr>
        </p:nvSpPr>
        <p:spPr>
          <a:xfrm>
            <a:off x="787231" y="1694773"/>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3.</a:t>
            </a: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888">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reaker Section 5">
    <p:spTree>
      <p:nvGrpSpPr>
        <p:cNvPr id="1" name=""/>
        <p:cNvGrpSpPr/>
        <p:nvPr/>
      </p:nvGrpSpPr>
      <p:grpSpPr>
        <a:xfrm>
          <a:off x="0" y="0"/>
          <a:ext cx="0" cy="0"/>
          <a:chOff x="0" y="0"/>
          <a:chExt cx="0" cy="0"/>
        </a:xfrm>
      </p:grpSpPr>
      <p:sp>
        <p:nvSpPr>
          <p:cNvPr id="28" name="Content Placeholder 27"/>
          <p:cNvSpPr>
            <a:spLocks noGrp="1"/>
          </p:cNvSpPr>
          <p:nvPr>
            <p:ph sz="quarter" idx="11"/>
          </p:nvPr>
        </p:nvSpPr>
        <p:spPr>
          <a:xfrm>
            <a:off x="0" y="2376735"/>
            <a:ext cx="787232" cy="557891"/>
          </a:xfrm>
          <a:prstGeom prst="rect">
            <a:avLst/>
          </a:prstGeom>
          <a:blipFill>
            <a:blip r:embed="rId2"/>
            <a:stretch>
              <a:fillRect/>
            </a:stretch>
          </a:blipFill>
          <a:ln>
            <a:noFill/>
          </a:ln>
        </p:spPr>
        <p:txBody>
          <a:bodyPr/>
          <a:lstStyle>
            <a:lvl1pPr>
              <a:defRPr sz="100">
                <a:solidFill>
                  <a:srgbClr val="1C74BA">
                    <a:alpha val="0"/>
                  </a:srgbClr>
                </a:solidFill>
              </a:defRPr>
            </a:lvl1pPr>
            <a:lvl2pPr>
              <a:defRPr sz="100">
                <a:solidFill>
                  <a:srgbClr val="1C74BA">
                    <a:alpha val="0"/>
                  </a:srgbClr>
                </a:solidFill>
              </a:defRPr>
            </a:lvl2pPr>
            <a:lvl3pPr>
              <a:defRPr sz="100">
                <a:solidFill>
                  <a:srgbClr val="1C74BA">
                    <a:alpha val="0"/>
                  </a:srgbClr>
                </a:solidFill>
              </a:defRPr>
            </a:lvl3pPr>
            <a:lvl4pPr>
              <a:defRPr sz="100">
                <a:solidFill>
                  <a:srgbClr val="1C74BA">
                    <a:alpha val="0"/>
                  </a:srgbClr>
                </a:solidFill>
              </a:defRPr>
            </a:lvl4pPr>
            <a:lvl5pPr>
              <a:defRPr sz="100">
                <a:solidFill>
                  <a:srgbClr val="1C74BA">
                    <a:alpha val="0"/>
                  </a:srgb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Vertical Text Placeholder 2"/>
          <p:cNvSpPr>
            <a:spLocks noGrp="1"/>
          </p:cNvSpPr>
          <p:nvPr>
            <p:ph type="body" orient="vert" idx="16" hasCustomPrompt="1"/>
          </p:nvPr>
        </p:nvSpPr>
        <p:spPr>
          <a:xfrm>
            <a:off x="1319751" y="2873519"/>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10" name="Vertical Text Placeholder 2"/>
          <p:cNvSpPr>
            <a:spLocks noGrp="1"/>
          </p:cNvSpPr>
          <p:nvPr>
            <p:ph type="body" orient="vert" idx="17" hasCustomPrompt="1"/>
          </p:nvPr>
        </p:nvSpPr>
        <p:spPr>
          <a:xfrm>
            <a:off x="1319751" y="3267218"/>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12" name="Vertical Text Placeholder 2"/>
          <p:cNvSpPr>
            <a:spLocks noGrp="1"/>
          </p:cNvSpPr>
          <p:nvPr>
            <p:ph type="body" orient="vert" idx="18" hasCustomPrompt="1"/>
          </p:nvPr>
        </p:nvSpPr>
        <p:spPr>
          <a:xfrm>
            <a:off x="1319751" y="3660917"/>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13" name="Vertical Text Placeholder 2"/>
          <p:cNvSpPr>
            <a:spLocks noGrp="1"/>
          </p:cNvSpPr>
          <p:nvPr>
            <p:ph type="body" orient="vert" idx="19" hasCustomPrompt="1"/>
          </p:nvPr>
        </p:nvSpPr>
        <p:spPr>
          <a:xfrm>
            <a:off x="1319751" y="4054616"/>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14" name="Vertical Text Placeholder 2"/>
          <p:cNvSpPr>
            <a:spLocks noGrp="1"/>
          </p:cNvSpPr>
          <p:nvPr>
            <p:ph type="body" orient="vert" idx="20" hasCustomPrompt="1"/>
          </p:nvPr>
        </p:nvSpPr>
        <p:spPr>
          <a:xfrm>
            <a:off x="1319751" y="4448312"/>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20" name="Vertical Text Placeholder 2"/>
          <p:cNvSpPr>
            <a:spLocks noGrp="1"/>
          </p:cNvSpPr>
          <p:nvPr>
            <p:ph type="body" orient="vert" idx="25" hasCustomPrompt="1"/>
          </p:nvPr>
        </p:nvSpPr>
        <p:spPr>
          <a:xfrm>
            <a:off x="787231" y="2875870"/>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6.</a:t>
            </a:r>
          </a:p>
        </p:txBody>
      </p:sp>
      <p:sp>
        <p:nvSpPr>
          <p:cNvPr id="21" name="Vertical Text Placeholder 2"/>
          <p:cNvSpPr>
            <a:spLocks noGrp="1"/>
          </p:cNvSpPr>
          <p:nvPr>
            <p:ph type="body" orient="vert" idx="26" hasCustomPrompt="1"/>
          </p:nvPr>
        </p:nvSpPr>
        <p:spPr>
          <a:xfrm>
            <a:off x="787231" y="3269569"/>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7.</a:t>
            </a:r>
          </a:p>
        </p:txBody>
      </p:sp>
      <p:sp>
        <p:nvSpPr>
          <p:cNvPr id="22" name="Vertical Text Placeholder 2"/>
          <p:cNvSpPr>
            <a:spLocks noGrp="1"/>
          </p:cNvSpPr>
          <p:nvPr>
            <p:ph type="body" orient="vert" idx="27" hasCustomPrompt="1"/>
          </p:nvPr>
        </p:nvSpPr>
        <p:spPr>
          <a:xfrm>
            <a:off x="787231" y="3663268"/>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8.</a:t>
            </a:r>
          </a:p>
        </p:txBody>
      </p:sp>
      <p:sp>
        <p:nvSpPr>
          <p:cNvPr id="23" name="Vertical Text Placeholder 2"/>
          <p:cNvSpPr>
            <a:spLocks noGrp="1"/>
          </p:cNvSpPr>
          <p:nvPr>
            <p:ph type="body" orient="vert" idx="28" hasCustomPrompt="1"/>
          </p:nvPr>
        </p:nvSpPr>
        <p:spPr>
          <a:xfrm>
            <a:off x="787231" y="4056967"/>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9.</a:t>
            </a:r>
          </a:p>
        </p:txBody>
      </p:sp>
      <p:sp>
        <p:nvSpPr>
          <p:cNvPr id="24" name="Vertical Text Placeholder 2"/>
          <p:cNvSpPr>
            <a:spLocks noGrp="1"/>
          </p:cNvSpPr>
          <p:nvPr>
            <p:ph type="body" orient="vert" idx="29" hasCustomPrompt="1"/>
          </p:nvPr>
        </p:nvSpPr>
        <p:spPr>
          <a:xfrm>
            <a:off x="787231" y="4450663"/>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10.</a:t>
            </a:r>
          </a:p>
        </p:txBody>
      </p:sp>
      <p:sp>
        <p:nvSpPr>
          <p:cNvPr id="29" name="Vertical Text Placeholder 2"/>
          <p:cNvSpPr>
            <a:spLocks noGrp="1"/>
          </p:cNvSpPr>
          <p:nvPr>
            <p:ph type="body" orient="vert" idx="32" hasCustomPrompt="1"/>
          </p:nvPr>
        </p:nvSpPr>
        <p:spPr>
          <a:xfrm>
            <a:off x="1319751" y="909726"/>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30" name="Vertical Text Placeholder 2"/>
          <p:cNvSpPr>
            <a:spLocks noGrp="1"/>
          </p:cNvSpPr>
          <p:nvPr>
            <p:ph type="body" orient="vert" idx="33" hasCustomPrompt="1"/>
          </p:nvPr>
        </p:nvSpPr>
        <p:spPr>
          <a:xfrm>
            <a:off x="787231" y="912077"/>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1.</a:t>
            </a:r>
          </a:p>
        </p:txBody>
      </p:sp>
      <p:sp>
        <p:nvSpPr>
          <p:cNvPr id="25" name="Vertical Text Placeholder 2"/>
          <p:cNvSpPr>
            <a:spLocks noGrp="1"/>
          </p:cNvSpPr>
          <p:nvPr>
            <p:ph type="body" orient="vert" idx="1" hasCustomPrompt="1"/>
          </p:nvPr>
        </p:nvSpPr>
        <p:spPr>
          <a:xfrm>
            <a:off x="1319751" y="1298723"/>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26" name="Vertical Text Placeholder 2"/>
          <p:cNvSpPr>
            <a:spLocks noGrp="1"/>
          </p:cNvSpPr>
          <p:nvPr>
            <p:ph type="body" orient="vert" idx="21" hasCustomPrompt="1"/>
          </p:nvPr>
        </p:nvSpPr>
        <p:spPr>
          <a:xfrm>
            <a:off x="787231" y="1301074"/>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2.</a:t>
            </a:r>
          </a:p>
        </p:txBody>
      </p:sp>
      <p:sp>
        <p:nvSpPr>
          <p:cNvPr id="32" name="Vertical Text Placeholder 2"/>
          <p:cNvSpPr>
            <a:spLocks noGrp="1"/>
          </p:cNvSpPr>
          <p:nvPr>
            <p:ph type="body" orient="vert" idx="31" hasCustomPrompt="1"/>
          </p:nvPr>
        </p:nvSpPr>
        <p:spPr>
          <a:xfrm>
            <a:off x="787231" y="2463340"/>
            <a:ext cx="532519" cy="381578"/>
          </a:xfrm>
          <a:prstGeom prst="rect">
            <a:avLst/>
          </a:prstGeom>
        </p:spPr>
        <p:txBody>
          <a:bodyPr vert="horz"/>
          <a:lstStyle>
            <a:lvl1pPr marL="0" indent="0" algn="r">
              <a:buNone/>
              <a:defRPr sz="2300" b="1" i="0">
                <a:solidFill>
                  <a:srgbClr val="177BB7"/>
                </a:solidFill>
                <a:latin typeface="Calibri" charset="0"/>
                <a:ea typeface="Calibri" charset="0"/>
                <a:cs typeface="Calibri" charset="0"/>
              </a:defRPr>
            </a:lvl1pPr>
          </a:lstStyle>
          <a:p>
            <a:pPr lvl="0"/>
            <a:r>
              <a:rPr lang="en-US" dirty="0"/>
              <a:t>5.</a:t>
            </a:r>
          </a:p>
        </p:txBody>
      </p:sp>
      <p:sp>
        <p:nvSpPr>
          <p:cNvPr id="33" name="Title 1"/>
          <p:cNvSpPr>
            <a:spLocks noGrp="1"/>
          </p:cNvSpPr>
          <p:nvPr>
            <p:ph type="title" hasCustomPrompt="1"/>
          </p:nvPr>
        </p:nvSpPr>
        <p:spPr>
          <a:xfrm>
            <a:off x="1319751" y="2466065"/>
            <a:ext cx="4713404" cy="379227"/>
          </a:xfrm>
          <a:prstGeom prst="rect">
            <a:avLst/>
          </a:prstGeom>
        </p:spPr>
        <p:txBody>
          <a:bodyPr lIns="91440" tIns="0" rIns="0" bIns="0"/>
          <a:lstStyle>
            <a:lvl1pPr>
              <a:defRPr sz="2800" b="1" i="0" baseline="0">
                <a:solidFill>
                  <a:schemeClr val="tx1"/>
                </a:solidFill>
                <a:latin typeface="Calibri" charset="0"/>
                <a:ea typeface="Calibri" charset="0"/>
                <a:cs typeface="Calibri" charset="0"/>
              </a:defRPr>
            </a:lvl1pPr>
          </a:lstStyle>
          <a:p>
            <a:r>
              <a:rPr lang="en-US" dirty="0"/>
              <a:t>Click to edit Section title</a:t>
            </a:r>
          </a:p>
        </p:txBody>
      </p:sp>
      <p:sp>
        <p:nvSpPr>
          <p:cNvPr id="27" name="Vertical Text Placeholder 2"/>
          <p:cNvSpPr>
            <a:spLocks noGrp="1"/>
          </p:cNvSpPr>
          <p:nvPr>
            <p:ph type="body" orient="vert" idx="12" hasCustomPrompt="1"/>
          </p:nvPr>
        </p:nvSpPr>
        <p:spPr>
          <a:xfrm>
            <a:off x="1319751" y="1692422"/>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31" name="Vertical Text Placeholder 2"/>
          <p:cNvSpPr>
            <a:spLocks noGrp="1"/>
          </p:cNvSpPr>
          <p:nvPr>
            <p:ph type="body" orient="vert" idx="22" hasCustomPrompt="1"/>
          </p:nvPr>
        </p:nvSpPr>
        <p:spPr>
          <a:xfrm>
            <a:off x="787231" y="1694773"/>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3.</a:t>
            </a:r>
          </a:p>
        </p:txBody>
      </p:sp>
      <p:sp>
        <p:nvSpPr>
          <p:cNvPr id="36" name="Vertical Text Placeholder 2"/>
          <p:cNvSpPr>
            <a:spLocks noGrp="1"/>
          </p:cNvSpPr>
          <p:nvPr>
            <p:ph type="body" orient="vert" idx="13" hasCustomPrompt="1"/>
          </p:nvPr>
        </p:nvSpPr>
        <p:spPr>
          <a:xfrm>
            <a:off x="1319751" y="2086121"/>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37" name="Vertical Text Placeholder 2"/>
          <p:cNvSpPr>
            <a:spLocks noGrp="1"/>
          </p:cNvSpPr>
          <p:nvPr>
            <p:ph type="body" orient="vert" idx="23" hasCustomPrompt="1"/>
          </p:nvPr>
        </p:nvSpPr>
        <p:spPr>
          <a:xfrm>
            <a:off x="787231" y="2088472"/>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4.</a:t>
            </a: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888">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reaker Section 6">
    <p:spTree>
      <p:nvGrpSpPr>
        <p:cNvPr id="1" name=""/>
        <p:cNvGrpSpPr/>
        <p:nvPr/>
      </p:nvGrpSpPr>
      <p:grpSpPr>
        <a:xfrm>
          <a:off x="0" y="0"/>
          <a:ext cx="0" cy="0"/>
          <a:chOff x="0" y="0"/>
          <a:chExt cx="0" cy="0"/>
        </a:xfrm>
      </p:grpSpPr>
      <p:sp>
        <p:nvSpPr>
          <p:cNvPr id="28" name="Content Placeholder 27"/>
          <p:cNvSpPr>
            <a:spLocks noGrp="1"/>
          </p:cNvSpPr>
          <p:nvPr>
            <p:ph sz="quarter" idx="11"/>
          </p:nvPr>
        </p:nvSpPr>
        <p:spPr>
          <a:xfrm>
            <a:off x="0" y="2766202"/>
            <a:ext cx="787232" cy="557891"/>
          </a:xfrm>
          <a:prstGeom prst="rect">
            <a:avLst/>
          </a:prstGeom>
          <a:blipFill>
            <a:blip r:embed="rId2"/>
            <a:stretch>
              <a:fillRect/>
            </a:stretch>
          </a:blipFill>
          <a:ln>
            <a:noFill/>
          </a:ln>
        </p:spPr>
        <p:txBody>
          <a:bodyPr/>
          <a:lstStyle>
            <a:lvl1pPr>
              <a:defRPr sz="100">
                <a:solidFill>
                  <a:srgbClr val="1C74BA">
                    <a:alpha val="0"/>
                  </a:srgbClr>
                </a:solidFill>
              </a:defRPr>
            </a:lvl1pPr>
            <a:lvl2pPr>
              <a:defRPr sz="100">
                <a:solidFill>
                  <a:srgbClr val="1C74BA">
                    <a:alpha val="0"/>
                  </a:srgbClr>
                </a:solidFill>
              </a:defRPr>
            </a:lvl2pPr>
            <a:lvl3pPr>
              <a:defRPr sz="100">
                <a:solidFill>
                  <a:srgbClr val="1C74BA">
                    <a:alpha val="0"/>
                  </a:srgbClr>
                </a:solidFill>
              </a:defRPr>
            </a:lvl3pPr>
            <a:lvl4pPr>
              <a:defRPr sz="100">
                <a:solidFill>
                  <a:srgbClr val="1C74BA">
                    <a:alpha val="0"/>
                  </a:srgbClr>
                </a:solidFill>
              </a:defRPr>
            </a:lvl4pPr>
            <a:lvl5pPr>
              <a:defRPr sz="100">
                <a:solidFill>
                  <a:srgbClr val="1C74BA">
                    <a:alpha val="0"/>
                  </a:srgb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Vertical Text Placeholder 2"/>
          <p:cNvSpPr>
            <a:spLocks noGrp="1"/>
          </p:cNvSpPr>
          <p:nvPr>
            <p:ph type="body" orient="vert" idx="17" hasCustomPrompt="1"/>
          </p:nvPr>
        </p:nvSpPr>
        <p:spPr>
          <a:xfrm>
            <a:off x="1319751" y="3267218"/>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12" name="Vertical Text Placeholder 2"/>
          <p:cNvSpPr>
            <a:spLocks noGrp="1"/>
          </p:cNvSpPr>
          <p:nvPr>
            <p:ph type="body" orient="vert" idx="18" hasCustomPrompt="1"/>
          </p:nvPr>
        </p:nvSpPr>
        <p:spPr>
          <a:xfrm>
            <a:off x="1319751" y="3660917"/>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13" name="Vertical Text Placeholder 2"/>
          <p:cNvSpPr>
            <a:spLocks noGrp="1"/>
          </p:cNvSpPr>
          <p:nvPr>
            <p:ph type="body" orient="vert" idx="19" hasCustomPrompt="1"/>
          </p:nvPr>
        </p:nvSpPr>
        <p:spPr>
          <a:xfrm>
            <a:off x="1319751" y="4054616"/>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14" name="Vertical Text Placeholder 2"/>
          <p:cNvSpPr>
            <a:spLocks noGrp="1"/>
          </p:cNvSpPr>
          <p:nvPr>
            <p:ph type="body" orient="vert" idx="20" hasCustomPrompt="1"/>
          </p:nvPr>
        </p:nvSpPr>
        <p:spPr>
          <a:xfrm>
            <a:off x="1319751" y="4448312"/>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21" name="Vertical Text Placeholder 2"/>
          <p:cNvSpPr>
            <a:spLocks noGrp="1"/>
          </p:cNvSpPr>
          <p:nvPr>
            <p:ph type="body" orient="vert" idx="26" hasCustomPrompt="1"/>
          </p:nvPr>
        </p:nvSpPr>
        <p:spPr>
          <a:xfrm>
            <a:off x="787231" y="3269569"/>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7.</a:t>
            </a:r>
          </a:p>
        </p:txBody>
      </p:sp>
      <p:sp>
        <p:nvSpPr>
          <p:cNvPr id="22" name="Vertical Text Placeholder 2"/>
          <p:cNvSpPr>
            <a:spLocks noGrp="1"/>
          </p:cNvSpPr>
          <p:nvPr>
            <p:ph type="body" orient="vert" idx="27" hasCustomPrompt="1"/>
          </p:nvPr>
        </p:nvSpPr>
        <p:spPr>
          <a:xfrm>
            <a:off x="787231" y="3663268"/>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8.</a:t>
            </a:r>
          </a:p>
        </p:txBody>
      </p:sp>
      <p:sp>
        <p:nvSpPr>
          <p:cNvPr id="23" name="Vertical Text Placeholder 2"/>
          <p:cNvSpPr>
            <a:spLocks noGrp="1"/>
          </p:cNvSpPr>
          <p:nvPr>
            <p:ph type="body" orient="vert" idx="28" hasCustomPrompt="1"/>
          </p:nvPr>
        </p:nvSpPr>
        <p:spPr>
          <a:xfrm>
            <a:off x="787231" y="4056967"/>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9.</a:t>
            </a:r>
          </a:p>
        </p:txBody>
      </p:sp>
      <p:sp>
        <p:nvSpPr>
          <p:cNvPr id="24" name="Vertical Text Placeholder 2"/>
          <p:cNvSpPr>
            <a:spLocks noGrp="1"/>
          </p:cNvSpPr>
          <p:nvPr>
            <p:ph type="body" orient="vert" idx="29" hasCustomPrompt="1"/>
          </p:nvPr>
        </p:nvSpPr>
        <p:spPr>
          <a:xfrm>
            <a:off x="787231" y="4450663"/>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10.</a:t>
            </a:r>
          </a:p>
        </p:txBody>
      </p:sp>
      <p:sp>
        <p:nvSpPr>
          <p:cNvPr id="29" name="Vertical Text Placeholder 2"/>
          <p:cNvSpPr>
            <a:spLocks noGrp="1"/>
          </p:cNvSpPr>
          <p:nvPr>
            <p:ph type="body" orient="vert" idx="32" hasCustomPrompt="1"/>
          </p:nvPr>
        </p:nvSpPr>
        <p:spPr>
          <a:xfrm>
            <a:off x="1319751" y="909726"/>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30" name="Vertical Text Placeholder 2"/>
          <p:cNvSpPr>
            <a:spLocks noGrp="1"/>
          </p:cNvSpPr>
          <p:nvPr>
            <p:ph type="body" orient="vert" idx="33" hasCustomPrompt="1"/>
          </p:nvPr>
        </p:nvSpPr>
        <p:spPr>
          <a:xfrm>
            <a:off x="787231" y="912077"/>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1.</a:t>
            </a:r>
          </a:p>
        </p:txBody>
      </p:sp>
      <p:sp>
        <p:nvSpPr>
          <p:cNvPr id="25" name="Vertical Text Placeholder 2"/>
          <p:cNvSpPr>
            <a:spLocks noGrp="1"/>
          </p:cNvSpPr>
          <p:nvPr>
            <p:ph type="body" orient="vert" idx="1" hasCustomPrompt="1"/>
          </p:nvPr>
        </p:nvSpPr>
        <p:spPr>
          <a:xfrm>
            <a:off x="1319751" y="1298723"/>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26" name="Vertical Text Placeholder 2"/>
          <p:cNvSpPr>
            <a:spLocks noGrp="1"/>
          </p:cNvSpPr>
          <p:nvPr>
            <p:ph type="body" orient="vert" idx="21" hasCustomPrompt="1"/>
          </p:nvPr>
        </p:nvSpPr>
        <p:spPr>
          <a:xfrm>
            <a:off x="787231" y="1301074"/>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2.</a:t>
            </a:r>
          </a:p>
        </p:txBody>
      </p:sp>
      <p:sp>
        <p:nvSpPr>
          <p:cNvPr id="32" name="Vertical Text Placeholder 2"/>
          <p:cNvSpPr>
            <a:spLocks noGrp="1"/>
          </p:cNvSpPr>
          <p:nvPr>
            <p:ph type="body" orient="vert" idx="31" hasCustomPrompt="1"/>
          </p:nvPr>
        </p:nvSpPr>
        <p:spPr>
          <a:xfrm>
            <a:off x="787231" y="2861276"/>
            <a:ext cx="532519" cy="381578"/>
          </a:xfrm>
          <a:prstGeom prst="rect">
            <a:avLst/>
          </a:prstGeom>
        </p:spPr>
        <p:txBody>
          <a:bodyPr vert="horz"/>
          <a:lstStyle>
            <a:lvl1pPr marL="0" indent="0" algn="r">
              <a:buNone/>
              <a:defRPr sz="2300" b="1" i="0">
                <a:solidFill>
                  <a:srgbClr val="177BB7"/>
                </a:solidFill>
                <a:latin typeface="Calibri" charset="0"/>
                <a:ea typeface="Calibri" charset="0"/>
                <a:cs typeface="Calibri" charset="0"/>
              </a:defRPr>
            </a:lvl1pPr>
          </a:lstStyle>
          <a:p>
            <a:pPr lvl="0"/>
            <a:r>
              <a:rPr lang="en-US" dirty="0"/>
              <a:t>6.</a:t>
            </a:r>
          </a:p>
        </p:txBody>
      </p:sp>
      <p:sp>
        <p:nvSpPr>
          <p:cNvPr id="33" name="Title 1"/>
          <p:cNvSpPr>
            <a:spLocks noGrp="1"/>
          </p:cNvSpPr>
          <p:nvPr>
            <p:ph type="title" hasCustomPrompt="1"/>
          </p:nvPr>
        </p:nvSpPr>
        <p:spPr>
          <a:xfrm>
            <a:off x="1319751" y="2864001"/>
            <a:ext cx="4713404" cy="379227"/>
          </a:xfrm>
          <a:prstGeom prst="rect">
            <a:avLst/>
          </a:prstGeom>
        </p:spPr>
        <p:txBody>
          <a:bodyPr lIns="91440" tIns="0" rIns="0" bIns="0"/>
          <a:lstStyle>
            <a:lvl1pPr>
              <a:defRPr sz="2800" b="1" i="0" baseline="0">
                <a:solidFill>
                  <a:schemeClr val="tx1"/>
                </a:solidFill>
                <a:latin typeface="Calibri" charset="0"/>
                <a:ea typeface="Calibri" charset="0"/>
                <a:cs typeface="Calibri" charset="0"/>
              </a:defRPr>
            </a:lvl1pPr>
          </a:lstStyle>
          <a:p>
            <a:r>
              <a:rPr lang="en-US" dirty="0"/>
              <a:t>Click to edit Section title</a:t>
            </a:r>
          </a:p>
        </p:txBody>
      </p:sp>
      <p:sp>
        <p:nvSpPr>
          <p:cNvPr id="27" name="Vertical Text Placeholder 2"/>
          <p:cNvSpPr>
            <a:spLocks noGrp="1"/>
          </p:cNvSpPr>
          <p:nvPr>
            <p:ph type="body" orient="vert" idx="12" hasCustomPrompt="1"/>
          </p:nvPr>
        </p:nvSpPr>
        <p:spPr>
          <a:xfrm>
            <a:off x="1319751" y="1692422"/>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31" name="Vertical Text Placeholder 2"/>
          <p:cNvSpPr>
            <a:spLocks noGrp="1"/>
          </p:cNvSpPr>
          <p:nvPr>
            <p:ph type="body" orient="vert" idx="22" hasCustomPrompt="1"/>
          </p:nvPr>
        </p:nvSpPr>
        <p:spPr>
          <a:xfrm>
            <a:off x="787231" y="1694773"/>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3.</a:t>
            </a:r>
          </a:p>
        </p:txBody>
      </p:sp>
      <p:sp>
        <p:nvSpPr>
          <p:cNvPr id="36" name="Vertical Text Placeholder 2"/>
          <p:cNvSpPr>
            <a:spLocks noGrp="1"/>
          </p:cNvSpPr>
          <p:nvPr>
            <p:ph type="body" orient="vert" idx="13" hasCustomPrompt="1"/>
          </p:nvPr>
        </p:nvSpPr>
        <p:spPr>
          <a:xfrm>
            <a:off x="1319751" y="2086121"/>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37" name="Vertical Text Placeholder 2"/>
          <p:cNvSpPr>
            <a:spLocks noGrp="1"/>
          </p:cNvSpPr>
          <p:nvPr>
            <p:ph type="body" orient="vert" idx="23" hasCustomPrompt="1"/>
          </p:nvPr>
        </p:nvSpPr>
        <p:spPr>
          <a:xfrm>
            <a:off x="787231" y="2088472"/>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4.</a:t>
            </a:r>
          </a:p>
        </p:txBody>
      </p:sp>
      <p:sp>
        <p:nvSpPr>
          <p:cNvPr id="34" name="Vertical Text Placeholder 2"/>
          <p:cNvSpPr>
            <a:spLocks noGrp="1"/>
          </p:cNvSpPr>
          <p:nvPr>
            <p:ph type="body" orient="vert" idx="15" hasCustomPrompt="1"/>
          </p:nvPr>
        </p:nvSpPr>
        <p:spPr>
          <a:xfrm>
            <a:off x="1319751" y="2479820"/>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35" name="Vertical Text Placeholder 2"/>
          <p:cNvSpPr>
            <a:spLocks noGrp="1"/>
          </p:cNvSpPr>
          <p:nvPr>
            <p:ph type="body" orient="vert" idx="24" hasCustomPrompt="1"/>
          </p:nvPr>
        </p:nvSpPr>
        <p:spPr>
          <a:xfrm>
            <a:off x="787231" y="2482171"/>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5.</a:t>
            </a: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888">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reaker Section 7">
    <p:spTree>
      <p:nvGrpSpPr>
        <p:cNvPr id="1" name=""/>
        <p:cNvGrpSpPr/>
        <p:nvPr/>
      </p:nvGrpSpPr>
      <p:grpSpPr>
        <a:xfrm>
          <a:off x="0" y="0"/>
          <a:ext cx="0" cy="0"/>
          <a:chOff x="0" y="0"/>
          <a:chExt cx="0" cy="0"/>
        </a:xfrm>
      </p:grpSpPr>
      <p:sp>
        <p:nvSpPr>
          <p:cNvPr id="28" name="Content Placeholder 27"/>
          <p:cNvSpPr>
            <a:spLocks noGrp="1"/>
          </p:cNvSpPr>
          <p:nvPr>
            <p:ph sz="quarter" idx="11"/>
          </p:nvPr>
        </p:nvSpPr>
        <p:spPr>
          <a:xfrm>
            <a:off x="0" y="3155673"/>
            <a:ext cx="787232" cy="557891"/>
          </a:xfrm>
          <a:prstGeom prst="rect">
            <a:avLst/>
          </a:prstGeom>
          <a:blipFill>
            <a:blip r:embed="rId2"/>
            <a:stretch>
              <a:fillRect/>
            </a:stretch>
          </a:blipFill>
          <a:ln>
            <a:noFill/>
          </a:ln>
        </p:spPr>
        <p:txBody>
          <a:bodyPr/>
          <a:lstStyle>
            <a:lvl1pPr>
              <a:defRPr sz="100">
                <a:solidFill>
                  <a:srgbClr val="1C74BA">
                    <a:alpha val="0"/>
                  </a:srgbClr>
                </a:solidFill>
              </a:defRPr>
            </a:lvl1pPr>
            <a:lvl2pPr>
              <a:defRPr sz="100">
                <a:solidFill>
                  <a:srgbClr val="1C74BA">
                    <a:alpha val="0"/>
                  </a:srgbClr>
                </a:solidFill>
              </a:defRPr>
            </a:lvl2pPr>
            <a:lvl3pPr>
              <a:defRPr sz="100">
                <a:solidFill>
                  <a:srgbClr val="1C74BA">
                    <a:alpha val="0"/>
                  </a:srgbClr>
                </a:solidFill>
              </a:defRPr>
            </a:lvl3pPr>
            <a:lvl4pPr>
              <a:defRPr sz="100">
                <a:solidFill>
                  <a:srgbClr val="1C74BA">
                    <a:alpha val="0"/>
                  </a:srgbClr>
                </a:solidFill>
              </a:defRPr>
            </a:lvl4pPr>
            <a:lvl5pPr>
              <a:defRPr sz="100">
                <a:solidFill>
                  <a:srgbClr val="1C74BA">
                    <a:alpha val="0"/>
                  </a:srgb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Vertical Text Placeholder 2"/>
          <p:cNvSpPr>
            <a:spLocks noGrp="1"/>
          </p:cNvSpPr>
          <p:nvPr>
            <p:ph type="body" orient="vert" idx="18" hasCustomPrompt="1"/>
          </p:nvPr>
        </p:nvSpPr>
        <p:spPr>
          <a:xfrm>
            <a:off x="1319751" y="3660917"/>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13" name="Vertical Text Placeholder 2"/>
          <p:cNvSpPr>
            <a:spLocks noGrp="1"/>
          </p:cNvSpPr>
          <p:nvPr>
            <p:ph type="body" orient="vert" idx="19" hasCustomPrompt="1"/>
          </p:nvPr>
        </p:nvSpPr>
        <p:spPr>
          <a:xfrm>
            <a:off x="1319751" y="4054616"/>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14" name="Vertical Text Placeholder 2"/>
          <p:cNvSpPr>
            <a:spLocks noGrp="1"/>
          </p:cNvSpPr>
          <p:nvPr>
            <p:ph type="body" orient="vert" idx="20" hasCustomPrompt="1"/>
          </p:nvPr>
        </p:nvSpPr>
        <p:spPr>
          <a:xfrm>
            <a:off x="1319751" y="4448312"/>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22" name="Vertical Text Placeholder 2"/>
          <p:cNvSpPr>
            <a:spLocks noGrp="1"/>
          </p:cNvSpPr>
          <p:nvPr>
            <p:ph type="body" orient="vert" idx="27" hasCustomPrompt="1"/>
          </p:nvPr>
        </p:nvSpPr>
        <p:spPr>
          <a:xfrm>
            <a:off x="787231" y="3663268"/>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8.</a:t>
            </a:r>
          </a:p>
        </p:txBody>
      </p:sp>
      <p:sp>
        <p:nvSpPr>
          <p:cNvPr id="23" name="Vertical Text Placeholder 2"/>
          <p:cNvSpPr>
            <a:spLocks noGrp="1"/>
          </p:cNvSpPr>
          <p:nvPr>
            <p:ph type="body" orient="vert" idx="28" hasCustomPrompt="1"/>
          </p:nvPr>
        </p:nvSpPr>
        <p:spPr>
          <a:xfrm>
            <a:off x="787231" y="4056967"/>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9.</a:t>
            </a:r>
          </a:p>
        </p:txBody>
      </p:sp>
      <p:sp>
        <p:nvSpPr>
          <p:cNvPr id="24" name="Vertical Text Placeholder 2"/>
          <p:cNvSpPr>
            <a:spLocks noGrp="1"/>
          </p:cNvSpPr>
          <p:nvPr>
            <p:ph type="body" orient="vert" idx="29" hasCustomPrompt="1"/>
          </p:nvPr>
        </p:nvSpPr>
        <p:spPr>
          <a:xfrm>
            <a:off x="787231" y="4450663"/>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10.</a:t>
            </a:r>
          </a:p>
        </p:txBody>
      </p:sp>
      <p:sp>
        <p:nvSpPr>
          <p:cNvPr id="29" name="Vertical Text Placeholder 2"/>
          <p:cNvSpPr>
            <a:spLocks noGrp="1"/>
          </p:cNvSpPr>
          <p:nvPr>
            <p:ph type="body" orient="vert" idx="32" hasCustomPrompt="1"/>
          </p:nvPr>
        </p:nvSpPr>
        <p:spPr>
          <a:xfrm>
            <a:off x="1319751" y="909726"/>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30" name="Vertical Text Placeholder 2"/>
          <p:cNvSpPr>
            <a:spLocks noGrp="1"/>
          </p:cNvSpPr>
          <p:nvPr>
            <p:ph type="body" orient="vert" idx="33" hasCustomPrompt="1"/>
          </p:nvPr>
        </p:nvSpPr>
        <p:spPr>
          <a:xfrm>
            <a:off x="787231" y="912077"/>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1.</a:t>
            </a:r>
          </a:p>
        </p:txBody>
      </p:sp>
      <p:sp>
        <p:nvSpPr>
          <p:cNvPr id="25" name="Vertical Text Placeholder 2"/>
          <p:cNvSpPr>
            <a:spLocks noGrp="1"/>
          </p:cNvSpPr>
          <p:nvPr>
            <p:ph type="body" orient="vert" idx="1" hasCustomPrompt="1"/>
          </p:nvPr>
        </p:nvSpPr>
        <p:spPr>
          <a:xfrm>
            <a:off x="1319751" y="1298723"/>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26" name="Vertical Text Placeholder 2"/>
          <p:cNvSpPr>
            <a:spLocks noGrp="1"/>
          </p:cNvSpPr>
          <p:nvPr>
            <p:ph type="body" orient="vert" idx="21" hasCustomPrompt="1"/>
          </p:nvPr>
        </p:nvSpPr>
        <p:spPr>
          <a:xfrm>
            <a:off x="787231" y="1301074"/>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2.</a:t>
            </a:r>
          </a:p>
        </p:txBody>
      </p:sp>
      <p:sp>
        <p:nvSpPr>
          <p:cNvPr id="32" name="Vertical Text Placeholder 2"/>
          <p:cNvSpPr>
            <a:spLocks noGrp="1"/>
          </p:cNvSpPr>
          <p:nvPr>
            <p:ph type="body" orient="vert" idx="31" hasCustomPrompt="1"/>
          </p:nvPr>
        </p:nvSpPr>
        <p:spPr>
          <a:xfrm>
            <a:off x="787231" y="3250745"/>
            <a:ext cx="532519" cy="381578"/>
          </a:xfrm>
          <a:prstGeom prst="rect">
            <a:avLst/>
          </a:prstGeom>
        </p:spPr>
        <p:txBody>
          <a:bodyPr vert="horz"/>
          <a:lstStyle>
            <a:lvl1pPr marL="0" indent="0" algn="r">
              <a:buNone/>
              <a:defRPr sz="2300" b="1" i="0">
                <a:solidFill>
                  <a:srgbClr val="177BB7"/>
                </a:solidFill>
                <a:latin typeface="Calibri" charset="0"/>
                <a:ea typeface="Calibri" charset="0"/>
                <a:cs typeface="Calibri" charset="0"/>
              </a:defRPr>
            </a:lvl1pPr>
          </a:lstStyle>
          <a:p>
            <a:pPr lvl="0"/>
            <a:r>
              <a:rPr lang="en-US" dirty="0"/>
              <a:t>7.</a:t>
            </a:r>
          </a:p>
        </p:txBody>
      </p:sp>
      <p:sp>
        <p:nvSpPr>
          <p:cNvPr id="33" name="Title 1"/>
          <p:cNvSpPr>
            <a:spLocks noGrp="1"/>
          </p:cNvSpPr>
          <p:nvPr>
            <p:ph type="title" hasCustomPrompt="1"/>
          </p:nvPr>
        </p:nvSpPr>
        <p:spPr>
          <a:xfrm>
            <a:off x="1319751" y="3253470"/>
            <a:ext cx="4713404" cy="379227"/>
          </a:xfrm>
          <a:prstGeom prst="rect">
            <a:avLst/>
          </a:prstGeom>
        </p:spPr>
        <p:txBody>
          <a:bodyPr lIns="91440" tIns="0" rIns="0" bIns="0"/>
          <a:lstStyle>
            <a:lvl1pPr>
              <a:defRPr sz="2800" b="1" i="0" baseline="0">
                <a:solidFill>
                  <a:schemeClr val="tx1"/>
                </a:solidFill>
                <a:latin typeface="Calibri" charset="0"/>
                <a:ea typeface="Calibri" charset="0"/>
                <a:cs typeface="Calibri" charset="0"/>
              </a:defRPr>
            </a:lvl1pPr>
          </a:lstStyle>
          <a:p>
            <a:r>
              <a:rPr lang="en-US" dirty="0"/>
              <a:t>Click to edit Section title</a:t>
            </a:r>
          </a:p>
        </p:txBody>
      </p:sp>
      <p:sp>
        <p:nvSpPr>
          <p:cNvPr id="27" name="Vertical Text Placeholder 2"/>
          <p:cNvSpPr>
            <a:spLocks noGrp="1"/>
          </p:cNvSpPr>
          <p:nvPr>
            <p:ph type="body" orient="vert" idx="12" hasCustomPrompt="1"/>
          </p:nvPr>
        </p:nvSpPr>
        <p:spPr>
          <a:xfrm>
            <a:off x="1319751" y="1692422"/>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31" name="Vertical Text Placeholder 2"/>
          <p:cNvSpPr>
            <a:spLocks noGrp="1"/>
          </p:cNvSpPr>
          <p:nvPr>
            <p:ph type="body" orient="vert" idx="22" hasCustomPrompt="1"/>
          </p:nvPr>
        </p:nvSpPr>
        <p:spPr>
          <a:xfrm>
            <a:off x="787231" y="1694773"/>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3.</a:t>
            </a:r>
          </a:p>
        </p:txBody>
      </p:sp>
      <p:sp>
        <p:nvSpPr>
          <p:cNvPr id="36" name="Vertical Text Placeholder 2"/>
          <p:cNvSpPr>
            <a:spLocks noGrp="1"/>
          </p:cNvSpPr>
          <p:nvPr>
            <p:ph type="body" orient="vert" idx="13" hasCustomPrompt="1"/>
          </p:nvPr>
        </p:nvSpPr>
        <p:spPr>
          <a:xfrm>
            <a:off x="1319751" y="2086121"/>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37" name="Vertical Text Placeholder 2"/>
          <p:cNvSpPr>
            <a:spLocks noGrp="1"/>
          </p:cNvSpPr>
          <p:nvPr>
            <p:ph type="body" orient="vert" idx="23" hasCustomPrompt="1"/>
          </p:nvPr>
        </p:nvSpPr>
        <p:spPr>
          <a:xfrm>
            <a:off x="787231" y="2088472"/>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4.</a:t>
            </a:r>
          </a:p>
        </p:txBody>
      </p:sp>
      <p:sp>
        <p:nvSpPr>
          <p:cNvPr id="34" name="Vertical Text Placeholder 2"/>
          <p:cNvSpPr>
            <a:spLocks noGrp="1"/>
          </p:cNvSpPr>
          <p:nvPr>
            <p:ph type="body" orient="vert" idx="15" hasCustomPrompt="1"/>
          </p:nvPr>
        </p:nvSpPr>
        <p:spPr>
          <a:xfrm>
            <a:off x="1319751" y="2479820"/>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35" name="Vertical Text Placeholder 2"/>
          <p:cNvSpPr>
            <a:spLocks noGrp="1"/>
          </p:cNvSpPr>
          <p:nvPr>
            <p:ph type="body" orient="vert" idx="24" hasCustomPrompt="1"/>
          </p:nvPr>
        </p:nvSpPr>
        <p:spPr>
          <a:xfrm>
            <a:off x="787231" y="2482171"/>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5.</a:t>
            </a:r>
          </a:p>
        </p:txBody>
      </p:sp>
      <p:sp>
        <p:nvSpPr>
          <p:cNvPr id="38" name="Vertical Text Placeholder 2"/>
          <p:cNvSpPr>
            <a:spLocks noGrp="1"/>
          </p:cNvSpPr>
          <p:nvPr>
            <p:ph type="body" orient="vert" idx="16" hasCustomPrompt="1"/>
          </p:nvPr>
        </p:nvSpPr>
        <p:spPr>
          <a:xfrm>
            <a:off x="1319751" y="2873519"/>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39" name="Vertical Text Placeholder 2"/>
          <p:cNvSpPr>
            <a:spLocks noGrp="1"/>
          </p:cNvSpPr>
          <p:nvPr>
            <p:ph type="body" orient="vert" idx="25" hasCustomPrompt="1"/>
          </p:nvPr>
        </p:nvSpPr>
        <p:spPr>
          <a:xfrm>
            <a:off x="787231" y="2875870"/>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6.</a:t>
            </a: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888">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reaker Section 8">
    <p:spTree>
      <p:nvGrpSpPr>
        <p:cNvPr id="1" name=""/>
        <p:cNvGrpSpPr/>
        <p:nvPr/>
      </p:nvGrpSpPr>
      <p:grpSpPr>
        <a:xfrm>
          <a:off x="0" y="0"/>
          <a:ext cx="0" cy="0"/>
          <a:chOff x="0" y="0"/>
          <a:chExt cx="0" cy="0"/>
        </a:xfrm>
      </p:grpSpPr>
      <p:sp>
        <p:nvSpPr>
          <p:cNvPr id="28" name="Content Placeholder 27"/>
          <p:cNvSpPr>
            <a:spLocks noGrp="1"/>
          </p:cNvSpPr>
          <p:nvPr>
            <p:ph sz="quarter" idx="11"/>
          </p:nvPr>
        </p:nvSpPr>
        <p:spPr>
          <a:xfrm>
            <a:off x="0" y="3545140"/>
            <a:ext cx="787232" cy="557891"/>
          </a:xfrm>
          <a:prstGeom prst="rect">
            <a:avLst/>
          </a:prstGeom>
          <a:blipFill>
            <a:blip r:embed="rId2"/>
            <a:stretch>
              <a:fillRect/>
            </a:stretch>
          </a:blipFill>
          <a:ln>
            <a:noFill/>
          </a:ln>
        </p:spPr>
        <p:txBody>
          <a:bodyPr/>
          <a:lstStyle>
            <a:lvl1pPr>
              <a:defRPr sz="100">
                <a:solidFill>
                  <a:srgbClr val="1C74BA">
                    <a:alpha val="0"/>
                  </a:srgbClr>
                </a:solidFill>
              </a:defRPr>
            </a:lvl1pPr>
            <a:lvl2pPr>
              <a:defRPr sz="100">
                <a:solidFill>
                  <a:srgbClr val="1C74BA">
                    <a:alpha val="0"/>
                  </a:srgbClr>
                </a:solidFill>
              </a:defRPr>
            </a:lvl2pPr>
            <a:lvl3pPr>
              <a:defRPr sz="100">
                <a:solidFill>
                  <a:srgbClr val="1C74BA">
                    <a:alpha val="0"/>
                  </a:srgbClr>
                </a:solidFill>
              </a:defRPr>
            </a:lvl3pPr>
            <a:lvl4pPr>
              <a:defRPr sz="100">
                <a:solidFill>
                  <a:srgbClr val="1C74BA">
                    <a:alpha val="0"/>
                  </a:srgbClr>
                </a:solidFill>
              </a:defRPr>
            </a:lvl4pPr>
            <a:lvl5pPr>
              <a:defRPr sz="100">
                <a:solidFill>
                  <a:srgbClr val="1C74BA">
                    <a:alpha val="0"/>
                  </a:srgb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Vertical Text Placeholder 2"/>
          <p:cNvSpPr>
            <a:spLocks noGrp="1"/>
          </p:cNvSpPr>
          <p:nvPr>
            <p:ph type="body" orient="vert" idx="19" hasCustomPrompt="1"/>
          </p:nvPr>
        </p:nvSpPr>
        <p:spPr>
          <a:xfrm>
            <a:off x="1319751" y="4054616"/>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14" name="Vertical Text Placeholder 2"/>
          <p:cNvSpPr>
            <a:spLocks noGrp="1"/>
          </p:cNvSpPr>
          <p:nvPr>
            <p:ph type="body" orient="vert" idx="20" hasCustomPrompt="1"/>
          </p:nvPr>
        </p:nvSpPr>
        <p:spPr>
          <a:xfrm>
            <a:off x="1319751" y="4448312"/>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23" name="Vertical Text Placeholder 2"/>
          <p:cNvSpPr>
            <a:spLocks noGrp="1"/>
          </p:cNvSpPr>
          <p:nvPr>
            <p:ph type="body" orient="vert" idx="28" hasCustomPrompt="1"/>
          </p:nvPr>
        </p:nvSpPr>
        <p:spPr>
          <a:xfrm>
            <a:off x="787231" y="4056967"/>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9.</a:t>
            </a:r>
          </a:p>
        </p:txBody>
      </p:sp>
      <p:sp>
        <p:nvSpPr>
          <p:cNvPr id="24" name="Vertical Text Placeholder 2"/>
          <p:cNvSpPr>
            <a:spLocks noGrp="1"/>
          </p:cNvSpPr>
          <p:nvPr>
            <p:ph type="body" orient="vert" idx="29" hasCustomPrompt="1"/>
          </p:nvPr>
        </p:nvSpPr>
        <p:spPr>
          <a:xfrm>
            <a:off x="787231" y="4450663"/>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10.</a:t>
            </a:r>
          </a:p>
        </p:txBody>
      </p:sp>
      <p:sp>
        <p:nvSpPr>
          <p:cNvPr id="29" name="Vertical Text Placeholder 2"/>
          <p:cNvSpPr>
            <a:spLocks noGrp="1"/>
          </p:cNvSpPr>
          <p:nvPr>
            <p:ph type="body" orient="vert" idx="32" hasCustomPrompt="1"/>
          </p:nvPr>
        </p:nvSpPr>
        <p:spPr>
          <a:xfrm>
            <a:off x="1319751" y="909726"/>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30" name="Vertical Text Placeholder 2"/>
          <p:cNvSpPr>
            <a:spLocks noGrp="1"/>
          </p:cNvSpPr>
          <p:nvPr>
            <p:ph type="body" orient="vert" idx="33" hasCustomPrompt="1"/>
          </p:nvPr>
        </p:nvSpPr>
        <p:spPr>
          <a:xfrm>
            <a:off x="787231" y="912077"/>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1.</a:t>
            </a:r>
          </a:p>
        </p:txBody>
      </p:sp>
      <p:sp>
        <p:nvSpPr>
          <p:cNvPr id="25" name="Vertical Text Placeholder 2"/>
          <p:cNvSpPr>
            <a:spLocks noGrp="1"/>
          </p:cNvSpPr>
          <p:nvPr>
            <p:ph type="body" orient="vert" idx="1" hasCustomPrompt="1"/>
          </p:nvPr>
        </p:nvSpPr>
        <p:spPr>
          <a:xfrm>
            <a:off x="1319751" y="1298723"/>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26" name="Vertical Text Placeholder 2"/>
          <p:cNvSpPr>
            <a:spLocks noGrp="1"/>
          </p:cNvSpPr>
          <p:nvPr>
            <p:ph type="body" orient="vert" idx="21" hasCustomPrompt="1"/>
          </p:nvPr>
        </p:nvSpPr>
        <p:spPr>
          <a:xfrm>
            <a:off x="787231" y="1301074"/>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2.</a:t>
            </a:r>
          </a:p>
        </p:txBody>
      </p:sp>
      <p:sp>
        <p:nvSpPr>
          <p:cNvPr id="32" name="Vertical Text Placeholder 2"/>
          <p:cNvSpPr>
            <a:spLocks noGrp="1"/>
          </p:cNvSpPr>
          <p:nvPr>
            <p:ph type="body" orient="vert" idx="31" hasCustomPrompt="1"/>
          </p:nvPr>
        </p:nvSpPr>
        <p:spPr>
          <a:xfrm>
            <a:off x="787231" y="3640212"/>
            <a:ext cx="532519" cy="381578"/>
          </a:xfrm>
          <a:prstGeom prst="rect">
            <a:avLst/>
          </a:prstGeom>
        </p:spPr>
        <p:txBody>
          <a:bodyPr vert="horz"/>
          <a:lstStyle>
            <a:lvl1pPr marL="0" indent="0" algn="r">
              <a:buNone/>
              <a:defRPr sz="2300" b="1" i="0">
                <a:solidFill>
                  <a:srgbClr val="177BB7"/>
                </a:solidFill>
                <a:latin typeface="Calibri" charset="0"/>
                <a:ea typeface="Calibri" charset="0"/>
                <a:cs typeface="Calibri" charset="0"/>
              </a:defRPr>
            </a:lvl1pPr>
          </a:lstStyle>
          <a:p>
            <a:pPr lvl="0"/>
            <a:r>
              <a:rPr lang="en-US" dirty="0"/>
              <a:t>8.</a:t>
            </a:r>
          </a:p>
        </p:txBody>
      </p:sp>
      <p:sp>
        <p:nvSpPr>
          <p:cNvPr id="33" name="Title 1"/>
          <p:cNvSpPr>
            <a:spLocks noGrp="1"/>
          </p:cNvSpPr>
          <p:nvPr>
            <p:ph type="title" hasCustomPrompt="1"/>
          </p:nvPr>
        </p:nvSpPr>
        <p:spPr>
          <a:xfrm>
            <a:off x="1319751" y="3642937"/>
            <a:ext cx="4713404" cy="379227"/>
          </a:xfrm>
          <a:prstGeom prst="rect">
            <a:avLst/>
          </a:prstGeom>
        </p:spPr>
        <p:txBody>
          <a:bodyPr lIns="91440" tIns="0" rIns="0" bIns="0"/>
          <a:lstStyle>
            <a:lvl1pPr>
              <a:defRPr sz="2800" b="1" i="0" baseline="0">
                <a:solidFill>
                  <a:schemeClr val="tx1"/>
                </a:solidFill>
                <a:latin typeface="Calibri" charset="0"/>
                <a:ea typeface="Calibri" charset="0"/>
                <a:cs typeface="Calibri" charset="0"/>
              </a:defRPr>
            </a:lvl1pPr>
          </a:lstStyle>
          <a:p>
            <a:r>
              <a:rPr lang="en-US" dirty="0"/>
              <a:t>Click to edit Section title</a:t>
            </a:r>
          </a:p>
        </p:txBody>
      </p:sp>
      <p:sp>
        <p:nvSpPr>
          <p:cNvPr id="27" name="Vertical Text Placeholder 2"/>
          <p:cNvSpPr>
            <a:spLocks noGrp="1"/>
          </p:cNvSpPr>
          <p:nvPr>
            <p:ph type="body" orient="vert" idx="12" hasCustomPrompt="1"/>
          </p:nvPr>
        </p:nvSpPr>
        <p:spPr>
          <a:xfrm>
            <a:off x="1319751" y="1692422"/>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31" name="Vertical Text Placeholder 2"/>
          <p:cNvSpPr>
            <a:spLocks noGrp="1"/>
          </p:cNvSpPr>
          <p:nvPr>
            <p:ph type="body" orient="vert" idx="22" hasCustomPrompt="1"/>
          </p:nvPr>
        </p:nvSpPr>
        <p:spPr>
          <a:xfrm>
            <a:off x="787231" y="1694773"/>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3.</a:t>
            </a:r>
          </a:p>
        </p:txBody>
      </p:sp>
      <p:sp>
        <p:nvSpPr>
          <p:cNvPr id="36" name="Vertical Text Placeholder 2"/>
          <p:cNvSpPr>
            <a:spLocks noGrp="1"/>
          </p:cNvSpPr>
          <p:nvPr>
            <p:ph type="body" orient="vert" idx="13" hasCustomPrompt="1"/>
          </p:nvPr>
        </p:nvSpPr>
        <p:spPr>
          <a:xfrm>
            <a:off x="1319751" y="2086121"/>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37" name="Vertical Text Placeholder 2"/>
          <p:cNvSpPr>
            <a:spLocks noGrp="1"/>
          </p:cNvSpPr>
          <p:nvPr>
            <p:ph type="body" orient="vert" idx="23" hasCustomPrompt="1"/>
          </p:nvPr>
        </p:nvSpPr>
        <p:spPr>
          <a:xfrm>
            <a:off x="787231" y="2088472"/>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4.</a:t>
            </a:r>
          </a:p>
        </p:txBody>
      </p:sp>
      <p:sp>
        <p:nvSpPr>
          <p:cNvPr id="34" name="Vertical Text Placeholder 2"/>
          <p:cNvSpPr>
            <a:spLocks noGrp="1"/>
          </p:cNvSpPr>
          <p:nvPr>
            <p:ph type="body" orient="vert" idx="15" hasCustomPrompt="1"/>
          </p:nvPr>
        </p:nvSpPr>
        <p:spPr>
          <a:xfrm>
            <a:off x="1319751" y="2479820"/>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35" name="Vertical Text Placeholder 2"/>
          <p:cNvSpPr>
            <a:spLocks noGrp="1"/>
          </p:cNvSpPr>
          <p:nvPr>
            <p:ph type="body" orient="vert" idx="24" hasCustomPrompt="1"/>
          </p:nvPr>
        </p:nvSpPr>
        <p:spPr>
          <a:xfrm>
            <a:off x="787231" y="2482171"/>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5.</a:t>
            </a:r>
          </a:p>
        </p:txBody>
      </p:sp>
      <p:sp>
        <p:nvSpPr>
          <p:cNvPr id="38" name="Vertical Text Placeholder 2"/>
          <p:cNvSpPr>
            <a:spLocks noGrp="1"/>
          </p:cNvSpPr>
          <p:nvPr>
            <p:ph type="body" orient="vert" idx="16" hasCustomPrompt="1"/>
          </p:nvPr>
        </p:nvSpPr>
        <p:spPr>
          <a:xfrm>
            <a:off x="1319751" y="2873519"/>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39" name="Vertical Text Placeholder 2"/>
          <p:cNvSpPr>
            <a:spLocks noGrp="1"/>
          </p:cNvSpPr>
          <p:nvPr>
            <p:ph type="body" orient="vert" idx="25" hasCustomPrompt="1"/>
          </p:nvPr>
        </p:nvSpPr>
        <p:spPr>
          <a:xfrm>
            <a:off x="787231" y="2875870"/>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6.</a:t>
            </a:r>
          </a:p>
        </p:txBody>
      </p:sp>
      <p:sp>
        <p:nvSpPr>
          <p:cNvPr id="40" name="Vertical Text Placeholder 2"/>
          <p:cNvSpPr>
            <a:spLocks noGrp="1"/>
          </p:cNvSpPr>
          <p:nvPr>
            <p:ph type="body" orient="vert" idx="17" hasCustomPrompt="1"/>
          </p:nvPr>
        </p:nvSpPr>
        <p:spPr>
          <a:xfrm>
            <a:off x="1319751" y="3267218"/>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41" name="Vertical Text Placeholder 2"/>
          <p:cNvSpPr>
            <a:spLocks noGrp="1"/>
          </p:cNvSpPr>
          <p:nvPr>
            <p:ph type="body" orient="vert" idx="26" hasCustomPrompt="1"/>
          </p:nvPr>
        </p:nvSpPr>
        <p:spPr>
          <a:xfrm>
            <a:off x="787231" y="3269569"/>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7.</a:t>
            </a: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888">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reaker Section 9">
    <p:spTree>
      <p:nvGrpSpPr>
        <p:cNvPr id="1" name=""/>
        <p:cNvGrpSpPr/>
        <p:nvPr/>
      </p:nvGrpSpPr>
      <p:grpSpPr>
        <a:xfrm>
          <a:off x="0" y="0"/>
          <a:ext cx="0" cy="0"/>
          <a:chOff x="0" y="0"/>
          <a:chExt cx="0" cy="0"/>
        </a:xfrm>
      </p:grpSpPr>
      <p:sp>
        <p:nvSpPr>
          <p:cNvPr id="28" name="Content Placeholder 27"/>
          <p:cNvSpPr>
            <a:spLocks noGrp="1"/>
          </p:cNvSpPr>
          <p:nvPr>
            <p:ph sz="quarter" idx="11"/>
          </p:nvPr>
        </p:nvSpPr>
        <p:spPr>
          <a:xfrm>
            <a:off x="0" y="3960010"/>
            <a:ext cx="787232" cy="557891"/>
          </a:xfrm>
          <a:prstGeom prst="rect">
            <a:avLst/>
          </a:prstGeom>
          <a:blipFill>
            <a:blip r:embed="rId2"/>
            <a:stretch>
              <a:fillRect/>
            </a:stretch>
          </a:blipFill>
          <a:ln>
            <a:noFill/>
          </a:ln>
        </p:spPr>
        <p:txBody>
          <a:bodyPr/>
          <a:lstStyle>
            <a:lvl1pPr>
              <a:defRPr sz="100">
                <a:solidFill>
                  <a:srgbClr val="1C74BA">
                    <a:alpha val="0"/>
                  </a:srgbClr>
                </a:solidFill>
              </a:defRPr>
            </a:lvl1pPr>
            <a:lvl2pPr>
              <a:defRPr sz="100">
                <a:solidFill>
                  <a:srgbClr val="1C74BA">
                    <a:alpha val="0"/>
                  </a:srgbClr>
                </a:solidFill>
              </a:defRPr>
            </a:lvl2pPr>
            <a:lvl3pPr>
              <a:defRPr sz="100">
                <a:solidFill>
                  <a:srgbClr val="1C74BA">
                    <a:alpha val="0"/>
                  </a:srgbClr>
                </a:solidFill>
              </a:defRPr>
            </a:lvl3pPr>
            <a:lvl4pPr>
              <a:defRPr sz="100">
                <a:solidFill>
                  <a:srgbClr val="1C74BA">
                    <a:alpha val="0"/>
                  </a:srgbClr>
                </a:solidFill>
              </a:defRPr>
            </a:lvl4pPr>
            <a:lvl5pPr>
              <a:defRPr sz="100">
                <a:solidFill>
                  <a:srgbClr val="1C74BA">
                    <a:alpha val="0"/>
                  </a:srgb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Vertical Text Placeholder 2"/>
          <p:cNvSpPr>
            <a:spLocks noGrp="1"/>
          </p:cNvSpPr>
          <p:nvPr>
            <p:ph type="body" orient="vert" idx="20" hasCustomPrompt="1"/>
          </p:nvPr>
        </p:nvSpPr>
        <p:spPr>
          <a:xfrm>
            <a:off x="1319751" y="4448312"/>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24" name="Vertical Text Placeholder 2"/>
          <p:cNvSpPr>
            <a:spLocks noGrp="1"/>
          </p:cNvSpPr>
          <p:nvPr>
            <p:ph type="body" orient="vert" idx="29" hasCustomPrompt="1"/>
          </p:nvPr>
        </p:nvSpPr>
        <p:spPr>
          <a:xfrm>
            <a:off x="787231" y="4450663"/>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10.</a:t>
            </a:r>
          </a:p>
        </p:txBody>
      </p:sp>
      <p:sp>
        <p:nvSpPr>
          <p:cNvPr id="29" name="Vertical Text Placeholder 2"/>
          <p:cNvSpPr>
            <a:spLocks noGrp="1"/>
          </p:cNvSpPr>
          <p:nvPr>
            <p:ph type="body" orient="vert" idx="32" hasCustomPrompt="1"/>
          </p:nvPr>
        </p:nvSpPr>
        <p:spPr>
          <a:xfrm>
            <a:off x="1319751" y="909726"/>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30" name="Vertical Text Placeholder 2"/>
          <p:cNvSpPr>
            <a:spLocks noGrp="1"/>
          </p:cNvSpPr>
          <p:nvPr>
            <p:ph type="body" orient="vert" idx="33" hasCustomPrompt="1"/>
          </p:nvPr>
        </p:nvSpPr>
        <p:spPr>
          <a:xfrm>
            <a:off x="787231" y="912077"/>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1.</a:t>
            </a:r>
          </a:p>
        </p:txBody>
      </p:sp>
      <p:sp>
        <p:nvSpPr>
          <p:cNvPr id="25" name="Vertical Text Placeholder 2"/>
          <p:cNvSpPr>
            <a:spLocks noGrp="1"/>
          </p:cNvSpPr>
          <p:nvPr>
            <p:ph type="body" orient="vert" idx="1" hasCustomPrompt="1"/>
          </p:nvPr>
        </p:nvSpPr>
        <p:spPr>
          <a:xfrm>
            <a:off x="1319751" y="1298723"/>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26" name="Vertical Text Placeholder 2"/>
          <p:cNvSpPr>
            <a:spLocks noGrp="1"/>
          </p:cNvSpPr>
          <p:nvPr>
            <p:ph type="body" orient="vert" idx="21" hasCustomPrompt="1"/>
          </p:nvPr>
        </p:nvSpPr>
        <p:spPr>
          <a:xfrm>
            <a:off x="787231" y="1301074"/>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2.</a:t>
            </a:r>
          </a:p>
        </p:txBody>
      </p:sp>
      <p:sp>
        <p:nvSpPr>
          <p:cNvPr id="32" name="Vertical Text Placeholder 2"/>
          <p:cNvSpPr>
            <a:spLocks noGrp="1"/>
          </p:cNvSpPr>
          <p:nvPr>
            <p:ph type="body" orient="vert" idx="31" hasCustomPrompt="1"/>
          </p:nvPr>
        </p:nvSpPr>
        <p:spPr>
          <a:xfrm>
            <a:off x="787231" y="4038146"/>
            <a:ext cx="532519" cy="381578"/>
          </a:xfrm>
          <a:prstGeom prst="rect">
            <a:avLst/>
          </a:prstGeom>
        </p:spPr>
        <p:txBody>
          <a:bodyPr vert="horz"/>
          <a:lstStyle>
            <a:lvl1pPr marL="0" indent="0" algn="r">
              <a:buNone/>
              <a:defRPr sz="2300" b="1" i="0">
                <a:solidFill>
                  <a:srgbClr val="177BB7"/>
                </a:solidFill>
                <a:latin typeface="Calibri" charset="0"/>
                <a:ea typeface="Calibri" charset="0"/>
                <a:cs typeface="Calibri" charset="0"/>
              </a:defRPr>
            </a:lvl1pPr>
          </a:lstStyle>
          <a:p>
            <a:pPr lvl="0"/>
            <a:r>
              <a:rPr lang="en-US" dirty="0"/>
              <a:t>9.</a:t>
            </a:r>
          </a:p>
        </p:txBody>
      </p:sp>
      <p:sp>
        <p:nvSpPr>
          <p:cNvPr id="33" name="Title 1"/>
          <p:cNvSpPr>
            <a:spLocks noGrp="1"/>
          </p:cNvSpPr>
          <p:nvPr>
            <p:ph type="title" hasCustomPrompt="1"/>
          </p:nvPr>
        </p:nvSpPr>
        <p:spPr>
          <a:xfrm>
            <a:off x="1319751" y="4040871"/>
            <a:ext cx="4713404" cy="379227"/>
          </a:xfrm>
          <a:prstGeom prst="rect">
            <a:avLst/>
          </a:prstGeom>
        </p:spPr>
        <p:txBody>
          <a:bodyPr lIns="91440" tIns="0" rIns="0" bIns="0"/>
          <a:lstStyle>
            <a:lvl1pPr>
              <a:defRPr sz="2800" b="1" i="0" baseline="0">
                <a:solidFill>
                  <a:schemeClr val="tx1"/>
                </a:solidFill>
                <a:latin typeface="Calibri" charset="0"/>
                <a:ea typeface="Calibri" charset="0"/>
                <a:cs typeface="Calibri" charset="0"/>
              </a:defRPr>
            </a:lvl1pPr>
          </a:lstStyle>
          <a:p>
            <a:r>
              <a:rPr lang="en-US" dirty="0"/>
              <a:t>Click to edit Section title</a:t>
            </a:r>
          </a:p>
        </p:txBody>
      </p:sp>
      <p:sp>
        <p:nvSpPr>
          <p:cNvPr id="27" name="Vertical Text Placeholder 2"/>
          <p:cNvSpPr>
            <a:spLocks noGrp="1"/>
          </p:cNvSpPr>
          <p:nvPr>
            <p:ph type="body" orient="vert" idx="12" hasCustomPrompt="1"/>
          </p:nvPr>
        </p:nvSpPr>
        <p:spPr>
          <a:xfrm>
            <a:off x="1319751" y="1692422"/>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31" name="Vertical Text Placeholder 2"/>
          <p:cNvSpPr>
            <a:spLocks noGrp="1"/>
          </p:cNvSpPr>
          <p:nvPr>
            <p:ph type="body" orient="vert" idx="22" hasCustomPrompt="1"/>
          </p:nvPr>
        </p:nvSpPr>
        <p:spPr>
          <a:xfrm>
            <a:off x="787231" y="1694773"/>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3.</a:t>
            </a:r>
          </a:p>
        </p:txBody>
      </p:sp>
      <p:sp>
        <p:nvSpPr>
          <p:cNvPr id="36" name="Vertical Text Placeholder 2"/>
          <p:cNvSpPr>
            <a:spLocks noGrp="1"/>
          </p:cNvSpPr>
          <p:nvPr>
            <p:ph type="body" orient="vert" idx="13" hasCustomPrompt="1"/>
          </p:nvPr>
        </p:nvSpPr>
        <p:spPr>
          <a:xfrm>
            <a:off x="1319751" y="2086121"/>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37" name="Vertical Text Placeholder 2"/>
          <p:cNvSpPr>
            <a:spLocks noGrp="1"/>
          </p:cNvSpPr>
          <p:nvPr>
            <p:ph type="body" orient="vert" idx="23" hasCustomPrompt="1"/>
          </p:nvPr>
        </p:nvSpPr>
        <p:spPr>
          <a:xfrm>
            <a:off x="787231" y="2088472"/>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4.</a:t>
            </a:r>
          </a:p>
        </p:txBody>
      </p:sp>
      <p:sp>
        <p:nvSpPr>
          <p:cNvPr id="34" name="Vertical Text Placeholder 2"/>
          <p:cNvSpPr>
            <a:spLocks noGrp="1"/>
          </p:cNvSpPr>
          <p:nvPr>
            <p:ph type="body" orient="vert" idx="15" hasCustomPrompt="1"/>
          </p:nvPr>
        </p:nvSpPr>
        <p:spPr>
          <a:xfrm>
            <a:off x="1319751" y="2479820"/>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35" name="Vertical Text Placeholder 2"/>
          <p:cNvSpPr>
            <a:spLocks noGrp="1"/>
          </p:cNvSpPr>
          <p:nvPr>
            <p:ph type="body" orient="vert" idx="24" hasCustomPrompt="1"/>
          </p:nvPr>
        </p:nvSpPr>
        <p:spPr>
          <a:xfrm>
            <a:off x="787231" y="2482171"/>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5.</a:t>
            </a:r>
          </a:p>
        </p:txBody>
      </p:sp>
      <p:sp>
        <p:nvSpPr>
          <p:cNvPr id="38" name="Vertical Text Placeholder 2"/>
          <p:cNvSpPr>
            <a:spLocks noGrp="1"/>
          </p:cNvSpPr>
          <p:nvPr>
            <p:ph type="body" orient="vert" idx="16" hasCustomPrompt="1"/>
          </p:nvPr>
        </p:nvSpPr>
        <p:spPr>
          <a:xfrm>
            <a:off x="1319751" y="2873519"/>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39" name="Vertical Text Placeholder 2"/>
          <p:cNvSpPr>
            <a:spLocks noGrp="1"/>
          </p:cNvSpPr>
          <p:nvPr>
            <p:ph type="body" orient="vert" idx="25" hasCustomPrompt="1"/>
          </p:nvPr>
        </p:nvSpPr>
        <p:spPr>
          <a:xfrm>
            <a:off x="787231" y="2875870"/>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6.</a:t>
            </a:r>
          </a:p>
        </p:txBody>
      </p:sp>
      <p:sp>
        <p:nvSpPr>
          <p:cNvPr id="40" name="Vertical Text Placeholder 2"/>
          <p:cNvSpPr>
            <a:spLocks noGrp="1"/>
          </p:cNvSpPr>
          <p:nvPr>
            <p:ph type="body" orient="vert" idx="17" hasCustomPrompt="1"/>
          </p:nvPr>
        </p:nvSpPr>
        <p:spPr>
          <a:xfrm>
            <a:off x="1319751" y="3267218"/>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41" name="Vertical Text Placeholder 2"/>
          <p:cNvSpPr>
            <a:spLocks noGrp="1"/>
          </p:cNvSpPr>
          <p:nvPr>
            <p:ph type="body" orient="vert" idx="26" hasCustomPrompt="1"/>
          </p:nvPr>
        </p:nvSpPr>
        <p:spPr>
          <a:xfrm>
            <a:off x="787231" y="3269569"/>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7.</a:t>
            </a:r>
          </a:p>
        </p:txBody>
      </p:sp>
      <p:sp>
        <p:nvSpPr>
          <p:cNvPr id="42" name="Vertical Text Placeholder 2"/>
          <p:cNvSpPr>
            <a:spLocks noGrp="1"/>
          </p:cNvSpPr>
          <p:nvPr>
            <p:ph type="body" orient="vert" idx="18" hasCustomPrompt="1"/>
          </p:nvPr>
        </p:nvSpPr>
        <p:spPr>
          <a:xfrm>
            <a:off x="1319751" y="3660917"/>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43" name="Vertical Text Placeholder 2"/>
          <p:cNvSpPr>
            <a:spLocks noGrp="1"/>
          </p:cNvSpPr>
          <p:nvPr>
            <p:ph type="body" orient="vert" idx="27" hasCustomPrompt="1"/>
          </p:nvPr>
        </p:nvSpPr>
        <p:spPr>
          <a:xfrm>
            <a:off x="787231" y="3663268"/>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8.</a:t>
            </a: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888">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reaker Section 10">
    <p:spTree>
      <p:nvGrpSpPr>
        <p:cNvPr id="1" name=""/>
        <p:cNvGrpSpPr/>
        <p:nvPr/>
      </p:nvGrpSpPr>
      <p:grpSpPr>
        <a:xfrm>
          <a:off x="0" y="0"/>
          <a:ext cx="0" cy="0"/>
          <a:chOff x="0" y="0"/>
          <a:chExt cx="0" cy="0"/>
        </a:xfrm>
      </p:grpSpPr>
      <p:sp>
        <p:nvSpPr>
          <p:cNvPr id="28" name="Content Placeholder 27"/>
          <p:cNvSpPr>
            <a:spLocks noGrp="1"/>
          </p:cNvSpPr>
          <p:nvPr>
            <p:ph sz="quarter" idx="11"/>
          </p:nvPr>
        </p:nvSpPr>
        <p:spPr>
          <a:xfrm>
            <a:off x="0" y="4332543"/>
            <a:ext cx="787232" cy="557891"/>
          </a:xfrm>
          <a:prstGeom prst="rect">
            <a:avLst/>
          </a:prstGeom>
          <a:blipFill>
            <a:blip r:embed="rId2"/>
            <a:stretch>
              <a:fillRect/>
            </a:stretch>
          </a:blipFill>
          <a:ln>
            <a:noFill/>
          </a:ln>
        </p:spPr>
        <p:txBody>
          <a:bodyPr/>
          <a:lstStyle>
            <a:lvl1pPr>
              <a:defRPr sz="100">
                <a:solidFill>
                  <a:srgbClr val="1C74BA">
                    <a:alpha val="0"/>
                  </a:srgbClr>
                </a:solidFill>
              </a:defRPr>
            </a:lvl1pPr>
            <a:lvl2pPr>
              <a:defRPr sz="100">
                <a:solidFill>
                  <a:srgbClr val="1C74BA">
                    <a:alpha val="0"/>
                  </a:srgbClr>
                </a:solidFill>
              </a:defRPr>
            </a:lvl2pPr>
            <a:lvl3pPr>
              <a:defRPr sz="100">
                <a:solidFill>
                  <a:srgbClr val="1C74BA">
                    <a:alpha val="0"/>
                  </a:srgbClr>
                </a:solidFill>
              </a:defRPr>
            </a:lvl3pPr>
            <a:lvl4pPr>
              <a:defRPr sz="100">
                <a:solidFill>
                  <a:srgbClr val="1C74BA">
                    <a:alpha val="0"/>
                  </a:srgbClr>
                </a:solidFill>
              </a:defRPr>
            </a:lvl4pPr>
            <a:lvl5pPr>
              <a:defRPr sz="100">
                <a:solidFill>
                  <a:srgbClr val="1C74BA">
                    <a:alpha val="0"/>
                  </a:srgb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9" name="Vertical Text Placeholder 2"/>
          <p:cNvSpPr>
            <a:spLocks noGrp="1"/>
          </p:cNvSpPr>
          <p:nvPr>
            <p:ph type="body" orient="vert" idx="32" hasCustomPrompt="1"/>
          </p:nvPr>
        </p:nvSpPr>
        <p:spPr>
          <a:xfrm>
            <a:off x="1319751" y="909726"/>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30" name="Vertical Text Placeholder 2"/>
          <p:cNvSpPr>
            <a:spLocks noGrp="1"/>
          </p:cNvSpPr>
          <p:nvPr>
            <p:ph type="body" orient="vert" idx="33" hasCustomPrompt="1"/>
          </p:nvPr>
        </p:nvSpPr>
        <p:spPr>
          <a:xfrm>
            <a:off x="787231" y="912077"/>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1.</a:t>
            </a:r>
          </a:p>
        </p:txBody>
      </p:sp>
      <p:sp>
        <p:nvSpPr>
          <p:cNvPr id="25" name="Vertical Text Placeholder 2"/>
          <p:cNvSpPr>
            <a:spLocks noGrp="1"/>
          </p:cNvSpPr>
          <p:nvPr>
            <p:ph type="body" orient="vert" idx="1" hasCustomPrompt="1"/>
          </p:nvPr>
        </p:nvSpPr>
        <p:spPr>
          <a:xfrm>
            <a:off x="1319751" y="1298723"/>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26" name="Vertical Text Placeholder 2"/>
          <p:cNvSpPr>
            <a:spLocks noGrp="1"/>
          </p:cNvSpPr>
          <p:nvPr>
            <p:ph type="body" orient="vert" idx="21" hasCustomPrompt="1"/>
          </p:nvPr>
        </p:nvSpPr>
        <p:spPr>
          <a:xfrm>
            <a:off x="787231" y="1301074"/>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2.</a:t>
            </a:r>
          </a:p>
        </p:txBody>
      </p:sp>
      <p:sp>
        <p:nvSpPr>
          <p:cNvPr id="32" name="Vertical Text Placeholder 2"/>
          <p:cNvSpPr>
            <a:spLocks noGrp="1"/>
          </p:cNvSpPr>
          <p:nvPr>
            <p:ph type="body" orient="vert" idx="31" hasCustomPrompt="1"/>
          </p:nvPr>
        </p:nvSpPr>
        <p:spPr>
          <a:xfrm>
            <a:off x="787230" y="4427613"/>
            <a:ext cx="557921" cy="381578"/>
          </a:xfrm>
          <a:prstGeom prst="rect">
            <a:avLst/>
          </a:prstGeom>
        </p:spPr>
        <p:txBody>
          <a:bodyPr vert="horz"/>
          <a:lstStyle>
            <a:lvl1pPr marL="0" indent="0" algn="r">
              <a:buNone/>
              <a:defRPr sz="2300" b="1" i="0">
                <a:solidFill>
                  <a:srgbClr val="177BB7"/>
                </a:solidFill>
                <a:latin typeface="Calibri" charset="0"/>
                <a:ea typeface="Calibri" charset="0"/>
                <a:cs typeface="Calibri" charset="0"/>
              </a:defRPr>
            </a:lvl1pPr>
          </a:lstStyle>
          <a:p>
            <a:pPr lvl="0"/>
            <a:r>
              <a:rPr lang="en-US"/>
              <a:t>10.</a:t>
            </a:r>
            <a:endParaRPr lang="en-US" dirty="0"/>
          </a:p>
        </p:txBody>
      </p:sp>
      <p:sp>
        <p:nvSpPr>
          <p:cNvPr id="33" name="Title 1"/>
          <p:cNvSpPr>
            <a:spLocks noGrp="1"/>
          </p:cNvSpPr>
          <p:nvPr>
            <p:ph type="title" hasCustomPrompt="1"/>
          </p:nvPr>
        </p:nvSpPr>
        <p:spPr>
          <a:xfrm>
            <a:off x="1319751" y="4430338"/>
            <a:ext cx="4713404" cy="379227"/>
          </a:xfrm>
          <a:prstGeom prst="rect">
            <a:avLst/>
          </a:prstGeom>
        </p:spPr>
        <p:txBody>
          <a:bodyPr lIns="91440" tIns="0" rIns="0" bIns="0"/>
          <a:lstStyle>
            <a:lvl1pPr>
              <a:defRPr sz="2800" b="1" i="0" baseline="0">
                <a:solidFill>
                  <a:schemeClr val="tx1"/>
                </a:solidFill>
                <a:latin typeface="Calibri" charset="0"/>
                <a:ea typeface="Calibri" charset="0"/>
                <a:cs typeface="Calibri" charset="0"/>
              </a:defRPr>
            </a:lvl1pPr>
          </a:lstStyle>
          <a:p>
            <a:r>
              <a:rPr lang="en-US" dirty="0"/>
              <a:t>Click to edit Section title</a:t>
            </a:r>
          </a:p>
        </p:txBody>
      </p:sp>
      <p:sp>
        <p:nvSpPr>
          <p:cNvPr id="27" name="Vertical Text Placeholder 2"/>
          <p:cNvSpPr>
            <a:spLocks noGrp="1"/>
          </p:cNvSpPr>
          <p:nvPr>
            <p:ph type="body" orient="vert" idx="12" hasCustomPrompt="1"/>
          </p:nvPr>
        </p:nvSpPr>
        <p:spPr>
          <a:xfrm>
            <a:off x="1319751" y="1692422"/>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31" name="Vertical Text Placeholder 2"/>
          <p:cNvSpPr>
            <a:spLocks noGrp="1"/>
          </p:cNvSpPr>
          <p:nvPr>
            <p:ph type="body" orient="vert" idx="22" hasCustomPrompt="1"/>
          </p:nvPr>
        </p:nvSpPr>
        <p:spPr>
          <a:xfrm>
            <a:off x="787231" y="1694773"/>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3.</a:t>
            </a:r>
          </a:p>
        </p:txBody>
      </p:sp>
      <p:sp>
        <p:nvSpPr>
          <p:cNvPr id="36" name="Vertical Text Placeholder 2"/>
          <p:cNvSpPr>
            <a:spLocks noGrp="1"/>
          </p:cNvSpPr>
          <p:nvPr>
            <p:ph type="body" orient="vert" idx="13" hasCustomPrompt="1"/>
          </p:nvPr>
        </p:nvSpPr>
        <p:spPr>
          <a:xfrm>
            <a:off x="1319751" y="2086121"/>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37" name="Vertical Text Placeholder 2"/>
          <p:cNvSpPr>
            <a:spLocks noGrp="1"/>
          </p:cNvSpPr>
          <p:nvPr>
            <p:ph type="body" orient="vert" idx="23" hasCustomPrompt="1"/>
          </p:nvPr>
        </p:nvSpPr>
        <p:spPr>
          <a:xfrm>
            <a:off x="787231" y="2088472"/>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4.</a:t>
            </a:r>
          </a:p>
        </p:txBody>
      </p:sp>
      <p:sp>
        <p:nvSpPr>
          <p:cNvPr id="34" name="Vertical Text Placeholder 2"/>
          <p:cNvSpPr>
            <a:spLocks noGrp="1"/>
          </p:cNvSpPr>
          <p:nvPr>
            <p:ph type="body" orient="vert" idx="15" hasCustomPrompt="1"/>
          </p:nvPr>
        </p:nvSpPr>
        <p:spPr>
          <a:xfrm>
            <a:off x="1319751" y="2479820"/>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35" name="Vertical Text Placeholder 2"/>
          <p:cNvSpPr>
            <a:spLocks noGrp="1"/>
          </p:cNvSpPr>
          <p:nvPr>
            <p:ph type="body" orient="vert" idx="24" hasCustomPrompt="1"/>
          </p:nvPr>
        </p:nvSpPr>
        <p:spPr>
          <a:xfrm>
            <a:off x="787231" y="2482171"/>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5.</a:t>
            </a:r>
          </a:p>
        </p:txBody>
      </p:sp>
      <p:sp>
        <p:nvSpPr>
          <p:cNvPr id="38" name="Vertical Text Placeholder 2"/>
          <p:cNvSpPr>
            <a:spLocks noGrp="1"/>
          </p:cNvSpPr>
          <p:nvPr>
            <p:ph type="body" orient="vert" idx="16" hasCustomPrompt="1"/>
          </p:nvPr>
        </p:nvSpPr>
        <p:spPr>
          <a:xfrm>
            <a:off x="1319751" y="2873519"/>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39" name="Vertical Text Placeholder 2"/>
          <p:cNvSpPr>
            <a:spLocks noGrp="1"/>
          </p:cNvSpPr>
          <p:nvPr>
            <p:ph type="body" orient="vert" idx="25" hasCustomPrompt="1"/>
          </p:nvPr>
        </p:nvSpPr>
        <p:spPr>
          <a:xfrm>
            <a:off x="787231" y="2875870"/>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6.</a:t>
            </a:r>
          </a:p>
        </p:txBody>
      </p:sp>
      <p:sp>
        <p:nvSpPr>
          <p:cNvPr id="40" name="Vertical Text Placeholder 2"/>
          <p:cNvSpPr>
            <a:spLocks noGrp="1"/>
          </p:cNvSpPr>
          <p:nvPr>
            <p:ph type="body" orient="vert" idx="17" hasCustomPrompt="1"/>
          </p:nvPr>
        </p:nvSpPr>
        <p:spPr>
          <a:xfrm>
            <a:off x="1319751" y="3267218"/>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41" name="Vertical Text Placeholder 2"/>
          <p:cNvSpPr>
            <a:spLocks noGrp="1"/>
          </p:cNvSpPr>
          <p:nvPr>
            <p:ph type="body" orient="vert" idx="26" hasCustomPrompt="1"/>
          </p:nvPr>
        </p:nvSpPr>
        <p:spPr>
          <a:xfrm>
            <a:off x="787231" y="3269569"/>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7.</a:t>
            </a:r>
          </a:p>
        </p:txBody>
      </p:sp>
      <p:sp>
        <p:nvSpPr>
          <p:cNvPr id="42" name="Vertical Text Placeholder 2"/>
          <p:cNvSpPr>
            <a:spLocks noGrp="1"/>
          </p:cNvSpPr>
          <p:nvPr>
            <p:ph type="body" orient="vert" idx="18" hasCustomPrompt="1"/>
          </p:nvPr>
        </p:nvSpPr>
        <p:spPr>
          <a:xfrm>
            <a:off x="1319751" y="3660917"/>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43" name="Vertical Text Placeholder 2"/>
          <p:cNvSpPr>
            <a:spLocks noGrp="1"/>
          </p:cNvSpPr>
          <p:nvPr>
            <p:ph type="body" orient="vert" idx="27" hasCustomPrompt="1"/>
          </p:nvPr>
        </p:nvSpPr>
        <p:spPr>
          <a:xfrm>
            <a:off x="787231" y="3663268"/>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8.</a:t>
            </a:r>
          </a:p>
        </p:txBody>
      </p:sp>
      <p:sp>
        <p:nvSpPr>
          <p:cNvPr id="23" name="Vertical Text Placeholder 2"/>
          <p:cNvSpPr>
            <a:spLocks noGrp="1"/>
          </p:cNvSpPr>
          <p:nvPr>
            <p:ph type="body" orient="vert" idx="19" hasCustomPrompt="1"/>
          </p:nvPr>
        </p:nvSpPr>
        <p:spPr>
          <a:xfrm>
            <a:off x="1319751" y="4054616"/>
            <a:ext cx="4713403" cy="341539"/>
          </a:xfrm>
          <a:prstGeom prst="rect">
            <a:avLst/>
          </a:prstGeom>
        </p:spPr>
        <p:txBody>
          <a:bodyPr vert="horz"/>
          <a:lstStyle>
            <a:lvl1pPr marL="0" indent="0">
              <a:buNone/>
              <a:defRPr sz="2000">
                <a:latin typeface="+mn-lt"/>
              </a:defRPr>
            </a:lvl1pPr>
          </a:lstStyle>
          <a:p>
            <a:pPr lvl="0"/>
            <a:r>
              <a:rPr lang="en-US" dirty="0"/>
              <a:t>Click to edit Section title</a:t>
            </a:r>
          </a:p>
        </p:txBody>
      </p:sp>
      <p:sp>
        <p:nvSpPr>
          <p:cNvPr id="44" name="Vertical Text Placeholder 2"/>
          <p:cNvSpPr>
            <a:spLocks noGrp="1"/>
          </p:cNvSpPr>
          <p:nvPr>
            <p:ph type="body" orient="vert" idx="28" hasCustomPrompt="1"/>
          </p:nvPr>
        </p:nvSpPr>
        <p:spPr>
          <a:xfrm>
            <a:off x="787231" y="4056967"/>
            <a:ext cx="532519" cy="341539"/>
          </a:xfrm>
          <a:prstGeom prst="rect">
            <a:avLst/>
          </a:prstGeom>
        </p:spPr>
        <p:txBody>
          <a:bodyPr vert="horz"/>
          <a:lstStyle>
            <a:lvl1pPr marL="0" indent="0" algn="r">
              <a:buNone/>
              <a:defRPr sz="2000">
                <a:solidFill>
                  <a:srgbClr val="177BB7"/>
                </a:solidFill>
                <a:latin typeface="+mn-lt"/>
              </a:defRPr>
            </a:lvl1pPr>
          </a:lstStyle>
          <a:p>
            <a:pPr lvl="0"/>
            <a:r>
              <a:rPr lang="en-US" dirty="0"/>
              <a:t>9.</a:t>
            </a: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888">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62242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over-Title">
    <p:spTree>
      <p:nvGrpSpPr>
        <p:cNvPr id="1" name=""/>
        <p:cNvGrpSpPr/>
        <p:nvPr/>
      </p:nvGrpSpPr>
      <p:grpSpPr>
        <a:xfrm>
          <a:off x="0" y="0"/>
          <a:ext cx="0" cy="0"/>
          <a:chOff x="0" y="0"/>
          <a:chExt cx="0" cy="0"/>
        </a:xfrm>
      </p:grpSpPr>
      <p:sp>
        <p:nvSpPr>
          <p:cNvPr id="2" name="TextBox 1"/>
          <p:cNvSpPr txBox="1"/>
          <p:nvPr userDrawn="1"/>
        </p:nvSpPr>
        <p:spPr>
          <a:xfrm>
            <a:off x="3429000" y="2814191"/>
            <a:ext cx="5219700" cy="477054"/>
          </a:xfrm>
          <a:prstGeom prst="rect">
            <a:avLst/>
          </a:prstGeom>
          <a:noFill/>
        </p:spPr>
        <p:txBody>
          <a:bodyPr wrap="square" rIns="0" rtlCol="0">
            <a:spAutoFit/>
          </a:bodyPr>
          <a:lstStyle/>
          <a:p>
            <a:pPr algn="r"/>
            <a:r>
              <a:rPr lang="en-US" sz="2500" dirty="0">
                <a:solidFill>
                  <a:srgbClr val="1C75BE"/>
                </a:solidFill>
              </a:rPr>
              <a:t>Thank you for joining us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10033" y="3810000"/>
            <a:ext cx="3038667" cy="1603466"/>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over-Titl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91223"/>
          <a:stretch/>
        </p:blipFill>
        <p:spPr>
          <a:xfrm>
            <a:off x="8382000" y="3810000"/>
            <a:ext cx="266700" cy="1603466"/>
          </a:xfrm>
          <a:prstGeom prst="rect">
            <a:avLst/>
          </a:prstGeom>
        </p:spPr>
      </p:pic>
      <p:sp>
        <p:nvSpPr>
          <p:cNvPr id="4" name="Content Placeholder 3"/>
          <p:cNvSpPr>
            <a:spLocks noGrp="1"/>
          </p:cNvSpPr>
          <p:nvPr>
            <p:ph sz="quarter" idx="10" hasCustomPrompt="1"/>
          </p:nvPr>
        </p:nvSpPr>
        <p:spPr>
          <a:xfrm>
            <a:off x="4572000" y="3794051"/>
            <a:ext cx="3733800" cy="304800"/>
          </a:xfrm>
          <a:prstGeom prst="rect">
            <a:avLst/>
          </a:prstGeom>
        </p:spPr>
        <p:txBody>
          <a:bodyPr lIns="0" tIns="0" rIns="0" bIns="0"/>
          <a:lstStyle>
            <a:lvl1pPr>
              <a:defRPr sz="2000">
                <a:latin typeface="+mj-lt"/>
              </a:defRPr>
            </a:lvl1pPr>
          </a:lstStyle>
          <a:p>
            <a:pPr lvl="0"/>
            <a:r>
              <a:rPr lang="en-US" dirty="0" err="1"/>
              <a:t>www.helpsystems.com</a:t>
            </a:r>
            <a:endParaRPr lang="en-US" dirty="0"/>
          </a:p>
        </p:txBody>
      </p:sp>
      <p:sp>
        <p:nvSpPr>
          <p:cNvPr id="7" name="Content Placeholder 3"/>
          <p:cNvSpPr>
            <a:spLocks noGrp="1"/>
          </p:cNvSpPr>
          <p:nvPr>
            <p:ph sz="quarter" idx="11" hasCustomPrompt="1"/>
          </p:nvPr>
        </p:nvSpPr>
        <p:spPr>
          <a:xfrm>
            <a:off x="4572000" y="4252629"/>
            <a:ext cx="3733800" cy="304800"/>
          </a:xfrm>
          <a:prstGeom prst="rect">
            <a:avLst/>
          </a:prstGeom>
        </p:spPr>
        <p:txBody>
          <a:bodyPr lIns="0" tIns="0" rIns="0" bIns="0"/>
          <a:lstStyle>
            <a:lvl1pPr>
              <a:defRPr sz="2000">
                <a:latin typeface="+mj-lt"/>
              </a:defRPr>
            </a:lvl1pPr>
          </a:lstStyle>
          <a:p>
            <a:pPr lvl="0"/>
            <a:r>
              <a:rPr lang="en-US" dirty="0" err="1"/>
              <a:t>info@helpsystems.com</a:t>
            </a:r>
            <a:endParaRPr lang="en-US" dirty="0"/>
          </a:p>
        </p:txBody>
      </p:sp>
      <p:sp>
        <p:nvSpPr>
          <p:cNvPr id="8" name="Content Placeholder 3"/>
          <p:cNvSpPr>
            <a:spLocks noGrp="1"/>
          </p:cNvSpPr>
          <p:nvPr>
            <p:ph sz="quarter" idx="12" hasCustomPrompt="1"/>
          </p:nvPr>
        </p:nvSpPr>
        <p:spPr>
          <a:xfrm>
            <a:off x="4572000" y="4725382"/>
            <a:ext cx="3733800" cy="304800"/>
          </a:xfrm>
          <a:prstGeom prst="rect">
            <a:avLst/>
          </a:prstGeom>
        </p:spPr>
        <p:txBody>
          <a:bodyPr lIns="0" tIns="0" rIns="0" bIns="0"/>
          <a:lstStyle>
            <a:lvl1pPr>
              <a:defRPr sz="2000">
                <a:latin typeface="+mj-lt"/>
              </a:defRPr>
            </a:lvl1pPr>
          </a:lstStyle>
          <a:p>
            <a:pPr lvl="0"/>
            <a:r>
              <a:rPr lang="en-US" dirty="0"/>
              <a:t>U.S. 800.328.1000</a:t>
            </a:r>
          </a:p>
        </p:txBody>
      </p:sp>
      <p:sp>
        <p:nvSpPr>
          <p:cNvPr id="9" name="Content Placeholder 3"/>
          <p:cNvSpPr>
            <a:spLocks noGrp="1"/>
          </p:cNvSpPr>
          <p:nvPr>
            <p:ph sz="quarter" idx="13" hasCustomPrompt="1"/>
          </p:nvPr>
        </p:nvSpPr>
        <p:spPr>
          <a:xfrm>
            <a:off x="4572000" y="5169781"/>
            <a:ext cx="3733800" cy="304800"/>
          </a:xfrm>
          <a:prstGeom prst="rect">
            <a:avLst/>
          </a:prstGeom>
        </p:spPr>
        <p:txBody>
          <a:bodyPr lIns="0" tIns="0" rIns="0" bIns="0"/>
          <a:lstStyle>
            <a:lvl1pPr>
              <a:defRPr sz="2000">
                <a:latin typeface="+mj-lt"/>
              </a:defRPr>
            </a:lvl1pPr>
          </a:lstStyle>
          <a:p>
            <a:pPr lvl="0"/>
            <a:r>
              <a:rPr lang="en-US" dirty="0"/>
              <a:t>Outside U.S. +44(0)870.120.3148</a:t>
            </a:r>
          </a:p>
        </p:txBody>
      </p:sp>
      <p:sp>
        <p:nvSpPr>
          <p:cNvPr id="10" name="Text Placeholder 9"/>
          <p:cNvSpPr>
            <a:spLocks noGrp="1"/>
          </p:cNvSpPr>
          <p:nvPr>
            <p:ph type="body" sz="quarter" idx="14" hasCustomPrompt="1"/>
          </p:nvPr>
        </p:nvSpPr>
        <p:spPr>
          <a:xfrm>
            <a:off x="4800600" y="2895600"/>
            <a:ext cx="3848100" cy="533400"/>
          </a:xfrm>
          <a:prstGeom prst="rect">
            <a:avLst/>
          </a:prstGeom>
        </p:spPr>
        <p:txBody>
          <a:bodyPr lIns="0" tIns="0" rIns="0" bIns="0"/>
          <a:lstStyle>
            <a:lvl1pPr>
              <a:defRPr sz="2500">
                <a:solidFill>
                  <a:srgbClr val="1C74B9"/>
                </a:solidFill>
              </a:defRPr>
            </a:lvl1pPr>
          </a:lstStyle>
          <a:p>
            <a:pPr lvl="0"/>
            <a:r>
              <a:rPr lang="en-US" dirty="0"/>
              <a:t>Thank you for joining us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Subtitle">
    <p:spTree>
      <p:nvGrpSpPr>
        <p:cNvPr id="1" name=""/>
        <p:cNvGrpSpPr/>
        <p:nvPr/>
      </p:nvGrpSpPr>
      <p:grpSpPr>
        <a:xfrm>
          <a:off x="0" y="0"/>
          <a:ext cx="0" cy="0"/>
          <a:chOff x="0" y="0"/>
          <a:chExt cx="0" cy="0"/>
        </a:xfrm>
      </p:grpSpPr>
      <p:sp>
        <p:nvSpPr>
          <p:cNvPr id="4" name="Title 1"/>
          <p:cNvSpPr>
            <a:spLocks noGrp="1"/>
          </p:cNvSpPr>
          <p:nvPr>
            <p:ph type="title"/>
          </p:nvPr>
        </p:nvSpPr>
        <p:spPr>
          <a:xfrm>
            <a:off x="855259" y="319405"/>
            <a:ext cx="7450541" cy="393827"/>
          </a:xfrm>
          <a:prstGeom prst="rect">
            <a:avLst/>
          </a:prstGeom>
        </p:spPr>
        <p:txBody>
          <a:bodyPr lIns="0" tIns="0" rIns="0" bIns="0"/>
          <a:lstStyle>
            <a:lvl1pPr>
              <a:defRPr sz="2800" b="0" i="0">
                <a:latin typeface="+mn-lt"/>
                <a:ea typeface="Calibri" charset="0"/>
                <a:cs typeface="Calibri" charset="0"/>
              </a:defRPr>
            </a:lvl1pPr>
          </a:lstStyle>
          <a:p>
            <a:r>
              <a:rPr lang="en-US" dirty="0"/>
              <a:t>Click to edit Master title style</a:t>
            </a:r>
          </a:p>
        </p:txBody>
      </p:sp>
      <p:sp>
        <p:nvSpPr>
          <p:cNvPr id="5" name="Content Placeholder 2"/>
          <p:cNvSpPr>
            <a:spLocks noGrp="1"/>
          </p:cNvSpPr>
          <p:nvPr>
            <p:ph idx="10"/>
          </p:nvPr>
        </p:nvSpPr>
        <p:spPr>
          <a:xfrm>
            <a:off x="855259" y="749808"/>
            <a:ext cx="7450541" cy="277495"/>
          </a:xfrm>
          <a:prstGeom prst="rect">
            <a:avLst/>
          </a:prstGeom>
        </p:spPr>
        <p:txBody>
          <a:bodyPr lIns="0" tIns="0" rIns="0" bIns="0"/>
          <a:lstStyle>
            <a:lvl1pPr marL="0" indent="0">
              <a:buFontTx/>
              <a:buNone/>
              <a:defRPr sz="1800" b="0" i="0">
                <a:solidFill>
                  <a:srgbClr val="1C74BA"/>
                </a:solidFill>
                <a:latin typeface="+mn-lt"/>
                <a:ea typeface="Calibri Light" charset="0"/>
                <a:cs typeface="Calibri Light"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6" name="Content Placeholder 2"/>
          <p:cNvSpPr>
            <a:spLocks noGrp="1"/>
          </p:cNvSpPr>
          <p:nvPr>
            <p:ph idx="11"/>
          </p:nvPr>
        </p:nvSpPr>
        <p:spPr>
          <a:xfrm>
            <a:off x="550458" y="1457205"/>
            <a:ext cx="7679142" cy="4516582"/>
          </a:xfrm>
          <a:prstGeom prst="rect">
            <a:avLst/>
          </a:prstGeom>
        </p:spPr>
        <p:txBody>
          <a:bodyPr wrap="square" lIns="0" tIns="0" rIns="0" bIns="0"/>
          <a:lstStyle>
            <a:lvl1pPr marL="285750" marR="0" indent="-285750" algn="l" defTabSz="914400" rtl="0" eaLnBrk="1" fontAlgn="auto" latinLnBrk="0" hangingPunct="1">
              <a:lnSpc>
                <a:spcPct val="90000"/>
              </a:lnSpc>
              <a:spcBef>
                <a:spcPts val="1000"/>
              </a:spcBef>
              <a:spcAft>
                <a:spcPts val="0"/>
              </a:spcAft>
              <a:buClr>
                <a:srgbClr val="177BB7"/>
              </a:buClr>
              <a:buSzPct val="80000"/>
              <a:buFontTx/>
              <a:buBlip>
                <a:blip r:embed="rId2"/>
              </a:buBlip>
              <a:tabLst/>
              <a:defRPr sz="2400" b="0" i="0">
                <a:latin typeface="+mn-lt"/>
                <a:ea typeface="Calibri" charset="0"/>
                <a:cs typeface="Calibri" charset="0"/>
              </a:defRPr>
            </a:lvl1pPr>
            <a:lvl2pPr marL="688975" marR="0" indent="-231775" algn="l" defTabSz="914400" rtl="0" eaLnBrk="1" fontAlgn="auto" latinLnBrk="0" hangingPunct="1">
              <a:lnSpc>
                <a:spcPct val="90000"/>
              </a:lnSpc>
              <a:spcBef>
                <a:spcPts val="500"/>
              </a:spcBef>
              <a:spcAft>
                <a:spcPts val="0"/>
              </a:spcAft>
              <a:buClr>
                <a:srgbClr val="21A2F2"/>
              </a:buClr>
              <a:buSzPct val="75000"/>
              <a:buFontTx/>
              <a:buBlip>
                <a:blip r:embed="rId3"/>
              </a:buBlip>
              <a:tabLst/>
              <a:defRPr sz="2100" b="0" i="0">
                <a:solidFill>
                  <a:schemeClr val="tx1"/>
                </a:solidFill>
                <a:latin typeface="+mn-lt"/>
                <a:ea typeface="Calibri Light" charset="0"/>
                <a:cs typeface="Calibri Light" charset="0"/>
              </a:defRPr>
            </a:lvl2pPr>
            <a:lvl3pPr marL="1144588" marR="0" indent="-228600" algn="l" defTabSz="914400" rtl="0" eaLnBrk="1" fontAlgn="auto" latinLnBrk="0" hangingPunct="1">
              <a:lnSpc>
                <a:spcPct val="90000"/>
              </a:lnSpc>
              <a:spcBef>
                <a:spcPts val="500"/>
              </a:spcBef>
              <a:spcAft>
                <a:spcPts val="0"/>
              </a:spcAft>
              <a:buClr>
                <a:srgbClr val="93C9ED"/>
              </a:buClr>
              <a:buSzPct val="75000"/>
              <a:buFontTx/>
              <a:buBlip>
                <a:blip r:embed="rId4"/>
              </a:buBlip>
              <a:tabLst>
                <a:tab pos="911225" algn="l"/>
              </a:tabLst>
              <a:defRPr sz="1900" b="0" i="0">
                <a:solidFill>
                  <a:schemeClr val="tx1"/>
                </a:solidFill>
                <a:latin typeface="+mn-lt"/>
                <a:ea typeface="Calibri Light" charset="0"/>
                <a:cs typeface="Calibri Light" charset="0"/>
              </a:defRPr>
            </a:lvl3pPr>
          </a:lstStyle>
          <a:p>
            <a:pPr lvl="0"/>
            <a:r>
              <a:rPr lang="en-US" dirty="0"/>
              <a:t>Click to edit Master text styles</a:t>
            </a:r>
          </a:p>
          <a:p>
            <a:pPr lvl="1"/>
            <a:r>
              <a:rPr lang="en-US" dirty="0"/>
              <a:t>Second level</a:t>
            </a:r>
          </a:p>
          <a:p>
            <a:pPr lvl="2"/>
            <a:r>
              <a:rPr lang="en-US" dirty="0"/>
              <a:t>Third level</a:t>
            </a:r>
          </a:p>
        </p:txBody>
      </p:sp>
      <p:sp>
        <p:nvSpPr>
          <p:cNvPr id="3" name="Slide Number Placeholder 2"/>
          <p:cNvSpPr>
            <a:spLocks noGrp="1"/>
          </p:cNvSpPr>
          <p:nvPr>
            <p:ph type="sldNum" sz="quarter" idx="12"/>
          </p:nvPr>
        </p:nvSpPr>
        <p:spPr/>
        <p:txBody>
          <a:bodyPr/>
          <a:lstStyle/>
          <a:p>
            <a:fld id="{41056836-7AE5-734C-8448-F3DF545CBDB7}"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8" name="Title 1"/>
          <p:cNvSpPr>
            <a:spLocks noGrp="1"/>
          </p:cNvSpPr>
          <p:nvPr>
            <p:ph type="title"/>
          </p:nvPr>
        </p:nvSpPr>
        <p:spPr>
          <a:xfrm>
            <a:off x="855259" y="457200"/>
            <a:ext cx="7450541" cy="393827"/>
          </a:xfrm>
          <a:prstGeom prst="rect">
            <a:avLst/>
          </a:prstGeom>
        </p:spPr>
        <p:txBody>
          <a:bodyPr lIns="0" tIns="0" rIns="0" bIns="0"/>
          <a:lstStyle>
            <a:lvl1pPr>
              <a:defRPr sz="2800" b="0" i="0">
                <a:latin typeface="+mn-lt"/>
                <a:ea typeface="Calibri" charset="0"/>
                <a:cs typeface="Calibri" charset="0"/>
              </a:defRPr>
            </a:lvl1pPr>
          </a:lstStyle>
          <a:p>
            <a:r>
              <a:rPr lang="en-US" dirty="0"/>
              <a:t>Click to edit Master title style</a:t>
            </a:r>
          </a:p>
        </p:txBody>
      </p:sp>
      <p:sp>
        <p:nvSpPr>
          <p:cNvPr id="5" name="Content Placeholder 2"/>
          <p:cNvSpPr>
            <a:spLocks noGrp="1"/>
          </p:cNvSpPr>
          <p:nvPr>
            <p:ph idx="11"/>
          </p:nvPr>
        </p:nvSpPr>
        <p:spPr>
          <a:xfrm>
            <a:off x="550458" y="1457205"/>
            <a:ext cx="7679142" cy="4516582"/>
          </a:xfrm>
          <a:prstGeom prst="rect">
            <a:avLst/>
          </a:prstGeom>
        </p:spPr>
        <p:txBody>
          <a:bodyPr wrap="square" lIns="0" tIns="0" rIns="0" bIns="0"/>
          <a:lstStyle>
            <a:lvl1pPr marL="285750" marR="0" indent="-285750" algn="l" defTabSz="914400" rtl="0" eaLnBrk="1" fontAlgn="auto" latinLnBrk="0" hangingPunct="1">
              <a:lnSpc>
                <a:spcPct val="90000"/>
              </a:lnSpc>
              <a:spcBef>
                <a:spcPts val="1000"/>
              </a:spcBef>
              <a:spcAft>
                <a:spcPts val="0"/>
              </a:spcAft>
              <a:buClr>
                <a:srgbClr val="177BB7"/>
              </a:buClr>
              <a:buSzPct val="80000"/>
              <a:buFontTx/>
              <a:buBlip>
                <a:blip r:embed="rId2"/>
              </a:buBlip>
              <a:tabLst/>
              <a:defRPr sz="2400" b="0" i="0">
                <a:latin typeface="+mn-lt"/>
                <a:ea typeface="Calibri" charset="0"/>
                <a:cs typeface="Calibri" charset="0"/>
              </a:defRPr>
            </a:lvl1pPr>
            <a:lvl2pPr marL="688975" marR="0" indent="-231775" algn="l" defTabSz="914400" rtl="0" eaLnBrk="1" fontAlgn="auto" latinLnBrk="0" hangingPunct="1">
              <a:lnSpc>
                <a:spcPct val="90000"/>
              </a:lnSpc>
              <a:spcBef>
                <a:spcPts val="500"/>
              </a:spcBef>
              <a:spcAft>
                <a:spcPts val="0"/>
              </a:spcAft>
              <a:buClr>
                <a:srgbClr val="21A2F2"/>
              </a:buClr>
              <a:buSzPct val="75000"/>
              <a:buFontTx/>
              <a:buBlip>
                <a:blip r:embed="rId3"/>
              </a:buBlip>
              <a:tabLst/>
              <a:defRPr sz="2100" b="0" i="0">
                <a:solidFill>
                  <a:schemeClr val="tx1"/>
                </a:solidFill>
                <a:latin typeface="+mn-lt"/>
                <a:ea typeface="Calibri Light" charset="0"/>
                <a:cs typeface="Calibri Light" charset="0"/>
              </a:defRPr>
            </a:lvl2pPr>
            <a:lvl3pPr marL="1144588" marR="0" indent="-228600" algn="l" defTabSz="914400" rtl="0" eaLnBrk="1" fontAlgn="auto" latinLnBrk="0" hangingPunct="1">
              <a:lnSpc>
                <a:spcPct val="90000"/>
              </a:lnSpc>
              <a:spcBef>
                <a:spcPts val="500"/>
              </a:spcBef>
              <a:spcAft>
                <a:spcPts val="0"/>
              </a:spcAft>
              <a:buClr>
                <a:srgbClr val="93C9ED"/>
              </a:buClr>
              <a:buSzPct val="75000"/>
              <a:buFontTx/>
              <a:buBlip>
                <a:blip r:embed="rId4"/>
              </a:buBlip>
              <a:tabLst>
                <a:tab pos="911225" algn="l"/>
              </a:tabLst>
              <a:defRPr sz="1900" b="0" i="0">
                <a:solidFill>
                  <a:schemeClr val="tx1"/>
                </a:solidFill>
                <a:latin typeface="+mn-lt"/>
                <a:ea typeface="Calibri Light" charset="0"/>
                <a:cs typeface="Calibri Light" charset="0"/>
              </a:defRPr>
            </a:lvl3pPr>
          </a:lstStyle>
          <a:p>
            <a:pPr lvl="0"/>
            <a:r>
              <a:rPr lang="en-US" dirty="0"/>
              <a:t>Click to edit Master text styles</a:t>
            </a:r>
          </a:p>
          <a:p>
            <a:pPr lvl="1"/>
            <a:r>
              <a:rPr lang="en-US" dirty="0"/>
              <a:t>Second level</a:t>
            </a:r>
          </a:p>
          <a:p>
            <a:pPr lvl="2"/>
            <a:r>
              <a:rPr lang="en-US" dirty="0"/>
              <a:t>Third level</a:t>
            </a:r>
          </a:p>
        </p:txBody>
      </p:sp>
      <p:sp>
        <p:nvSpPr>
          <p:cNvPr id="3" name="Slide Number Placeholder 2"/>
          <p:cNvSpPr>
            <a:spLocks noGrp="1"/>
          </p:cNvSpPr>
          <p:nvPr>
            <p:ph type="sldNum" sz="quarter" idx="12"/>
          </p:nvPr>
        </p:nvSpPr>
        <p:spPr/>
        <p:txBody>
          <a:bodyPr/>
          <a:lstStyle/>
          <a:p>
            <a:fld id="{41056836-7AE5-734C-8448-F3DF545CBDB7}"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Subtitle 2 Columns Bullets">
    <p:spTree>
      <p:nvGrpSpPr>
        <p:cNvPr id="1" name=""/>
        <p:cNvGrpSpPr/>
        <p:nvPr/>
      </p:nvGrpSpPr>
      <p:grpSpPr>
        <a:xfrm>
          <a:off x="0" y="0"/>
          <a:ext cx="0" cy="0"/>
          <a:chOff x="0" y="0"/>
          <a:chExt cx="0" cy="0"/>
        </a:xfrm>
      </p:grpSpPr>
      <p:sp>
        <p:nvSpPr>
          <p:cNvPr id="16" name="Title 1"/>
          <p:cNvSpPr>
            <a:spLocks noGrp="1"/>
          </p:cNvSpPr>
          <p:nvPr>
            <p:ph type="title"/>
          </p:nvPr>
        </p:nvSpPr>
        <p:spPr>
          <a:xfrm>
            <a:off x="855259" y="319405"/>
            <a:ext cx="7450541" cy="393827"/>
          </a:xfrm>
          <a:prstGeom prst="rect">
            <a:avLst/>
          </a:prstGeom>
        </p:spPr>
        <p:txBody>
          <a:bodyPr lIns="0" tIns="0" rIns="0" bIns="0"/>
          <a:lstStyle>
            <a:lvl1pPr>
              <a:defRPr sz="2800" b="0" i="0">
                <a:latin typeface="+mn-lt"/>
                <a:ea typeface="Calibri" charset="0"/>
                <a:cs typeface="Calibri" charset="0"/>
              </a:defRPr>
            </a:lvl1pPr>
          </a:lstStyle>
          <a:p>
            <a:r>
              <a:rPr lang="en-US" dirty="0"/>
              <a:t>Click to edit Master title style</a:t>
            </a:r>
          </a:p>
        </p:txBody>
      </p:sp>
      <p:sp>
        <p:nvSpPr>
          <p:cNvPr id="17" name="Content Placeholder 2"/>
          <p:cNvSpPr>
            <a:spLocks noGrp="1"/>
          </p:cNvSpPr>
          <p:nvPr>
            <p:ph idx="10"/>
          </p:nvPr>
        </p:nvSpPr>
        <p:spPr>
          <a:xfrm>
            <a:off x="855259" y="749808"/>
            <a:ext cx="7450541" cy="277495"/>
          </a:xfrm>
          <a:prstGeom prst="rect">
            <a:avLst/>
          </a:prstGeom>
        </p:spPr>
        <p:txBody>
          <a:bodyPr lIns="0" tIns="0" rIns="0" bIns="0"/>
          <a:lstStyle>
            <a:lvl1pPr marL="0" indent="0">
              <a:buFontTx/>
              <a:buNone/>
              <a:defRPr sz="1800" b="0" i="0">
                <a:solidFill>
                  <a:srgbClr val="1C74BA"/>
                </a:solidFill>
                <a:latin typeface="+mn-lt"/>
                <a:ea typeface="Calibri Light" charset="0"/>
                <a:cs typeface="Calibri Light"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6" name="Content Placeholder 2"/>
          <p:cNvSpPr>
            <a:spLocks noGrp="1"/>
          </p:cNvSpPr>
          <p:nvPr>
            <p:ph idx="14" hasCustomPrompt="1"/>
          </p:nvPr>
        </p:nvSpPr>
        <p:spPr>
          <a:xfrm>
            <a:off x="550458" y="1447800"/>
            <a:ext cx="3716742" cy="4516582"/>
          </a:xfrm>
          <a:prstGeom prst="rect">
            <a:avLst/>
          </a:prstGeom>
        </p:spPr>
        <p:txBody>
          <a:bodyPr wrap="square" lIns="0" tIns="0" rIns="0" bIns="0"/>
          <a:lstStyle>
            <a:lvl1pPr marL="285750" marR="0" indent="-285750" algn="l" defTabSz="914400" rtl="0" eaLnBrk="1" fontAlgn="auto" latinLnBrk="0" hangingPunct="1">
              <a:lnSpc>
                <a:spcPct val="90000"/>
              </a:lnSpc>
              <a:spcBef>
                <a:spcPts val="1000"/>
              </a:spcBef>
              <a:spcAft>
                <a:spcPts val="0"/>
              </a:spcAft>
              <a:buClr>
                <a:srgbClr val="177BB7"/>
              </a:buClr>
              <a:buSzPct val="80000"/>
              <a:buFontTx/>
              <a:buBlip>
                <a:blip r:embed="rId2"/>
              </a:buBlip>
              <a:tabLst/>
              <a:defRPr sz="2400" b="0" i="0">
                <a:latin typeface="+mn-lt"/>
                <a:ea typeface="Calibri" charset="0"/>
                <a:cs typeface="Calibri" charset="0"/>
              </a:defRPr>
            </a:lvl1pPr>
            <a:lvl2pPr marL="688975" marR="0" indent="-231775" algn="l" defTabSz="914400" rtl="0" eaLnBrk="1" fontAlgn="auto" latinLnBrk="0" hangingPunct="1">
              <a:lnSpc>
                <a:spcPct val="90000"/>
              </a:lnSpc>
              <a:spcBef>
                <a:spcPts val="500"/>
              </a:spcBef>
              <a:spcAft>
                <a:spcPts val="0"/>
              </a:spcAft>
              <a:buClr>
                <a:srgbClr val="21A2F2"/>
              </a:buClr>
              <a:buSzPct val="75000"/>
              <a:buFontTx/>
              <a:buBlip>
                <a:blip r:embed="rId3"/>
              </a:buBlip>
              <a:tabLst/>
              <a:defRPr sz="2100" b="0" i="0">
                <a:solidFill>
                  <a:schemeClr val="tx1"/>
                </a:solidFill>
                <a:latin typeface="+mn-lt"/>
                <a:ea typeface="Calibri Light" charset="0"/>
                <a:cs typeface="Calibri Light" charset="0"/>
              </a:defRPr>
            </a:lvl2pPr>
            <a:lvl3pPr marL="1144588" marR="0" indent="-228600" algn="l" defTabSz="914400" rtl="0" eaLnBrk="1" fontAlgn="auto" latinLnBrk="0" hangingPunct="1">
              <a:lnSpc>
                <a:spcPct val="90000"/>
              </a:lnSpc>
              <a:spcBef>
                <a:spcPts val="500"/>
              </a:spcBef>
              <a:spcAft>
                <a:spcPts val="0"/>
              </a:spcAft>
              <a:buClr>
                <a:srgbClr val="93C9ED"/>
              </a:buClr>
              <a:buSzPct val="75000"/>
              <a:buFontTx/>
              <a:buBlip>
                <a:blip r:embed="rId4"/>
              </a:buBlip>
              <a:tabLst>
                <a:tab pos="911225" algn="l"/>
              </a:tabLst>
              <a:defRPr sz="1900" b="0" i="0">
                <a:solidFill>
                  <a:schemeClr val="tx1"/>
                </a:solidFill>
                <a:latin typeface="+mn-lt"/>
                <a:ea typeface="Calibri Light" charset="0"/>
                <a:cs typeface="Calibri Light" charset="0"/>
              </a:defRPr>
            </a:lvl3pPr>
          </a:lstStyle>
          <a:p>
            <a:pPr lvl="0"/>
            <a:r>
              <a:rPr lang="en-US" dirty="0"/>
              <a:t>Click to edit text styles</a:t>
            </a:r>
          </a:p>
          <a:p>
            <a:pPr lvl="1"/>
            <a:r>
              <a:rPr lang="en-US" dirty="0"/>
              <a:t>Second level</a:t>
            </a:r>
          </a:p>
          <a:p>
            <a:pPr lvl="2"/>
            <a:r>
              <a:rPr lang="en-US" dirty="0"/>
              <a:t>Third level</a:t>
            </a:r>
          </a:p>
        </p:txBody>
      </p:sp>
      <p:sp>
        <p:nvSpPr>
          <p:cNvPr id="8" name="Content Placeholder 2"/>
          <p:cNvSpPr>
            <a:spLocks noGrp="1"/>
          </p:cNvSpPr>
          <p:nvPr>
            <p:ph idx="15" hasCustomPrompt="1"/>
          </p:nvPr>
        </p:nvSpPr>
        <p:spPr>
          <a:xfrm>
            <a:off x="4572000" y="1447800"/>
            <a:ext cx="3716742" cy="4516582"/>
          </a:xfrm>
          <a:prstGeom prst="rect">
            <a:avLst/>
          </a:prstGeom>
        </p:spPr>
        <p:txBody>
          <a:bodyPr wrap="square" lIns="0" tIns="0" rIns="0" bIns="0"/>
          <a:lstStyle>
            <a:lvl1pPr marL="285750" marR="0" indent="-285750" algn="l" defTabSz="914400" rtl="0" eaLnBrk="1" fontAlgn="auto" latinLnBrk="0" hangingPunct="1">
              <a:lnSpc>
                <a:spcPct val="90000"/>
              </a:lnSpc>
              <a:spcBef>
                <a:spcPts val="1000"/>
              </a:spcBef>
              <a:spcAft>
                <a:spcPts val="0"/>
              </a:spcAft>
              <a:buClr>
                <a:srgbClr val="177BB7"/>
              </a:buClr>
              <a:buSzPct val="80000"/>
              <a:buFontTx/>
              <a:buBlip>
                <a:blip r:embed="rId2"/>
              </a:buBlip>
              <a:tabLst/>
              <a:defRPr sz="2400" b="0" i="0">
                <a:latin typeface="+mn-lt"/>
                <a:ea typeface="Calibri" charset="0"/>
                <a:cs typeface="Calibri" charset="0"/>
              </a:defRPr>
            </a:lvl1pPr>
            <a:lvl2pPr marL="688975" marR="0" indent="-231775" algn="l" defTabSz="914400" rtl="0" eaLnBrk="1" fontAlgn="auto" latinLnBrk="0" hangingPunct="1">
              <a:lnSpc>
                <a:spcPct val="90000"/>
              </a:lnSpc>
              <a:spcBef>
                <a:spcPts val="500"/>
              </a:spcBef>
              <a:spcAft>
                <a:spcPts val="0"/>
              </a:spcAft>
              <a:buClr>
                <a:srgbClr val="21A2F2"/>
              </a:buClr>
              <a:buSzPct val="75000"/>
              <a:buFontTx/>
              <a:buBlip>
                <a:blip r:embed="rId3"/>
              </a:buBlip>
              <a:tabLst/>
              <a:defRPr sz="2100" b="0" i="0">
                <a:solidFill>
                  <a:schemeClr val="tx1"/>
                </a:solidFill>
                <a:latin typeface="+mn-lt"/>
                <a:ea typeface="Calibri Light" charset="0"/>
                <a:cs typeface="Calibri Light" charset="0"/>
              </a:defRPr>
            </a:lvl2pPr>
            <a:lvl3pPr marL="1144588" marR="0" indent="-228600" algn="l" defTabSz="914400" rtl="0" eaLnBrk="1" fontAlgn="auto" latinLnBrk="0" hangingPunct="1">
              <a:lnSpc>
                <a:spcPct val="90000"/>
              </a:lnSpc>
              <a:spcBef>
                <a:spcPts val="500"/>
              </a:spcBef>
              <a:spcAft>
                <a:spcPts val="0"/>
              </a:spcAft>
              <a:buClr>
                <a:srgbClr val="93C9ED"/>
              </a:buClr>
              <a:buSzPct val="75000"/>
              <a:buFontTx/>
              <a:buBlip>
                <a:blip r:embed="rId4"/>
              </a:buBlip>
              <a:tabLst>
                <a:tab pos="911225" algn="l"/>
              </a:tabLst>
              <a:defRPr sz="1900" b="0" i="0">
                <a:solidFill>
                  <a:schemeClr val="tx1"/>
                </a:solidFill>
                <a:latin typeface="+mn-lt"/>
                <a:ea typeface="Calibri Light" charset="0"/>
                <a:cs typeface="Calibri Light" charset="0"/>
              </a:defRPr>
            </a:lvl3pPr>
          </a:lstStyle>
          <a:p>
            <a:pPr lvl="0"/>
            <a:r>
              <a:rPr lang="en-US" dirty="0"/>
              <a:t>Click to edit text styles</a:t>
            </a:r>
          </a:p>
          <a:p>
            <a:pPr lvl="1"/>
            <a:r>
              <a:rPr lang="en-US" dirty="0"/>
              <a:t>Second level</a:t>
            </a:r>
          </a:p>
          <a:p>
            <a:pPr lvl="2"/>
            <a:r>
              <a:rPr lang="en-US" dirty="0"/>
              <a:t>Third level</a:t>
            </a:r>
          </a:p>
        </p:txBody>
      </p:sp>
      <p:sp>
        <p:nvSpPr>
          <p:cNvPr id="2" name="Slide Number Placeholder 1"/>
          <p:cNvSpPr>
            <a:spLocks noGrp="1"/>
          </p:cNvSpPr>
          <p:nvPr>
            <p:ph type="sldNum" sz="quarter" idx="16"/>
          </p:nvPr>
        </p:nvSpPr>
        <p:spPr/>
        <p:txBody>
          <a:bodyPr/>
          <a:lstStyle/>
          <a:p>
            <a:fld id="{41056836-7AE5-734C-8448-F3DF545CBDB7}" type="slidenum">
              <a:rPr lang="en-US" smtClean="0"/>
              <a:pPr/>
              <a:t>‹#›</a:t>
            </a:fld>
            <a:endParaRPr lang="en-US" dirty="0"/>
          </a:p>
        </p:txBody>
      </p:sp>
    </p:spTree>
    <p:extLst>
      <p:ext uri="{BB962C8B-B14F-4D97-AF65-F5344CB8AC3E}">
        <p14:creationId xmlns:p14="http://schemas.microsoft.com/office/powerpoint/2010/main" val="119599345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523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2 Columns Bullets">
    <p:spTree>
      <p:nvGrpSpPr>
        <p:cNvPr id="1" name=""/>
        <p:cNvGrpSpPr/>
        <p:nvPr/>
      </p:nvGrpSpPr>
      <p:grpSpPr>
        <a:xfrm>
          <a:off x="0" y="0"/>
          <a:ext cx="0" cy="0"/>
          <a:chOff x="0" y="0"/>
          <a:chExt cx="0" cy="0"/>
        </a:xfrm>
      </p:grpSpPr>
      <p:sp>
        <p:nvSpPr>
          <p:cNvPr id="12" name="Title 1"/>
          <p:cNvSpPr>
            <a:spLocks noGrp="1"/>
          </p:cNvSpPr>
          <p:nvPr>
            <p:ph type="title"/>
          </p:nvPr>
        </p:nvSpPr>
        <p:spPr>
          <a:xfrm>
            <a:off x="855259" y="457200"/>
            <a:ext cx="7450541" cy="393827"/>
          </a:xfrm>
          <a:prstGeom prst="rect">
            <a:avLst/>
          </a:prstGeom>
        </p:spPr>
        <p:txBody>
          <a:bodyPr lIns="0" tIns="0" rIns="0" bIns="0"/>
          <a:lstStyle>
            <a:lvl1pPr>
              <a:defRPr sz="2800" b="0" i="0">
                <a:latin typeface="+mn-lt"/>
                <a:ea typeface="Calibri" charset="0"/>
                <a:cs typeface="Calibri" charset="0"/>
              </a:defRPr>
            </a:lvl1pPr>
          </a:lstStyle>
          <a:p>
            <a:r>
              <a:rPr lang="en-US" dirty="0"/>
              <a:t>Click to edit Master title style</a:t>
            </a:r>
          </a:p>
        </p:txBody>
      </p:sp>
      <p:sp>
        <p:nvSpPr>
          <p:cNvPr id="5" name="Content Placeholder 2"/>
          <p:cNvSpPr>
            <a:spLocks noGrp="1"/>
          </p:cNvSpPr>
          <p:nvPr>
            <p:ph idx="14" hasCustomPrompt="1"/>
          </p:nvPr>
        </p:nvSpPr>
        <p:spPr>
          <a:xfrm>
            <a:off x="550458" y="1447800"/>
            <a:ext cx="3716742" cy="4516582"/>
          </a:xfrm>
          <a:prstGeom prst="rect">
            <a:avLst/>
          </a:prstGeom>
        </p:spPr>
        <p:txBody>
          <a:bodyPr wrap="square" lIns="0" tIns="0" rIns="0" bIns="0"/>
          <a:lstStyle>
            <a:lvl1pPr marL="285750" marR="0" indent="-285750" algn="l" defTabSz="914400" rtl="0" eaLnBrk="1" fontAlgn="auto" latinLnBrk="0" hangingPunct="1">
              <a:lnSpc>
                <a:spcPct val="90000"/>
              </a:lnSpc>
              <a:spcBef>
                <a:spcPts val="1000"/>
              </a:spcBef>
              <a:spcAft>
                <a:spcPts val="0"/>
              </a:spcAft>
              <a:buClr>
                <a:srgbClr val="177BB7"/>
              </a:buClr>
              <a:buSzPct val="80000"/>
              <a:buFontTx/>
              <a:buBlip>
                <a:blip r:embed="rId2"/>
              </a:buBlip>
              <a:tabLst/>
              <a:defRPr sz="2400" b="0" i="0">
                <a:latin typeface="+mn-lt"/>
                <a:ea typeface="Calibri" charset="0"/>
                <a:cs typeface="Calibri" charset="0"/>
              </a:defRPr>
            </a:lvl1pPr>
            <a:lvl2pPr marL="688975" marR="0" indent="-231775" algn="l" defTabSz="914400" rtl="0" eaLnBrk="1" fontAlgn="auto" latinLnBrk="0" hangingPunct="1">
              <a:lnSpc>
                <a:spcPct val="90000"/>
              </a:lnSpc>
              <a:spcBef>
                <a:spcPts val="500"/>
              </a:spcBef>
              <a:spcAft>
                <a:spcPts val="0"/>
              </a:spcAft>
              <a:buClr>
                <a:srgbClr val="21A2F2"/>
              </a:buClr>
              <a:buSzPct val="75000"/>
              <a:buFontTx/>
              <a:buBlip>
                <a:blip r:embed="rId3"/>
              </a:buBlip>
              <a:tabLst/>
              <a:defRPr sz="2100" b="0" i="0">
                <a:solidFill>
                  <a:schemeClr val="tx1"/>
                </a:solidFill>
                <a:latin typeface="+mn-lt"/>
                <a:ea typeface="Calibri Light" charset="0"/>
                <a:cs typeface="Calibri Light" charset="0"/>
              </a:defRPr>
            </a:lvl2pPr>
            <a:lvl3pPr marL="1144588" marR="0" indent="-228600" algn="l" defTabSz="914400" rtl="0" eaLnBrk="1" fontAlgn="auto" latinLnBrk="0" hangingPunct="1">
              <a:lnSpc>
                <a:spcPct val="90000"/>
              </a:lnSpc>
              <a:spcBef>
                <a:spcPts val="500"/>
              </a:spcBef>
              <a:spcAft>
                <a:spcPts val="0"/>
              </a:spcAft>
              <a:buClr>
                <a:srgbClr val="93C9ED"/>
              </a:buClr>
              <a:buSzPct val="75000"/>
              <a:buFontTx/>
              <a:buBlip>
                <a:blip r:embed="rId4"/>
              </a:buBlip>
              <a:tabLst>
                <a:tab pos="911225" algn="l"/>
              </a:tabLst>
              <a:defRPr sz="1900" b="0" i="0">
                <a:solidFill>
                  <a:schemeClr val="tx1"/>
                </a:solidFill>
                <a:latin typeface="+mn-lt"/>
                <a:ea typeface="Calibri Light" charset="0"/>
                <a:cs typeface="Calibri Light" charset="0"/>
              </a:defRPr>
            </a:lvl3pPr>
          </a:lstStyle>
          <a:p>
            <a:pPr lvl="0"/>
            <a:r>
              <a:rPr lang="en-US" dirty="0"/>
              <a:t>Click to edit text styles</a:t>
            </a:r>
          </a:p>
          <a:p>
            <a:pPr lvl="1"/>
            <a:r>
              <a:rPr lang="en-US" dirty="0"/>
              <a:t>Second level</a:t>
            </a:r>
          </a:p>
          <a:p>
            <a:pPr lvl="2"/>
            <a:r>
              <a:rPr lang="en-US" dirty="0"/>
              <a:t>Third level</a:t>
            </a:r>
          </a:p>
        </p:txBody>
      </p:sp>
      <p:sp>
        <p:nvSpPr>
          <p:cNvPr id="6" name="Content Placeholder 2"/>
          <p:cNvSpPr>
            <a:spLocks noGrp="1"/>
          </p:cNvSpPr>
          <p:nvPr>
            <p:ph idx="15" hasCustomPrompt="1"/>
          </p:nvPr>
        </p:nvSpPr>
        <p:spPr>
          <a:xfrm>
            <a:off x="4572000" y="1447800"/>
            <a:ext cx="3716742" cy="4516582"/>
          </a:xfrm>
          <a:prstGeom prst="rect">
            <a:avLst/>
          </a:prstGeom>
        </p:spPr>
        <p:txBody>
          <a:bodyPr wrap="square" lIns="0" tIns="0" rIns="0" bIns="0"/>
          <a:lstStyle>
            <a:lvl1pPr marL="285750" marR="0" indent="-285750" algn="l" defTabSz="914400" rtl="0" eaLnBrk="1" fontAlgn="auto" latinLnBrk="0" hangingPunct="1">
              <a:lnSpc>
                <a:spcPct val="90000"/>
              </a:lnSpc>
              <a:spcBef>
                <a:spcPts val="1000"/>
              </a:spcBef>
              <a:spcAft>
                <a:spcPts val="0"/>
              </a:spcAft>
              <a:buClr>
                <a:srgbClr val="177BB7"/>
              </a:buClr>
              <a:buSzPct val="80000"/>
              <a:buFontTx/>
              <a:buBlip>
                <a:blip r:embed="rId2"/>
              </a:buBlip>
              <a:tabLst/>
              <a:defRPr sz="2400" b="0" i="0">
                <a:latin typeface="+mn-lt"/>
                <a:ea typeface="Calibri" charset="0"/>
                <a:cs typeface="Calibri" charset="0"/>
              </a:defRPr>
            </a:lvl1pPr>
            <a:lvl2pPr marL="688975" marR="0" indent="-231775" algn="l" defTabSz="914400" rtl="0" eaLnBrk="1" fontAlgn="auto" latinLnBrk="0" hangingPunct="1">
              <a:lnSpc>
                <a:spcPct val="90000"/>
              </a:lnSpc>
              <a:spcBef>
                <a:spcPts val="500"/>
              </a:spcBef>
              <a:spcAft>
                <a:spcPts val="0"/>
              </a:spcAft>
              <a:buClr>
                <a:srgbClr val="21A2F2"/>
              </a:buClr>
              <a:buSzPct val="75000"/>
              <a:buFontTx/>
              <a:buBlip>
                <a:blip r:embed="rId3"/>
              </a:buBlip>
              <a:tabLst/>
              <a:defRPr sz="2100" b="0" i="0">
                <a:solidFill>
                  <a:schemeClr val="tx1"/>
                </a:solidFill>
                <a:latin typeface="+mn-lt"/>
                <a:ea typeface="Calibri Light" charset="0"/>
                <a:cs typeface="Calibri Light" charset="0"/>
              </a:defRPr>
            </a:lvl2pPr>
            <a:lvl3pPr marL="1144588" marR="0" indent="-228600" algn="l" defTabSz="914400" rtl="0" eaLnBrk="1" fontAlgn="auto" latinLnBrk="0" hangingPunct="1">
              <a:lnSpc>
                <a:spcPct val="90000"/>
              </a:lnSpc>
              <a:spcBef>
                <a:spcPts val="500"/>
              </a:spcBef>
              <a:spcAft>
                <a:spcPts val="0"/>
              </a:spcAft>
              <a:buClr>
                <a:srgbClr val="93C9ED"/>
              </a:buClr>
              <a:buSzPct val="75000"/>
              <a:buFontTx/>
              <a:buBlip>
                <a:blip r:embed="rId4"/>
              </a:buBlip>
              <a:tabLst>
                <a:tab pos="911225" algn="l"/>
              </a:tabLst>
              <a:defRPr sz="1900" b="0" i="0">
                <a:solidFill>
                  <a:schemeClr val="tx1"/>
                </a:solidFill>
                <a:latin typeface="+mn-lt"/>
                <a:ea typeface="Calibri Light" charset="0"/>
                <a:cs typeface="Calibri Light" charset="0"/>
              </a:defRPr>
            </a:lvl3pPr>
          </a:lstStyle>
          <a:p>
            <a:pPr lvl="0"/>
            <a:r>
              <a:rPr lang="en-US" dirty="0"/>
              <a:t>Click to edit text styles</a:t>
            </a:r>
          </a:p>
          <a:p>
            <a:pPr lvl="1"/>
            <a:r>
              <a:rPr lang="en-US" dirty="0"/>
              <a:t>Second level</a:t>
            </a:r>
          </a:p>
          <a:p>
            <a:pPr lvl="2"/>
            <a:r>
              <a:rPr lang="en-US" dirty="0"/>
              <a:t>Third level</a:t>
            </a:r>
          </a:p>
        </p:txBody>
      </p:sp>
      <p:sp>
        <p:nvSpPr>
          <p:cNvPr id="2" name="Slide Number Placeholder 1"/>
          <p:cNvSpPr>
            <a:spLocks noGrp="1"/>
          </p:cNvSpPr>
          <p:nvPr>
            <p:ph type="sldNum" sz="quarter" idx="16"/>
          </p:nvPr>
        </p:nvSpPr>
        <p:spPr/>
        <p:txBody>
          <a:bodyPr/>
          <a:lstStyle/>
          <a:p>
            <a:fld id="{41056836-7AE5-734C-8448-F3DF545CBDB7}"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Subtitle Image Bullets">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896112" y="1871327"/>
            <a:ext cx="3223401" cy="3646971"/>
          </a:xfrm>
          <a:prstGeom prst="rect">
            <a:avLst/>
          </a:prstGeom>
        </p:spPr>
        <p:txBody>
          <a:bodyPr/>
          <a:lstStyle>
            <a:lvl1pPr marL="0" indent="0">
              <a:buNone/>
              <a:defRPr sz="3200">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0" name="Title 1"/>
          <p:cNvSpPr>
            <a:spLocks noGrp="1"/>
          </p:cNvSpPr>
          <p:nvPr>
            <p:ph type="title"/>
          </p:nvPr>
        </p:nvSpPr>
        <p:spPr>
          <a:xfrm>
            <a:off x="855259" y="319405"/>
            <a:ext cx="7450541" cy="393827"/>
          </a:xfrm>
          <a:prstGeom prst="rect">
            <a:avLst/>
          </a:prstGeom>
        </p:spPr>
        <p:txBody>
          <a:bodyPr lIns="0" tIns="0" rIns="0" bIns="0"/>
          <a:lstStyle>
            <a:lvl1pPr>
              <a:defRPr sz="2800" b="0" i="0">
                <a:latin typeface="+mn-lt"/>
                <a:ea typeface="Calibri" charset="0"/>
                <a:cs typeface="Calibri" charset="0"/>
              </a:defRPr>
            </a:lvl1pPr>
          </a:lstStyle>
          <a:p>
            <a:r>
              <a:rPr lang="en-US" dirty="0"/>
              <a:t>Click to edit Master title style</a:t>
            </a:r>
          </a:p>
        </p:txBody>
      </p:sp>
      <p:sp>
        <p:nvSpPr>
          <p:cNvPr id="11" name="Content Placeholder 2"/>
          <p:cNvSpPr>
            <a:spLocks noGrp="1"/>
          </p:cNvSpPr>
          <p:nvPr>
            <p:ph idx="10"/>
          </p:nvPr>
        </p:nvSpPr>
        <p:spPr>
          <a:xfrm>
            <a:off x="855259" y="749808"/>
            <a:ext cx="7450541" cy="277495"/>
          </a:xfrm>
          <a:prstGeom prst="rect">
            <a:avLst/>
          </a:prstGeom>
        </p:spPr>
        <p:txBody>
          <a:bodyPr lIns="0" tIns="0" rIns="0" bIns="0"/>
          <a:lstStyle>
            <a:lvl1pPr marL="0" indent="0">
              <a:buFontTx/>
              <a:buNone/>
              <a:defRPr sz="1800" b="0" i="0">
                <a:solidFill>
                  <a:srgbClr val="1C74BA"/>
                </a:solidFill>
                <a:latin typeface="+mn-lt"/>
                <a:ea typeface="Calibri Light" charset="0"/>
                <a:cs typeface="Calibri Light"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6" name="Content Placeholder 2"/>
          <p:cNvSpPr>
            <a:spLocks noGrp="1"/>
          </p:cNvSpPr>
          <p:nvPr>
            <p:ph idx="14" hasCustomPrompt="1"/>
          </p:nvPr>
        </p:nvSpPr>
        <p:spPr>
          <a:xfrm>
            <a:off x="4572000" y="1871327"/>
            <a:ext cx="3733800" cy="3678382"/>
          </a:xfrm>
          <a:prstGeom prst="rect">
            <a:avLst/>
          </a:prstGeom>
        </p:spPr>
        <p:txBody>
          <a:bodyPr wrap="square" lIns="0" tIns="0" rIns="0" bIns="0"/>
          <a:lstStyle>
            <a:lvl1pPr marL="285750" marR="0" indent="-285750" algn="l" defTabSz="914400" rtl="0" eaLnBrk="1" fontAlgn="auto" latinLnBrk="0" hangingPunct="1">
              <a:lnSpc>
                <a:spcPct val="90000"/>
              </a:lnSpc>
              <a:spcBef>
                <a:spcPts val="1000"/>
              </a:spcBef>
              <a:spcAft>
                <a:spcPts val="0"/>
              </a:spcAft>
              <a:buClr>
                <a:srgbClr val="177BB7"/>
              </a:buClr>
              <a:buSzPct val="80000"/>
              <a:buFontTx/>
              <a:buBlip>
                <a:blip r:embed="rId2"/>
              </a:buBlip>
              <a:tabLst/>
              <a:defRPr sz="2400" b="0" i="0">
                <a:latin typeface="+mn-lt"/>
                <a:ea typeface="Calibri" charset="0"/>
                <a:cs typeface="Calibri" charset="0"/>
              </a:defRPr>
            </a:lvl1pPr>
            <a:lvl2pPr marL="688975" marR="0" indent="-231775" algn="l" defTabSz="914400" rtl="0" eaLnBrk="1" fontAlgn="auto" latinLnBrk="0" hangingPunct="1">
              <a:lnSpc>
                <a:spcPct val="90000"/>
              </a:lnSpc>
              <a:spcBef>
                <a:spcPts val="500"/>
              </a:spcBef>
              <a:spcAft>
                <a:spcPts val="0"/>
              </a:spcAft>
              <a:buClr>
                <a:srgbClr val="21A2F2"/>
              </a:buClr>
              <a:buSzPct val="75000"/>
              <a:buFontTx/>
              <a:buBlip>
                <a:blip r:embed="rId3"/>
              </a:buBlip>
              <a:tabLst/>
              <a:defRPr sz="2100" b="0" i="0">
                <a:solidFill>
                  <a:schemeClr val="tx1"/>
                </a:solidFill>
                <a:latin typeface="+mn-lt"/>
                <a:ea typeface="Calibri Light" charset="0"/>
                <a:cs typeface="Calibri Light" charset="0"/>
              </a:defRPr>
            </a:lvl2pPr>
            <a:lvl3pPr marL="1144588" marR="0" indent="-228600" algn="l" defTabSz="914400" rtl="0" eaLnBrk="1" fontAlgn="auto" latinLnBrk="0" hangingPunct="1">
              <a:lnSpc>
                <a:spcPct val="90000"/>
              </a:lnSpc>
              <a:spcBef>
                <a:spcPts val="500"/>
              </a:spcBef>
              <a:spcAft>
                <a:spcPts val="0"/>
              </a:spcAft>
              <a:buClr>
                <a:srgbClr val="93C9ED"/>
              </a:buClr>
              <a:buSzPct val="75000"/>
              <a:buFontTx/>
              <a:buBlip>
                <a:blip r:embed="rId4"/>
              </a:buBlip>
              <a:tabLst>
                <a:tab pos="911225" algn="l"/>
              </a:tabLst>
              <a:defRPr sz="1900" b="0" i="0">
                <a:solidFill>
                  <a:schemeClr val="tx1"/>
                </a:solidFill>
                <a:latin typeface="+mn-lt"/>
                <a:ea typeface="Calibri Light" charset="0"/>
                <a:cs typeface="Calibri Light" charset="0"/>
              </a:defRPr>
            </a:lvl3pPr>
          </a:lstStyle>
          <a:p>
            <a:pPr lvl="0"/>
            <a:r>
              <a:rPr lang="en-US" dirty="0"/>
              <a:t>Click to edit text styles</a:t>
            </a:r>
          </a:p>
          <a:p>
            <a:pPr lvl="1"/>
            <a:r>
              <a:rPr lang="en-US" dirty="0"/>
              <a:t>Second level</a:t>
            </a:r>
          </a:p>
          <a:p>
            <a:pPr lvl="2"/>
            <a:r>
              <a:rPr lang="en-US" dirty="0"/>
              <a:t>Third level</a:t>
            </a:r>
          </a:p>
        </p:txBody>
      </p:sp>
      <p:sp>
        <p:nvSpPr>
          <p:cNvPr id="2" name="Slide Number Placeholder 1"/>
          <p:cNvSpPr>
            <a:spLocks noGrp="1"/>
          </p:cNvSpPr>
          <p:nvPr>
            <p:ph type="sldNum" sz="quarter" idx="15"/>
          </p:nvPr>
        </p:nvSpPr>
        <p:spPr/>
        <p:txBody>
          <a:bodyPr/>
          <a:lstStyle/>
          <a:p>
            <a:fld id="{41056836-7AE5-734C-8448-F3DF545CBDB7}" type="slidenum">
              <a:rPr lang="en-US" smtClean="0"/>
              <a:pPr/>
              <a:t>‹#›</a:t>
            </a:fld>
            <a:endParaRPr lang="en-US" dirty="0"/>
          </a:p>
        </p:txBody>
      </p:sp>
    </p:spTree>
    <p:extLst>
      <p:ext uri="{BB962C8B-B14F-4D97-AF65-F5344CB8AC3E}">
        <p14:creationId xmlns:p14="http://schemas.microsoft.com/office/powerpoint/2010/main" val="18303359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theme" Target="../theme/theme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image" Target="../media/image3.jp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image" Target="../media/image11.jpg"/><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TextBox 8"/>
          <p:cNvSpPr txBox="1"/>
          <p:nvPr userDrawn="1"/>
        </p:nvSpPr>
        <p:spPr>
          <a:xfrm>
            <a:off x="184832" y="6442055"/>
            <a:ext cx="4176860" cy="461665"/>
          </a:xfrm>
          <a:prstGeom prst="rect">
            <a:avLst/>
          </a:prstGeom>
          <a:noFill/>
        </p:spPr>
        <p:txBody>
          <a:bodyPr wrap="square" rtlCol="0">
            <a:spAutoFit/>
          </a:bodyPr>
          <a:lstStyle/>
          <a:p>
            <a:pPr fontAlgn="auto">
              <a:spcBef>
                <a:spcPts val="0"/>
              </a:spcBef>
              <a:spcAft>
                <a:spcPts val="0"/>
              </a:spcAft>
              <a:defRPr/>
            </a:pPr>
            <a:r>
              <a:rPr lang="en-US" sz="800" dirty="0">
                <a:solidFill>
                  <a:schemeClr val="bg1">
                    <a:alpha val="85000"/>
                  </a:schemeClr>
                </a:solidFill>
              </a:rPr>
              <a:t>© HelpSystems LLC. All rights reserved.</a:t>
            </a:r>
          </a:p>
          <a:p>
            <a:pPr marL="0" marR="0" indent="0" algn="l" defTabSz="914400" rtl="0" eaLnBrk="1" fontAlgn="auto" latinLnBrk="0" hangingPunct="1">
              <a:lnSpc>
                <a:spcPct val="100000"/>
              </a:lnSpc>
              <a:spcBef>
                <a:spcPts val="0"/>
              </a:spcBef>
              <a:spcAft>
                <a:spcPts val="0"/>
              </a:spcAft>
              <a:buClrTx/>
              <a:buSzTx/>
              <a:buFontTx/>
              <a:buNone/>
              <a:tabLst/>
              <a:defRPr/>
            </a:pPr>
            <a:r>
              <a:rPr lang="en-US" sz="800" dirty="0">
                <a:solidFill>
                  <a:schemeClr val="bg1">
                    <a:alpha val="85000"/>
                  </a:schemeClr>
                </a:solidFill>
              </a:rPr>
              <a:t>All trademarks and registered trademarks are the property of their respective owners.</a:t>
            </a:r>
          </a:p>
          <a:p>
            <a:pPr fontAlgn="auto">
              <a:spcBef>
                <a:spcPts val="0"/>
              </a:spcBef>
              <a:spcAft>
                <a:spcPts val="0"/>
              </a:spcAft>
              <a:defRPr/>
            </a:pPr>
            <a:endParaRPr lang="en-US" sz="800" dirty="0">
              <a:solidFill>
                <a:schemeClr val="bg1">
                  <a:alpha val="85000"/>
                </a:schemeClr>
              </a:solidFill>
            </a:endParaRPr>
          </a:p>
        </p:txBody>
      </p:sp>
    </p:spTree>
    <p:extLst>
      <p:ext uri="{BB962C8B-B14F-4D97-AF65-F5344CB8AC3E}">
        <p14:creationId xmlns:p14="http://schemas.microsoft.com/office/powerpoint/2010/main" val="1114038599"/>
      </p:ext>
    </p:extLst>
  </p:cSld>
  <p:clrMap bg1="lt1" tx1="dk1" bg2="lt2" tx2="dk2" accent1="accent1" accent2="accent2" accent3="accent3" accent4="accent4" accent5="accent5" accent6="accent6" hlink="hlink" folHlink="folHlink"/>
  <p:sldLayoutIdLst>
    <p:sldLayoutId id="2147483712" r:id="rId1"/>
    <p:sldLayoutId id="2147483729" r:id="rId2"/>
    <p:sldLayoutId id="2147483780" r:id="rId3"/>
    <p:sldLayoutId id="2147483781" r:id="rId4"/>
  </p:sldLayoutIdLst>
  <p:hf hdr="0" ftr="0" dt="0"/>
  <p:txStyles>
    <p:titleStyle>
      <a:lvl1pPr algn="r" defTabSz="914400" rtl="0" eaLnBrk="1" latinLnBrk="0" hangingPunct="1">
        <a:lnSpc>
          <a:spcPct val="90000"/>
        </a:lnSpc>
        <a:spcBef>
          <a:spcPct val="0"/>
        </a:spcBef>
        <a:buNone/>
        <a:defRPr sz="3900" kern="1200">
          <a:solidFill>
            <a:srgbClr val="1C74BA"/>
          </a:solidFill>
          <a:latin typeface="+mn-lt"/>
          <a:ea typeface="+mj-ea"/>
          <a:cs typeface="+mj-cs"/>
        </a:defRPr>
      </a:lvl1pPr>
    </p:titleStyle>
    <p:bodyStyle>
      <a:lvl1pPr marL="0" indent="0" algn="r" defTabSz="914400" rtl="0" eaLnBrk="1" latinLnBrk="0" hangingPunct="1">
        <a:lnSpc>
          <a:spcPct val="90000"/>
        </a:lnSpc>
        <a:spcBef>
          <a:spcPts val="1000"/>
        </a:spcBef>
        <a:buFont typeface="Arial"/>
        <a:buNone/>
        <a:defRPr sz="22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540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7" name="Picture 26"/>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6263640"/>
            <a:ext cx="9144000" cy="594360"/>
          </a:xfrm>
          <a:prstGeom prst="rect">
            <a:avLst/>
          </a:prstGeom>
        </p:spPr>
      </p:pic>
      <p:grpSp>
        <p:nvGrpSpPr>
          <p:cNvPr id="2" name="Group 1"/>
          <p:cNvGrpSpPr/>
          <p:nvPr userDrawn="1"/>
        </p:nvGrpSpPr>
        <p:grpSpPr>
          <a:xfrm>
            <a:off x="0" y="330621"/>
            <a:ext cx="636252" cy="627052"/>
            <a:chOff x="0" y="330621"/>
            <a:chExt cx="636252" cy="627052"/>
          </a:xfrm>
        </p:grpSpPr>
        <p:sp>
          <p:nvSpPr>
            <p:cNvPr id="8" name="Rectangle 7"/>
            <p:cNvSpPr/>
            <p:nvPr/>
          </p:nvSpPr>
          <p:spPr>
            <a:xfrm>
              <a:off x="69475" y="330621"/>
              <a:ext cx="442439" cy="627052"/>
            </a:xfrm>
            <a:prstGeom prst="rect">
              <a:avLst/>
            </a:prstGeom>
            <a:solidFill>
              <a:srgbClr val="C4E7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9" name="Rectangle 8"/>
            <p:cNvSpPr/>
            <p:nvPr/>
          </p:nvSpPr>
          <p:spPr>
            <a:xfrm>
              <a:off x="70166" y="330621"/>
              <a:ext cx="347730" cy="627052"/>
            </a:xfrm>
            <a:prstGeom prst="rect">
              <a:avLst/>
            </a:prstGeom>
            <a:solidFill>
              <a:srgbClr val="93C9E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0" name="Rectangle 9"/>
            <p:cNvSpPr/>
            <p:nvPr/>
          </p:nvSpPr>
          <p:spPr>
            <a:xfrm>
              <a:off x="0" y="330621"/>
              <a:ext cx="312126" cy="627052"/>
            </a:xfrm>
            <a:prstGeom prst="rect">
              <a:avLst/>
            </a:prstGeom>
            <a:solidFill>
              <a:srgbClr val="1F8EC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1" name="Rectangle 10"/>
            <p:cNvSpPr/>
            <p:nvPr/>
          </p:nvSpPr>
          <p:spPr>
            <a:xfrm>
              <a:off x="0" y="330621"/>
              <a:ext cx="204423" cy="627052"/>
            </a:xfrm>
            <a:prstGeom prst="rect">
              <a:avLst/>
            </a:prstGeom>
            <a:solidFill>
              <a:srgbClr val="177BB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2" name="Triangle 11"/>
            <p:cNvSpPr/>
            <p:nvPr/>
          </p:nvSpPr>
          <p:spPr>
            <a:xfrm rot="5400000">
              <a:off x="396833" y="570016"/>
              <a:ext cx="328483" cy="150355"/>
            </a:xfrm>
            <a:prstGeom prst="triangle">
              <a:avLst/>
            </a:prstGeom>
            <a:solidFill>
              <a:srgbClr val="C4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TextBox 13"/>
          <p:cNvSpPr txBox="1"/>
          <p:nvPr userDrawn="1"/>
        </p:nvSpPr>
        <p:spPr>
          <a:xfrm>
            <a:off x="457200" y="6606766"/>
            <a:ext cx="3868066" cy="215444"/>
          </a:xfrm>
          <a:prstGeom prst="rect">
            <a:avLst/>
          </a:prstGeom>
          <a:noFill/>
        </p:spPr>
        <p:txBody>
          <a:bodyPr wrap="square" rtlCol="0">
            <a:spAutoFit/>
          </a:bodyPr>
          <a:lstStyle/>
          <a:p>
            <a:pPr>
              <a:defRPr/>
            </a:pPr>
            <a:r>
              <a:rPr lang="en-US" altLang="en-US" sz="800" dirty="0">
                <a:solidFill>
                  <a:schemeClr val="bg1">
                    <a:alpha val="85000"/>
                  </a:schemeClr>
                </a:solidFill>
                <a:latin typeface="Calibri" charset="0"/>
                <a:ea typeface="Calibri" charset="0"/>
                <a:cs typeface="Calibri" charset="0"/>
              </a:rPr>
              <a:t>HelpSystems Corporate Overview. All rights reserved.</a:t>
            </a:r>
          </a:p>
        </p:txBody>
      </p:sp>
      <p:cxnSp>
        <p:nvCxnSpPr>
          <p:cNvPr id="15" name="Straight Connector 14"/>
          <p:cNvCxnSpPr/>
          <p:nvPr userDrawn="1"/>
        </p:nvCxnSpPr>
        <p:spPr>
          <a:xfrm>
            <a:off x="806097" y="1108259"/>
            <a:ext cx="7531807"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6" name="Slide Number Placeholder 25"/>
          <p:cNvSpPr>
            <a:spLocks noGrp="1"/>
          </p:cNvSpPr>
          <p:nvPr>
            <p:ph type="sldNum" sz="quarter" idx="4"/>
          </p:nvPr>
        </p:nvSpPr>
        <p:spPr>
          <a:xfrm>
            <a:off x="76200" y="6560820"/>
            <a:ext cx="381000" cy="312328"/>
          </a:xfrm>
          <a:prstGeom prst="rect">
            <a:avLst/>
          </a:prstGeom>
        </p:spPr>
        <p:txBody>
          <a:bodyPr vert="horz" lIns="91440" tIns="45720" rIns="91440" bIns="45720" rtlCol="0" anchor="ctr"/>
          <a:lstStyle>
            <a:lvl1pPr algn="ctr">
              <a:defRPr sz="900" b="1">
                <a:solidFill>
                  <a:schemeClr val="bg1">
                    <a:alpha val="85000"/>
                  </a:schemeClr>
                </a:solidFill>
                <a:latin typeface="+mn-lt"/>
              </a:defRPr>
            </a:lvl1pPr>
          </a:lstStyle>
          <a:p>
            <a:fld id="{41056836-7AE5-734C-8448-F3DF545CBDB7}" type="slidenum">
              <a:rPr lang="en-US" smtClean="0"/>
              <a:pPr/>
              <a:t>‹#›</a:t>
            </a:fld>
            <a:endParaRPr lang="en-US" dirty="0"/>
          </a:p>
        </p:txBody>
      </p:sp>
    </p:spTree>
    <p:extLst>
      <p:ext uri="{BB962C8B-B14F-4D97-AF65-F5344CB8AC3E}">
        <p14:creationId xmlns:p14="http://schemas.microsoft.com/office/powerpoint/2010/main" val="136607085"/>
      </p:ext>
    </p:extLst>
  </p:cSld>
  <p:clrMap bg1="lt1" tx1="dk1" bg2="lt2" tx2="dk2" accent1="accent1" accent2="accent2" accent3="accent3" accent4="accent4" accent5="accent5" accent6="accent6" hlink="hlink" folHlink="folHlink"/>
  <p:sldLayoutIdLst>
    <p:sldLayoutId id="2147483727" r:id="rId1"/>
    <p:sldLayoutId id="2147483730" r:id="rId2"/>
    <p:sldLayoutId id="2147483719" r:id="rId3"/>
    <p:sldLayoutId id="2147483731" r:id="rId4"/>
    <p:sldLayoutId id="2147483724" r:id="rId5"/>
    <p:sldLayoutId id="2147483732" r:id="rId6"/>
    <p:sldLayoutId id="2147483765" r:id="rId7"/>
    <p:sldLayoutId id="2147483766" r:id="rId8"/>
    <p:sldLayoutId id="2147483752" r:id="rId9"/>
    <p:sldLayoutId id="2147483775" r:id="rId10"/>
    <p:sldLayoutId id="2147483778" r:id="rId11"/>
    <p:sldLayoutId id="2147483777"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TextBox 8"/>
          <p:cNvSpPr txBox="1"/>
          <p:nvPr userDrawn="1"/>
        </p:nvSpPr>
        <p:spPr>
          <a:xfrm>
            <a:off x="5204884" y="6390335"/>
            <a:ext cx="2499931" cy="200055"/>
          </a:xfrm>
          <a:prstGeom prst="rect">
            <a:avLst/>
          </a:prstGeom>
          <a:noFill/>
        </p:spPr>
        <p:txBody>
          <a:bodyPr wrap="square" rtlCol="0">
            <a:spAutoFit/>
          </a:bodyPr>
          <a:lstStyle/>
          <a:p>
            <a:pPr algn="r"/>
            <a:r>
              <a:rPr lang="en-US" sz="700" dirty="0">
                <a:solidFill>
                  <a:schemeClr val="tx1">
                    <a:lumMod val="50000"/>
                    <a:lumOff val="50000"/>
                  </a:schemeClr>
                </a:solidFill>
                <a:latin typeface="Calibri Light" charset="0"/>
                <a:ea typeface="Calibri Light" charset="0"/>
                <a:cs typeface="Calibri Light" charset="0"/>
              </a:rPr>
              <a:t>HelpSystems Corporate Overview. All rights reserved.</a:t>
            </a:r>
          </a:p>
        </p:txBody>
      </p:sp>
    </p:spTree>
    <p:extLst>
      <p:ext uri="{BB962C8B-B14F-4D97-AF65-F5344CB8AC3E}">
        <p14:creationId xmlns:p14="http://schemas.microsoft.com/office/powerpoint/2010/main" val="316084334"/>
      </p:ext>
    </p:extLst>
  </p:cSld>
  <p:clrMap bg1="lt1" tx1="dk1" bg2="lt2" tx2="dk2" accent1="accent1" accent2="accent2" accent3="accent3" accent4="accent4" accent5="accent5" accent6="accent6" hlink="hlink" folHlink="folHlink"/>
  <p:sldLayoutIdLst>
    <p:sldLayoutId id="2147483764"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9399247"/>
      </p:ext>
    </p:extLst>
  </p:cSld>
  <p:clrMap bg1="lt1" tx1="dk1" bg2="lt2" tx2="dk2" accent1="accent1" accent2="accent2" accent3="accent3" accent4="accent4" accent5="accent5" accent6="accent6" hlink="hlink" folHlink="folHlink"/>
  <p:sldLayoutIdLst>
    <p:sldLayoutId id="2147483741"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729DC-76CD-40A5-8FEB-A3AF4BBC43F3}"/>
              </a:ext>
            </a:extLst>
          </p:cNvPr>
          <p:cNvSpPr>
            <a:spLocks noGrp="1"/>
          </p:cNvSpPr>
          <p:nvPr>
            <p:ph type="title"/>
          </p:nvPr>
        </p:nvSpPr>
        <p:spPr>
          <a:xfrm>
            <a:off x="4191000" y="2590800"/>
            <a:ext cx="4534676" cy="1524000"/>
          </a:xfrm>
        </p:spPr>
        <p:txBody>
          <a:bodyPr/>
          <a:lstStyle/>
          <a:p>
            <a:r>
              <a:rPr lang="en-GB" b="1" dirty="0"/>
              <a:t>Software Development Design Principles:</a:t>
            </a:r>
            <a:br>
              <a:rPr lang="en-GB" b="1" dirty="0"/>
            </a:br>
            <a:r>
              <a:rPr lang="en-GB" b="1" dirty="0"/>
              <a:t>DRY; </a:t>
            </a:r>
            <a:r>
              <a:rPr lang="en-US" b="1" dirty="0"/>
              <a:t>KISS</a:t>
            </a:r>
          </a:p>
        </p:txBody>
      </p:sp>
      <p:sp>
        <p:nvSpPr>
          <p:cNvPr id="3" name="Title 1">
            <a:extLst>
              <a:ext uri="{FF2B5EF4-FFF2-40B4-BE49-F238E27FC236}">
                <a16:creationId xmlns:a16="http://schemas.microsoft.com/office/drawing/2014/main" id="{9D6D57F4-3399-4A3E-91D1-F3270471155E}"/>
              </a:ext>
            </a:extLst>
          </p:cNvPr>
          <p:cNvSpPr txBox="1">
            <a:spLocks/>
          </p:cNvSpPr>
          <p:nvPr/>
        </p:nvSpPr>
        <p:spPr>
          <a:xfrm>
            <a:off x="4724400" y="4495800"/>
            <a:ext cx="3924300" cy="1075547"/>
          </a:xfrm>
          <a:prstGeom prst="rect">
            <a:avLst/>
          </a:prstGeom>
        </p:spPr>
        <p:txBody>
          <a:bodyPr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2500" dirty="0">
                <a:solidFill>
                  <a:schemeClr val="tx1"/>
                </a:solidFill>
              </a:rPr>
              <a:t>Anna </a:t>
            </a:r>
            <a:r>
              <a:rPr lang="en-US" sz="2500" dirty="0" err="1">
                <a:solidFill>
                  <a:schemeClr val="tx1"/>
                </a:solidFill>
              </a:rPr>
              <a:t>Hakobyan</a:t>
            </a:r>
            <a:endParaRPr lang="en-US" sz="2500" dirty="0">
              <a:solidFill>
                <a:schemeClr val="tx1"/>
              </a:solidFill>
            </a:endParaRPr>
          </a:p>
        </p:txBody>
      </p:sp>
    </p:spTree>
    <p:extLst>
      <p:ext uri="{BB962C8B-B14F-4D97-AF65-F5344CB8AC3E}">
        <p14:creationId xmlns:p14="http://schemas.microsoft.com/office/powerpoint/2010/main" val="2445374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8244" y="609600"/>
            <a:ext cx="7450541" cy="457200"/>
          </a:xfrm>
        </p:spPr>
        <p:txBody>
          <a:bodyPr/>
          <a:lstStyle/>
          <a:p>
            <a:r>
              <a:rPr lang="en-US" sz="3500" dirty="0">
                <a:solidFill>
                  <a:srgbClr val="1C74BA"/>
                </a:solidFill>
              </a:rPr>
              <a:t>Benefits of KISS </a:t>
            </a:r>
          </a:p>
        </p:txBody>
      </p:sp>
      <p:sp>
        <p:nvSpPr>
          <p:cNvPr id="4" name="Slide Number Placeholder 3"/>
          <p:cNvSpPr>
            <a:spLocks noGrp="1"/>
          </p:cNvSpPr>
          <p:nvPr>
            <p:ph type="sldNum" sz="quarter" idx="12"/>
          </p:nvPr>
        </p:nvSpPr>
        <p:spPr/>
        <p:txBody>
          <a:bodyPr/>
          <a:lstStyle/>
          <a:p>
            <a:fld id="{41056836-7AE5-734C-8448-F3DF545CBDB7}" type="slidenum">
              <a:rPr lang="en-US" smtClean="0"/>
              <a:pPr/>
              <a:t>10</a:t>
            </a:fld>
            <a:endParaRPr lang="en-US" dirty="0"/>
          </a:p>
        </p:txBody>
      </p:sp>
      <p:sp>
        <p:nvSpPr>
          <p:cNvPr id="5" name="TextBox 4">
            <a:extLst>
              <a:ext uri="{FF2B5EF4-FFF2-40B4-BE49-F238E27FC236}">
                <a16:creationId xmlns:a16="http://schemas.microsoft.com/office/drawing/2014/main" id="{77B139FF-862B-4D73-BD59-CE790C3E25CB}"/>
              </a:ext>
            </a:extLst>
          </p:cNvPr>
          <p:cNvSpPr txBox="1"/>
          <p:nvPr/>
        </p:nvSpPr>
        <p:spPr>
          <a:xfrm>
            <a:off x="762000" y="1143000"/>
            <a:ext cx="7620000" cy="1477328"/>
          </a:xfrm>
          <a:prstGeom prst="rect">
            <a:avLst/>
          </a:prstGeom>
          <a:noFill/>
        </p:spPr>
        <p:txBody>
          <a:bodyPr wrap="square">
            <a:spAutoFit/>
          </a:bodyPr>
          <a:lstStyle/>
          <a:p>
            <a:pPr algn="l" fontAlgn="base">
              <a:buFont typeface="+mj-lt"/>
              <a:buAutoNum type="arabicPeriod"/>
            </a:pPr>
            <a:r>
              <a:rPr lang="en-US" b="0" i="0" dirty="0">
                <a:solidFill>
                  <a:srgbClr val="273239"/>
                </a:solidFill>
                <a:effectLst/>
                <a:latin typeface="urw-din"/>
              </a:rPr>
              <a:t> It helps in solving problem quickly.</a:t>
            </a:r>
          </a:p>
          <a:p>
            <a:pPr algn="l" fontAlgn="base">
              <a:buFont typeface="+mj-lt"/>
              <a:buAutoNum type="arabicPeriod"/>
            </a:pPr>
            <a:r>
              <a:rPr lang="en-US" b="0" i="0" dirty="0">
                <a:solidFill>
                  <a:srgbClr val="273239"/>
                </a:solidFill>
                <a:effectLst/>
                <a:latin typeface="urw-din"/>
              </a:rPr>
              <a:t> Since solution is simple, it helps in maintaining code.</a:t>
            </a:r>
          </a:p>
          <a:p>
            <a:pPr algn="l" fontAlgn="base">
              <a:buFont typeface="+mj-lt"/>
              <a:buAutoNum type="arabicPeriod"/>
            </a:pPr>
            <a:r>
              <a:rPr lang="en-US" b="0" i="0" dirty="0">
                <a:solidFill>
                  <a:srgbClr val="273239"/>
                </a:solidFill>
                <a:effectLst/>
                <a:latin typeface="urw-din"/>
              </a:rPr>
              <a:t> It provides flexibility to modify or refactor code.</a:t>
            </a:r>
          </a:p>
          <a:p>
            <a:pPr algn="l" fontAlgn="base">
              <a:buFont typeface="+mj-lt"/>
              <a:buAutoNum type="arabicPeriod"/>
            </a:pPr>
            <a:r>
              <a:rPr lang="en-US" b="0" i="0" dirty="0">
                <a:solidFill>
                  <a:srgbClr val="273239"/>
                </a:solidFill>
                <a:effectLst/>
                <a:latin typeface="urw-din"/>
              </a:rPr>
              <a:t> It provides solution of complex problems in fever lines of code.</a:t>
            </a:r>
          </a:p>
          <a:p>
            <a:pPr algn="l" fontAlgn="base">
              <a:buFont typeface="+mj-lt"/>
              <a:buAutoNum type="arabicPeriod"/>
            </a:pPr>
            <a:r>
              <a:rPr lang="en-US" b="0" i="0" dirty="0">
                <a:solidFill>
                  <a:srgbClr val="273239"/>
                </a:solidFill>
                <a:effectLst/>
                <a:latin typeface="urw-din"/>
              </a:rPr>
              <a:t> At the end it delivers high-quality code.</a:t>
            </a:r>
          </a:p>
        </p:txBody>
      </p:sp>
    </p:spTree>
    <p:extLst>
      <p:ext uri="{BB962C8B-B14F-4D97-AF65-F5344CB8AC3E}">
        <p14:creationId xmlns:p14="http://schemas.microsoft.com/office/powerpoint/2010/main" val="206861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8244" y="609600"/>
            <a:ext cx="7450541" cy="457200"/>
          </a:xfrm>
        </p:spPr>
        <p:txBody>
          <a:bodyPr/>
          <a:lstStyle/>
          <a:p>
            <a:r>
              <a:rPr lang="en-US" sz="3500" dirty="0">
                <a:solidFill>
                  <a:srgbClr val="1C74BA"/>
                </a:solidFill>
              </a:rPr>
              <a:t>KISS: examples</a:t>
            </a:r>
          </a:p>
        </p:txBody>
      </p:sp>
      <p:sp>
        <p:nvSpPr>
          <p:cNvPr id="4" name="Slide Number Placeholder 3"/>
          <p:cNvSpPr>
            <a:spLocks noGrp="1"/>
          </p:cNvSpPr>
          <p:nvPr>
            <p:ph type="sldNum" sz="quarter" idx="12"/>
          </p:nvPr>
        </p:nvSpPr>
        <p:spPr/>
        <p:txBody>
          <a:bodyPr/>
          <a:lstStyle/>
          <a:p>
            <a:fld id="{41056836-7AE5-734C-8448-F3DF545CBDB7}" type="slidenum">
              <a:rPr lang="en-US" smtClean="0"/>
              <a:pPr/>
              <a:t>11</a:t>
            </a:fld>
            <a:endParaRPr lang="en-US" dirty="0"/>
          </a:p>
        </p:txBody>
      </p:sp>
      <p:pic>
        <p:nvPicPr>
          <p:cNvPr id="6" name="Picture 5" descr="Text&#10;&#10;Description automatically generated">
            <a:extLst>
              <a:ext uri="{FF2B5EF4-FFF2-40B4-BE49-F238E27FC236}">
                <a16:creationId xmlns:a16="http://schemas.microsoft.com/office/drawing/2014/main" id="{7DE884B6-F0C4-4185-88B7-5FF495D2D023}"/>
              </a:ext>
            </a:extLst>
          </p:cNvPr>
          <p:cNvPicPr>
            <a:picLocks noChangeAspect="1"/>
          </p:cNvPicPr>
          <p:nvPr/>
        </p:nvPicPr>
        <p:blipFill>
          <a:blip r:embed="rId2"/>
          <a:stretch>
            <a:fillRect/>
          </a:stretch>
        </p:blipFill>
        <p:spPr>
          <a:xfrm>
            <a:off x="828244" y="1219200"/>
            <a:ext cx="7650480" cy="4343400"/>
          </a:xfrm>
          <a:prstGeom prst="rect">
            <a:avLst/>
          </a:prstGeom>
        </p:spPr>
      </p:pic>
    </p:spTree>
    <p:extLst>
      <p:ext uri="{BB962C8B-B14F-4D97-AF65-F5344CB8AC3E}">
        <p14:creationId xmlns:p14="http://schemas.microsoft.com/office/powerpoint/2010/main" val="2658890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8244" y="609600"/>
            <a:ext cx="7450541" cy="457200"/>
          </a:xfrm>
        </p:spPr>
        <p:txBody>
          <a:bodyPr/>
          <a:lstStyle/>
          <a:p>
            <a:r>
              <a:rPr lang="en-US" sz="3500" dirty="0">
                <a:solidFill>
                  <a:srgbClr val="1C74BA"/>
                </a:solidFill>
              </a:rPr>
              <a:t>DRY; KISS </a:t>
            </a:r>
          </a:p>
        </p:txBody>
      </p:sp>
      <p:sp>
        <p:nvSpPr>
          <p:cNvPr id="4" name="Slide Number Placeholder 3"/>
          <p:cNvSpPr>
            <a:spLocks noGrp="1"/>
          </p:cNvSpPr>
          <p:nvPr>
            <p:ph type="sldNum" sz="quarter" idx="12"/>
          </p:nvPr>
        </p:nvSpPr>
        <p:spPr/>
        <p:txBody>
          <a:bodyPr/>
          <a:lstStyle/>
          <a:p>
            <a:fld id="{41056836-7AE5-734C-8448-F3DF545CBDB7}" type="slidenum">
              <a:rPr lang="en-US" smtClean="0"/>
              <a:pPr/>
              <a:t>12</a:t>
            </a:fld>
            <a:endParaRPr lang="en-US" dirty="0"/>
          </a:p>
        </p:txBody>
      </p:sp>
      <p:pic>
        <p:nvPicPr>
          <p:cNvPr id="8" name="Picture 7" descr="A picture containing icon&#10;&#10;Description automatically generated">
            <a:extLst>
              <a:ext uri="{FF2B5EF4-FFF2-40B4-BE49-F238E27FC236}">
                <a16:creationId xmlns:a16="http://schemas.microsoft.com/office/drawing/2014/main" id="{E9527C47-5F1C-4EAE-90F3-B6F5B74B86ED}"/>
              </a:ext>
            </a:extLst>
          </p:cNvPr>
          <p:cNvPicPr>
            <a:picLocks noChangeAspect="1"/>
          </p:cNvPicPr>
          <p:nvPr/>
        </p:nvPicPr>
        <p:blipFill>
          <a:blip r:embed="rId2"/>
          <a:stretch>
            <a:fillRect/>
          </a:stretch>
        </p:blipFill>
        <p:spPr>
          <a:xfrm>
            <a:off x="1562100" y="2057400"/>
            <a:ext cx="6019800" cy="2149928"/>
          </a:xfrm>
          <a:prstGeom prst="rect">
            <a:avLst/>
          </a:prstGeom>
        </p:spPr>
      </p:pic>
    </p:spTree>
    <p:extLst>
      <p:ext uri="{BB962C8B-B14F-4D97-AF65-F5344CB8AC3E}">
        <p14:creationId xmlns:p14="http://schemas.microsoft.com/office/powerpoint/2010/main" val="3928018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8244" y="609600"/>
            <a:ext cx="7450541" cy="457200"/>
          </a:xfrm>
        </p:spPr>
        <p:txBody>
          <a:bodyPr/>
          <a:lstStyle/>
          <a:p>
            <a:r>
              <a:rPr lang="en-US" sz="3500" dirty="0">
                <a:solidFill>
                  <a:srgbClr val="1C74BA"/>
                </a:solidFill>
              </a:rPr>
              <a:t>DRY</a:t>
            </a:r>
          </a:p>
        </p:txBody>
      </p:sp>
      <p:sp>
        <p:nvSpPr>
          <p:cNvPr id="4" name="Slide Number Placeholder 3"/>
          <p:cNvSpPr>
            <a:spLocks noGrp="1"/>
          </p:cNvSpPr>
          <p:nvPr>
            <p:ph type="sldNum" sz="quarter" idx="12"/>
          </p:nvPr>
        </p:nvSpPr>
        <p:spPr/>
        <p:txBody>
          <a:bodyPr/>
          <a:lstStyle/>
          <a:p>
            <a:fld id="{41056836-7AE5-734C-8448-F3DF545CBDB7}" type="slidenum">
              <a:rPr lang="en-US" smtClean="0"/>
              <a:pPr/>
              <a:t>13</a:t>
            </a:fld>
            <a:endParaRPr lang="en-US" dirty="0"/>
          </a:p>
        </p:txBody>
      </p:sp>
      <p:sp>
        <p:nvSpPr>
          <p:cNvPr id="5" name="TextBox 4">
            <a:extLst>
              <a:ext uri="{FF2B5EF4-FFF2-40B4-BE49-F238E27FC236}">
                <a16:creationId xmlns:a16="http://schemas.microsoft.com/office/drawing/2014/main" id="{92346A65-8F8E-46B5-87E9-3A32A68E8BBC}"/>
              </a:ext>
            </a:extLst>
          </p:cNvPr>
          <p:cNvSpPr txBox="1"/>
          <p:nvPr/>
        </p:nvSpPr>
        <p:spPr>
          <a:xfrm>
            <a:off x="2790858" y="2286000"/>
            <a:ext cx="3838541" cy="1569660"/>
          </a:xfrm>
          <a:prstGeom prst="rect">
            <a:avLst/>
          </a:prstGeom>
          <a:noFill/>
        </p:spPr>
        <p:txBody>
          <a:bodyPr wrap="square" rtlCol="0">
            <a:spAutoFit/>
          </a:bodyPr>
          <a:lstStyle/>
          <a:p>
            <a:r>
              <a:rPr lang="en-US" sz="9600" b="1" dirty="0"/>
              <a:t>DEMO</a:t>
            </a:r>
          </a:p>
        </p:txBody>
      </p:sp>
    </p:spTree>
    <p:extLst>
      <p:ext uri="{BB962C8B-B14F-4D97-AF65-F5344CB8AC3E}">
        <p14:creationId xmlns:p14="http://schemas.microsoft.com/office/powerpoint/2010/main" val="9521645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1056836-7AE5-734C-8448-F3DF545CBDB7}" type="slidenum">
              <a:rPr lang="en-US" smtClean="0"/>
              <a:pPr/>
              <a:t>14</a:t>
            </a:fld>
            <a:endParaRPr lang="en-US" dirty="0"/>
          </a:p>
        </p:txBody>
      </p:sp>
      <p:sp>
        <p:nvSpPr>
          <p:cNvPr id="6" name="Title 1">
            <a:extLst>
              <a:ext uri="{FF2B5EF4-FFF2-40B4-BE49-F238E27FC236}">
                <a16:creationId xmlns:a16="http://schemas.microsoft.com/office/drawing/2014/main" id="{DDE40CE6-C981-4559-A48F-CD0AEC077415}"/>
              </a:ext>
            </a:extLst>
          </p:cNvPr>
          <p:cNvSpPr>
            <a:spLocks noGrp="1"/>
          </p:cNvSpPr>
          <p:nvPr>
            <p:ph type="title"/>
          </p:nvPr>
        </p:nvSpPr>
        <p:spPr>
          <a:xfrm>
            <a:off x="838200" y="457200"/>
            <a:ext cx="7450541" cy="594995"/>
          </a:xfrm>
        </p:spPr>
        <p:txBody>
          <a:bodyPr/>
          <a:lstStyle/>
          <a:p>
            <a:pPr algn="ctr"/>
            <a:r>
              <a:rPr lang="en-GB" sz="4500" dirty="0">
                <a:solidFill>
                  <a:srgbClr val="1C74BA"/>
                </a:solidFill>
              </a:rPr>
              <a:t>Useful Links</a:t>
            </a:r>
            <a:endParaRPr lang="en-GB" sz="4500" dirty="0">
              <a:solidFill>
                <a:srgbClr val="1C74BA"/>
              </a:solidFill>
              <a:ea typeface="+mj-ea"/>
              <a:cs typeface="+mj-cs"/>
            </a:endParaRPr>
          </a:p>
        </p:txBody>
      </p:sp>
      <p:sp>
        <p:nvSpPr>
          <p:cNvPr id="7" name="Rectangle 6"/>
          <p:cNvSpPr/>
          <p:nvPr/>
        </p:nvSpPr>
        <p:spPr>
          <a:xfrm>
            <a:off x="788354" y="1976870"/>
            <a:ext cx="7529559" cy="923330"/>
          </a:xfrm>
          <a:prstGeom prst="rect">
            <a:avLst/>
          </a:prstGeom>
        </p:spPr>
        <p:txBody>
          <a:bodyPr wrap="square">
            <a:spAutoFit/>
          </a:bodyPr>
          <a:lstStyle/>
          <a:p>
            <a:r>
              <a:rPr lang="en-US" sz="2000" b="1" dirty="0"/>
              <a:t>2. </a:t>
            </a:r>
            <a:r>
              <a:rPr lang="en-US" sz="2000" b="1" i="0" dirty="0">
                <a:solidFill>
                  <a:srgbClr val="292929"/>
                </a:solidFill>
                <a:effectLst/>
                <a:latin typeface="sohne"/>
              </a:rPr>
              <a:t>Software Design Principles Every Programmer Should Know</a:t>
            </a:r>
          </a:p>
          <a:p>
            <a:r>
              <a:rPr lang="en-US" sz="1600" dirty="0"/>
              <a:t>https://medium.com/@peterlee2068/software-design-principles-every-programmer-should-know-c164a83c6f87</a:t>
            </a:r>
          </a:p>
        </p:txBody>
      </p:sp>
      <p:sp>
        <p:nvSpPr>
          <p:cNvPr id="8" name="Rectangle 7"/>
          <p:cNvSpPr/>
          <p:nvPr/>
        </p:nvSpPr>
        <p:spPr>
          <a:xfrm>
            <a:off x="790575" y="1120914"/>
            <a:ext cx="7515225" cy="646331"/>
          </a:xfrm>
          <a:prstGeom prst="rect">
            <a:avLst/>
          </a:prstGeom>
        </p:spPr>
        <p:txBody>
          <a:bodyPr wrap="square">
            <a:spAutoFit/>
          </a:bodyPr>
          <a:lstStyle/>
          <a:p>
            <a:pPr lvl="0"/>
            <a:r>
              <a:rPr lang="en-US" sz="2000" b="1" dirty="0"/>
              <a:t>1. Object Oriented Design Principles </a:t>
            </a:r>
            <a:r>
              <a:rPr lang="en-GB" sz="1600" dirty="0"/>
              <a:t>https://www.codeproject.com/Articles/567768/Object-Oriented-Design-Principles</a:t>
            </a:r>
            <a:endParaRPr lang="en-US" sz="1600" dirty="0"/>
          </a:p>
        </p:txBody>
      </p:sp>
      <p:sp>
        <p:nvSpPr>
          <p:cNvPr id="9" name="Rectangle 8">
            <a:extLst>
              <a:ext uri="{FF2B5EF4-FFF2-40B4-BE49-F238E27FC236}">
                <a16:creationId xmlns:a16="http://schemas.microsoft.com/office/drawing/2014/main" id="{C8CD8C8B-559D-4303-92BF-273CF0E0F9BB}"/>
              </a:ext>
            </a:extLst>
          </p:cNvPr>
          <p:cNvSpPr/>
          <p:nvPr/>
        </p:nvSpPr>
        <p:spPr>
          <a:xfrm>
            <a:off x="790575" y="3069848"/>
            <a:ext cx="7972426" cy="892552"/>
          </a:xfrm>
          <a:prstGeom prst="rect">
            <a:avLst/>
          </a:prstGeom>
        </p:spPr>
        <p:txBody>
          <a:bodyPr wrap="square">
            <a:spAutoFit/>
          </a:bodyPr>
          <a:lstStyle/>
          <a:p>
            <a:r>
              <a:rPr lang="en-US" sz="2000" b="1" dirty="0"/>
              <a:t>3. Software Design Principles - The Dry (Don't-Repeat-Yourself) Principle</a:t>
            </a:r>
            <a:endParaRPr lang="en-GB" sz="2000" b="1" dirty="0"/>
          </a:p>
          <a:p>
            <a:r>
              <a:rPr lang="en-US" sz="1600" dirty="0"/>
              <a:t>https://devinduct.com/blogpost/57/software-design-principles-the-dry-don-t-repeat-yourself-principle</a:t>
            </a:r>
          </a:p>
        </p:txBody>
      </p:sp>
      <p:sp>
        <p:nvSpPr>
          <p:cNvPr id="16" name="Rectangle 15">
            <a:extLst>
              <a:ext uri="{FF2B5EF4-FFF2-40B4-BE49-F238E27FC236}">
                <a16:creationId xmlns:a16="http://schemas.microsoft.com/office/drawing/2014/main" id="{C74F9FA3-EC8A-4199-8EDD-278B9A60AFB2}"/>
              </a:ext>
            </a:extLst>
          </p:cNvPr>
          <p:cNvSpPr/>
          <p:nvPr/>
        </p:nvSpPr>
        <p:spPr>
          <a:xfrm>
            <a:off x="790574" y="4136648"/>
            <a:ext cx="7972426" cy="646331"/>
          </a:xfrm>
          <a:prstGeom prst="rect">
            <a:avLst/>
          </a:prstGeom>
        </p:spPr>
        <p:txBody>
          <a:bodyPr wrap="square">
            <a:spAutoFit/>
          </a:bodyPr>
          <a:lstStyle/>
          <a:p>
            <a:r>
              <a:rPr lang="en-US" sz="2000" b="1" dirty="0"/>
              <a:t>4. Software Design Principles DRY, KISS, YAGNI</a:t>
            </a:r>
            <a:endParaRPr lang="en-GB" sz="2000" b="1" dirty="0"/>
          </a:p>
          <a:p>
            <a:r>
              <a:rPr lang="en-US" sz="1600" dirty="0"/>
              <a:t>https://www.c-sharpcorner.com/article/software-design-principles-dry-kiss-yagni/</a:t>
            </a:r>
          </a:p>
        </p:txBody>
      </p:sp>
      <p:sp>
        <p:nvSpPr>
          <p:cNvPr id="17" name="Rectangle 16">
            <a:extLst>
              <a:ext uri="{FF2B5EF4-FFF2-40B4-BE49-F238E27FC236}">
                <a16:creationId xmlns:a16="http://schemas.microsoft.com/office/drawing/2014/main" id="{B870AF22-F5F6-4DCE-A899-26F71E649620}"/>
              </a:ext>
            </a:extLst>
          </p:cNvPr>
          <p:cNvSpPr/>
          <p:nvPr/>
        </p:nvSpPr>
        <p:spPr>
          <a:xfrm>
            <a:off x="790574" y="4992469"/>
            <a:ext cx="7972426" cy="646331"/>
          </a:xfrm>
          <a:prstGeom prst="rect">
            <a:avLst/>
          </a:prstGeom>
        </p:spPr>
        <p:txBody>
          <a:bodyPr wrap="square">
            <a:spAutoFit/>
          </a:bodyPr>
          <a:lstStyle/>
          <a:p>
            <a:r>
              <a:rPr lang="en-US" sz="2000" b="1" dirty="0"/>
              <a:t>5. Difference Between Software Design Principles - DRY And KISS</a:t>
            </a:r>
          </a:p>
          <a:p>
            <a:r>
              <a:rPr lang="en-US" sz="1600" dirty="0"/>
              <a:t>https://www.c-sharpcorner.com/article/dont-repeat-yourself-design-principle/</a:t>
            </a:r>
          </a:p>
        </p:txBody>
      </p:sp>
    </p:spTree>
    <p:extLst>
      <p:ext uri="{BB962C8B-B14F-4D97-AF65-F5344CB8AC3E}">
        <p14:creationId xmlns:p14="http://schemas.microsoft.com/office/powerpoint/2010/main" val="14719095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1056836-7AE5-734C-8448-F3DF545CBDB7}" type="slidenum">
              <a:rPr lang="en-US" smtClean="0"/>
              <a:pPr/>
              <a:t>15</a:t>
            </a:fld>
            <a:endParaRPr lang="en-US" dirty="0"/>
          </a:p>
        </p:txBody>
      </p:sp>
      <p:sp>
        <p:nvSpPr>
          <p:cNvPr id="6" name="Title 1">
            <a:extLst>
              <a:ext uri="{FF2B5EF4-FFF2-40B4-BE49-F238E27FC236}">
                <a16:creationId xmlns:a16="http://schemas.microsoft.com/office/drawing/2014/main" id="{DDE40CE6-C981-4559-A48F-CD0AEC077415}"/>
              </a:ext>
            </a:extLst>
          </p:cNvPr>
          <p:cNvSpPr>
            <a:spLocks noGrp="1"/>
          </p:cNvSpPr>
          <p:nvPr>
            <p:ph type="title"/>
          </p:nvPr>
        </p:nvSpPr>
        <p:spPr>
          <a:xfrm>
            <a:off x="838200" y="457200"/>
            <a:ext cx="7450541" cy="594995"/>
          </a:xfrm>
        </p:spPr>
        <p:txBody>
          <a:bodyPr/>
          <a:lstStyle/>
          <a:p>
            <a:pPr algn="ctr"/>
            <a:r>
              <a:rPr lang="en-GB" sz="4500" dirty="0">
                <a:solidFill>
                  <a:srgbClr val="1C74BA"/>
                </a:solidFill>
              </a:rPr>
              <a:t>Useful Links</a:t>
            </a:r>
            <a:endParaRPr lang="en-GB" sz="4500" dirty="0">
              <a:solidFill>
                <a:srgbClr val="1C74BA"/>
              </a:solidFill>
              <a:ea typeface="+mj-ea"/>
              <a:cs typeface="+mj-cs"/>
            </a:endParaRPr>
          </a:p>
        </p:txBody>
      </p:sp>
      <p:sp>
        <p:nvSpPr>
          <p:cNvPr id="18" name="Rectangle 17">
            <a:extLst>
              <a:ext uri="{FF2B5EF4-FFF2-40B4-BE49-F238E27FC236}">
                <a16:creationId xmlns:a16="http://schemas.microsoft.com/office/drawing/2014/main" id="{3688234C-EC30-4A54-8FAB-F43724DDF163}"/>
              </a:ext>
            </a:extLst>
          </p:cNvPr>
          <p:cNvSpPr/>
          <p:nvPr/>
        </p:nvSpPr>
        <p:spPr>
          <a:xfrm>
            <a:off x="790574" y="1143000"/>
            <a:ext cx="7972426" cy="646331"/>
          </a:xfrm>
          <a:prstGeom prst="rect">
            <a:avLst/>
          </a:prstGeom>
        </p:spPr>
        <p:txBody>
          <a:bodyPr wrap="square">
            <a:spAutoFit/>
          </a:bodyPr>
          <a:lstStyle/>
          <a:p>
            <a:r>
              <a:rPr lang="en-US" sz="2000" b="1" dirty="0"/>
              <a:t>6. An Introduction to Software Development Design Principles</a:t>
            </a:r>
          </a:p>
          <a:p>
            <a:r>
              <a:rPr lang="en-US" sz="1600" dirty="0"/>
              <a:t>https://www.geeksforgeeks.org/an-introduction-to-software-development-design-principles/</a:t>
            </a:r>
          </a:p>
        </p:txBody>
      </p:sp>
      <p:sp>
        <p:nvSpPr>
          <p:cNvPr id="19" name="Rectangle 18">
            <a:extLst>
              <a:ext uri="{FF2B5EF4-FFF2-40B4-BE49-F238E27FC236}">
                <a16:creationId xmlns:a16="http://schemas.microsoft.com/office/drawing/2014/main" id="{B3C7929D-5600-4DB5-A56F-0833BAB581FF}"/>
              </a:ext>
            </a:extLst>
          </p:cNvPr>
          <p:cNvSpPr/>
          <p:nvPr/>
        </p:nvSpPr>
        <p:spPr>
          <a:xfrm>
            <a:off x="792336" y="2020669"/>
            <a:ext cx="8199264" cy="646331"/>
          </a:xfrm>
          <a:prstGeom prst="rect">
            <a:avLst/>
          </a:prstGeom>
        </p:spPr>
        <p:txBody>
          <a:bodyPr wrap="square">
            <a:spAutoFit/>
          </a:bodyPr>
          <a:lstStyle/>
          <a:p>
            <a:r>
              <a:rPr lang="en-US" sz="2000" b="1" dirty="0"/>
              <a:t>7. Simplicity in Software Engineering is not Simple!</a:t>
            </a:r>
          </a:p>
          <a:p>
            <a:r>
              <a:rPr lang="en-US" sz="1600" dirty="0"/>
              <a:t>https://tech.kartenmacherei.de/simplicity-in-software-engineering-is-not-simple-979cf098e4b1</a:t>
            </a:r>
          </a:p>
        </p:txBody>
      </p:sp>
      <p:sp>
        <p:nvSpPr>
          <p:cNvPr id="20" name="Rectangle 19">
            <a:extLst>
              <a:ext uri="{FF2B5EF4-FFF2-40B4-BE49-F238E27FC236}">
                <a16:creationId xmlns:a16="http://schemas.microsoft.com/office/drawing/2014/main" id="{F9F42CA1-D6F3-45CB-AE7B-4FE2C692F379}"/>
              </a:ext>
            </a:extLst>
          </p:cNvPr>
          <p:cNvSpPr/>
          <p:nvPr/>
        </p:nvSpPr>
        <p:spPr>
          <a:xfrm>
            <a:off x="792336" y="2895600"/>
            <a:ext cx="8199264" cy="646331"/>
          </a:xfrm>
          <a:prstGeom prst="rect">
            <a:avLst/>
          </a:prstGeom>
        </p:spPr>
        <p:txBody>
          <a:bodyPr wrap="square">
            <a:spAutoFit/>
          </a:bodyPr>
          <a:lstStyle/>
          <a:p>
            <a:r>
              <a:rPr lang="en-US" sz="2000" b="1" dirty="0"/>
              <a:t>8. </a:t>
            </a:r>
            <a:r>
              <a:rPr lang="en-US" sz="2000" b="1" i="0" dirty="0">
                <a:solidFill>
                  <a:srgbClr val="000000"/>
                </a:solidFill>
                <a:effectLst/>
                <a:latin typeface="system-ui"/>
              </a:rPr>
              <a:t>Solid Dry Kiss </a:t>
            </a:r>
            <a:r>
              <a:rPr lang="en-US" sz="2000" b="1" i="0" dirty="0" err="1">
                <a:solidFill>
                  <a:srgbClr val="000000"/>
                </a:solidFill>
                <a:effectLst/>
                <a:latin typeface="system-ui"/>
              </a:rPr>
              <a:t>Yagni</a:t>
            </a:r>
            <a:endParaRPr lang="en-US" sz="2000" b="1" i="0" dirty="0">
              <a:solidFill>
                <a:srgbClr val="000000"/>
              </a:solidFill>
              <a:effectLst/>
              <a:latin typeface="system-ui"/>
            </a:endParaRPr>
          </a:p>
          <a:p>
            <a:r>
              <a:rPr lang="en-US" sz="1600" dirty="0"/>
              <a:t>https://www.mohitkhare.com/blog/solid-dry-kiss-yagni/</a:t>
            </a:r>
          </a:p>
        </p:txBody>
      </p:sp>
    </p:spTree>
    <p:extLst>
      <p:ext uri="{BB962C8B-B14F-4D97-AF65-F5344CB8AC3E}">
        <p14:creationId xmlns:p14="http://schemas.microsoft.com/office/powerpoint/2010/main" val="2521603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8244" y="609600"/>
            <a:ext cx="7450541" cy="457200"/>
          </a:xfrm>
        </p:spPr>
        <p:txBody>
          <a:bodyPr/>
          <a:lstStyle/>
          <a:p>
            <a:r>
              <a:rPr lang="en-US" sz="3500" dirty="0">
                <a:solidFill>
                  <a:srgbClr val="1C74BA"/>
                </a:solidFill>
              </a:rPr>
              <a:t>What are Software Design Principles?</a:t>
            </a:r>
          </a:p>
        </p:txBody>
      </p:sp>
      <p:sp>
        <p:nvSpPr>
          <p:cNvPr id="4" name="Slide Number Placeholder 3"/>
          <p:cNvSpPr>
            <a:spLocks noGrp="1"/>
          </p:cNvSpPr>
          <p:nvPr>
            <p:ph type="sldNum" sz="quarter" idx="12"/>
          </p:nvPr>
        </p:nvSpPr>
        <p:spPr/>
        <p:txBody>
          <a:bodyPr/>
          <a:lstStyle/>
          <a:p>
            <a:fld id="{41056836-7AE5-734C-8448-F3DF545CBDB7}" type="slidenum">
              <a:rPr lang="en-US" smtClean="0"/>
              <a:pPr/>
              <a:t>2</a:t>
            </a:fld>
            <a:endParaRPr lang="en-US" dirty="0"/>
          </a:p>
        </p:txBody>
      </p:sp>
      <p:sp>
        <p:nvSpPr>
          <p:cNvPr id="7" name="TextBox 6">
            <a:extLst>
              <a:ext uri="{FF2B5EF4-FFF2-40B4-BE49-F238E27FC236}">
                <a16:creationId xmlns:a16="http://schemas.microsoft.com/office/drawing/2014/main" id="{99D11440-F7C2-46D7-A866-044870534BC2}"/>
              </a:ext>
            </a:extLst>
          </p:cNvPr>
          <p:cNvSpPr txBox="1"/>
          <p:nvPr/>
        </p:nvSpPr>
        <p:spPr>
          <a:xfrm>
            <a:off x="770887" y="1828800"/>
            <a:ext cx="7638486" cy="892552"/>
          </a:xfrm>
          <a:prstGeom prst="rect">
            <a:avLst/>
          </a:prstGeom>
          <a:noFill/>
        </p:spPr>
        <p:txBody>
          <a:bodyPr wrap="square">
            <a:spAutoFit/>
          </a:bodyPr>
          <a:lstStyle/>
          <a:p>
            <a:pPr algn="ctr"/>
            <a:r>
              <a:rPr lang="en-US" sz="2600" b="1" dirty="0"/>
              <a:t>Software Design Principles are a set of guidelines that helps developers to make a good system design.</a:t>
            </a:r>
          </a:p>
        </p:txBody>
      </p:sp>
      <p:sp>
        <p:nvSpPr>
          <p:cNvPr id="10" name="TextBox 9">
            <a:extLst>
              <a:ext uri="{FF2B5EF4-FFF2-40B4-BE49-F238E27FC236}">
                <a16:creationId xmlns:a16="http://schemas.microsoft.com/office/drawing/2014/main" id="{0CB32A74-8089-431D-A917-A25109E7AE8A}"/>
              </a:ext>
            </a:extLst>
          </p:cNvPr>
          <p:cNvSpPr txBox="1"/>
          <p:nvPr/>
        </p:nvSpPr>
        <p:spPr>
          <a:xfrm>
            <a:off x="828244" y="3581400"/>
            <a:ext cx="7638485" cy="1477328"/>
          </a:xfrm>
          <a:prstGeom prst="rect">
            <a:avLst/>
          </a:prstGeom>
          <a:noFill/>
        </p:spPr>
        <p:txBody>
          <a:bodyPr wrap="square">
            <a:spAutoFit/>
          </a:bodyPr>
          <a:lstStyle/>
          <a:p>
            <a:pPr algn="just"/>
            <a:r>
              <a:rPr lang="en-US" b="1" i="0" dirty="0">
                <a:solidFill>
                  <a:srgbClr val="111111"/>
                </a:solidFill>
                <a:effectLst/>
                <a:latin typeface="Segoe UI" panose="020B0502040204020203" pitchFamily="34" charset="0"/>
              </a:rPr>
              <a:t>Principles</a:t>
            </a:r>
            <a:r>
              <a:rPr lang="en-US" b="0" i="0" dirty="0">
                <a:solidFill>
                  <a:srgbClr val="111111"/>
                </a:solidFill>
                <a:effectLst/>
                <a:latin typeface="Segoe UI" panose="020B0502040204020203" pitchFamily="34" charset="0"/>
              </a:rPr>
              <a:t> tell us, do these and you will achieve this. </a:t>
            </a:r>
            <a:r>
              <a:rPr lang="en-US" b="1" i="1" dirty="0">
                <a:solidFill>
                  <a:srgbClr val="111111"/>
                </a:solidFill>
                <a:effectLst/>
                <a:latin typeface="Segoe UI" panose="020B0502040204020203" pitchFamily="34" charset="0"/>
              </a:rPr>
              <a:t>How you will do it is up to you.</a:t>
            </a:r>
            <a:r>
              <a:rPr lang="en-US" b="0" i="0" dirty="0">
                <a:solidFill>
                  <a:srgbClr val="111111"/>
                </a:solidFill>
                <a:effectLst/>
                <a:latin typeface="Segoe UI" panose="020B0502040204020203" pitchFamily="34" charset="0"/>
              </a:rPr>
              <a:t> Everyone defines some principles in their lives like, "I never lie," or "I never drink alcohol," etc. He/she follow these principles to make his/her life easy, but how will he/she stick to these principles is up to the individual.</a:t>
            </a:r>
          </a:p>
        </p:txBody>
      </p:sp>
    </p:spTree>
    <p:extLst>
      <p:ext uri="{BB962C8B-B14F-4D97-AF65-F5344CB8AC3E}">
        <p14:creationId xmlns:p14="http://schemas.microsoft.com/office/powerpoint/2010/main" val="2733344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8244" y="609600"/>
            <a:ext cx="7450541" cy="457200"/>
          </a:xfrm>
        </p:spPr>
        <p:txBody>
          <a:bodyPr/>
          <a:lstStyle/>
          <a:p>
            <a:r>
              <a:rPr lang="en-US" sz="3500" dirty="0">
                <a:solidFill>
                  <a:srgbClr val="1C74BA"/>
                </a:solidFill>
              </a:rPr>
              <a:t>DRY - Don't Repeat Yourself</a:t>
            </a:r>
          </a:p>
        </p:txBody>
      </p:sp>
      <p:sp>
        <p:nvSpPr>
          <p:cNvPr id="4" name="Slide Number Placeholder 3"/>
          <p:cNvSpPr>
            <a:spLocks noGrp="1"/>
          </p:cNvSpPr>
          <p:nvPr>
            <p:ph type="sldNum" sz="quarter" idx="12"/>
          </p:nvPr>
        </p:nvSpPr>
        <p:spPr/>
        <p:txBody>
          <a:bodyPr/>
          <a:lstStyle/>
          <a:p>
            <a:fld id="{41056836-7AE5-734C-8448-F3DF545CBDB7}" type="slidenum">
              <a:rPr lang="en-US" smtClean="0"/>
              <a:pPr/>
              <a:t>3</a:t>
            </a:fld>
            <a:endParaRPr lang="en-US" dirty="0"/>
          </a:p>
        </p:txBody>
      </p:sp>
      <p:sp>
        <p:nvSpPr>
          <p:cNvPr id="7" name="TextBox 6">
            <a:extLst>
              <a:ext uri="{FF2B5EF4-FFF2-40B4-BE49-F238E27FC236}">
                <a16:creationId xmlns:a16="http://schemas.microsoft.com/office/drawing/2014/main" id="{6ADBA8FD-CE97-49EE-AD86-F6A96C51636F}"/>
              </a:ext>
            </a:extLst>
          </p:cNvPr>
          <p:cNvSpPr txBox="1"/>
          <p:nvPr/>
        </p:nvSpPr>
        <p:spPr>
          <a:xfrm>
            <a:off x="747946" y="2209800"/>
            <a:ext cx="7620001" cy="1200329"/>
          </a:xfrm>
          <a:prstGeom prst="rect">
            <a:avLst/>
          </a:prstGeom>
          <a:noFill/>
        </p:spPr>
        <p:txBody>
          <a:bodyPr wrap="square">
            <a:spAutoFit/>
          </a:bodyPr>
          <a:lstStyle/>
          <a:p>
            <a:pPr algn="ctr"/>
            <a:r>
              <a:rPr lang="en-US" sz="2400" b="1" dirty="0"/>
              <a:t>The DRY principle states that every piece of knowledge must have a single, unambiguous, authoritative representation within a system.</a:t>
            </a:r>
          </a:p>
        </p:txBody>
      </p:sp>
      <p:sp>
        <p:nvSpPr>
          <p:cNvPr id="9" name="TextBox 8">
            <a:extLst>
              <a:ext uri="{FF2B5EF4-FFF2-40B4-BE49-F238E27FC236}">
                <a16:creationId xmlns:a16="http://schemas.microsoft.com/office/drawing/2014/main" id="{2F1E7E0D-B6FA-44DB-8F12-F7F4075FD392}"/>
              </a:ext>
            </a:extLst>
          </p:cNvPr>
          <p:cNvSpPr txBox="1"/>
          <p:nvPr/>
        </p:nvSpPr>
        <p:spPr>
          <a:xfrm>
            <a:off x="747947" y="1161871"/>
            <a:ext cx="7620000" cy="646331"/>
          </a:xfrm>
          <a:prstGeom prst="rect">
            <a:avLst/>
          </a:prstGeom>
          <a:noFill/>
        </p:spPr>
        <p:txBody>
          <a:bodyPr wrap="square">
            <a:spAutoFit/>
          </a:bodyPr>
          <a:lstStyle/>
          <a:p>
            <a:pPr algn="just"/>
            <a:r>
              <a:rPr lang="en-US" b="1" dirty="0">
                <a:solidFill>
                  <a:srgbClr val="111111"/>
                </a:solidFill>
                <a:latin typeface="Segoe UI" panose="020B0502040204020203" pitchFamily="34" charset="0"/>
              </a:rPr>
              <a:t>DRY</a:t>
            </a:r>
            <a:r>
              <a:rPr lang="en-US" dirty="0">
                <a:solidFill>
                  <a:srgbClr val="111111"/>
                </a:solidFill>
                <a:latin typeface="Segoe UI" panose="020B0502040204020203" pitchFamily="34" charset="0"/>
              </a:rPr>
              <a:t> stands for </a:t>
            </a:r>
            <a:r>
              <a:rPr lang="en-US" b="1" dirty="0">
                <a:solidFill>
                  <a:srgbClr val="111111"/>
                </a:solidFill>
                <a:latin typeface="Segoe UI" panose="020B0502040204020203" pitchFamily="34" charset="0"/>
              </a:rPr>
              <a:t>DON’T REPEAT YOURSELF </a:t>
            </a:r>
            <a:r>
              <a:rPr lang="en-US" dirty="0">
                <a:solidFill>
                  <a:srgbClr val="111111"/>
                </a:solidFill>
                <a:latin typeface="Segoe UI" panose="020B0502040204020203" pitchFamily="34" charset="0"/>
              </a:rPr>
              <a:t>and is a basic principle of software development, aimed to reducing repetition of information. </a:t>
            </a:r>
          </a:p>
        </p:txBody>
      </p:sp>
      <p:sp>
        <p:nvSpPr>
          <p:cNvPr id="11" name="TextBox 10">
            <a:extLst>
              <a:ext uri="{FF2B5EF4-FFF2-40B4-BE49-F238E27FC236}">
                <a16:creationId xmlns:a16="http://schemas.microsoft.com/office/drawing/2014/main" id="{F4D1CDFC-7E4B-45C4-A0FC-06C17DFA1DD9}"/>
              </a:ext>
            </a:extLst>
          </p:cNvPr>
          <p:cNvSpPr txBox="1"/>
          <p:nvPr/>
        </p:nvSpPr>
        <p:spPr>
          <a:xfrm>
            <a:off x="804368" y="3886200"/>
            <a:ext cx="7535264" cy="2308324"/>
          </a:xfrm>
          <a:prstGeom prst="rect">
            <a:avLst/>
          </a:prstGeom>
          <a:noFill/>
        </p:spPr>
        <p:txBody>
          <a:bodyPr wrap="square">
            <a:spAutoFit/>
          </a:bodyPr>
          <a:lstStyle/>
          <a:p>
            <a:pPr algn="just" fontAlgn="base"/>
            <a:r>
              <a:rPr lang="en-US" dirty="0">
                <a:solidFill>
                  <a:srgbClr val="111111"/>
                </a:solidFill>
                <a:latin typeface="Segoe UI" panose="020B0502040204020203" pitchFamily="34" charset="0"/>
              </a:rPr>
              <a:t>This doesn't only refer to the code repetition. It is also related to the </a:t>
            </a:r>
            <a:r>
              <a:rPr lang="en-US" b="1" dirty="0">
                <a:solidFill>
                  <a:srgbClr val="111111"/>
                </a:solidFill>
                <a:latin typeface="Segoe UI" panose="020B0502040204020203" pitchFamily="34" charset="0"/>
              </a:rPr>
              <a:t>actual knowledge and context of the code being used</a:t>
            </a:r>
            <a:r>
              <a:rPr lang="en-US" dirty="0">
                <a:solidFill>
                  <a:srgbClr val="111111"/>
                </a:solidFill>
                <a:latin typeface="Segoe UI" panose="020B0502040204020203" pitchFamily="34" charset="0"/>
              </a:rPr>
              <a:t>. For example, we could have a sales product and manufacturing product in our domain.</a:t>
            </a:r>
          </a:p>
          <a:p>
            <a:pPr algn="just" fontAlgn="base"/>
            <a:r>
              <a:rPr lang="en-US" dirty="0">
                <a:solidFill>
                  <a:srgbClr val="111111"/>
                </a:solidFill>
                <a:latin typeface="Segoe UI" panose="020B0502040204020203" pitchFamily="34" charset="0"/>
              </a:rPr>
              <a:t>Both products would have a lot in common and would have the same properties for example. But from the context perspective in the application domain, they represent different things. Leaving them as two separate entities would not be the DRY principal violation.</a:t>
            </a:r>
          </a:p>
        </p:txBody>
      </p:sp>
    </p:spTree>
    <p:extLst>
      <p:ext uri="{BB962C8B-B14F-4D97-AF65-F5344CB8AC3E}">
        <p14:creationId xmlns:p14="http://schemas.microsoft.com/office/powerpoint/2010/main" val="3007098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8244" y="609600"/>
            <a:ext cx="7450541" cy="457200"/>
          </a:xfrm>
        </p:spPr>
        <p:txBody>
          <a:bodyPr/>
          <a:lstStyle/>
          <a:p>
            <a:r>
              <a:rPr lang="en-US" sz="3500" dirty="0">
                <a:solidFill>
                  <a:srgbClr val="1C74BA"/>
                </a:solidFill>
              </a:rPr>
              <a:t>Violations of DRY</a:t>
            </a:r>
          </a:p>
        </p:txBody>
      </p:sp>
      <p:sp>
        <p:nvSpPr>
          <p:cNvPr id="4" name="Slide Number Placeholder 3"/>
          <p:cNvSpPr>
            <a:spLocks noGrp="1"/>
          </p:cNvSpPr>
          <p:nvPr>
            <p:ph type="sldNum" sz="quarter" idx="12"/>
          </p:nvPr>
        </p:nvSpPr>
        <p:spPr/>
        <p:txBody>
          <a:bodyPr/>
          <a:lstStyle/>
          <a:p>
            <a:fld id="{41056836-7AE5-734C-8448-F3DF545CBDB7}" type="slidenum">
              <a:rPr lang="en-US" smtClean="0"/>
              <a:pPr/>
              <a:t>4</a:t>
            </a:fld>
            <a:endParaRPr lang="en-US" dirty="0"/>
          </a:p>
        </p:txBody>
      </p:sp>
      <p:sp>
        <p:nvSpPr>
          <p:cNvPr id="12" name="TextBox 11">
            <a:extLst>
              <a:ext uri="{FF2B5EF4-FFF2-40B4-BE49-F238E27FC236}">
                <a16:creationId xmlns:a16="http://schemas.microsoft.com/office/drawing/2014/main" id="{8B0CA7AC-6AC6-43E2-B739-8710A2488002}"/>
              </a:ext>
            </a:extLst>
          </p:cNvPr>
          <p:cNvSpPr txBox="1"/>
          <p:nvPr/>
        </p:nvSpPr>
        <p:spPr>
          <a:xfrm>
            <a:off x="739068" y="1107582"/>
            <a:ext cx="7642932" cy="1200329"/>
          </a:xfrm>
          <a:prstGeom prst="rect">
            <a:avLst/>
          </a:prstGeom>
          <a:noFill/>
        </p:spPr>
        <p:txBody>
          <a:bodyPr wrap="square">
            <a:spAutoFit/>
          </a:bodyPr>
          <a:lstStyle/>
          <a:p>
            <a:pPr algn="just"/>
            <a:r>
              <a:rPr lang="en-US" b="1" dirty="0"/>
              <a:t>“We enjoy typing” </a:t>
            </a:r>
            <a:r>
              <a:rPr lang="en-US" dirty="0"/>
              <a:t>(or, </a:t>
            </a:r>
            <a:r>
              <a:rPr lang="en-US" b="1" dirty="0"/>
              <a:t>“Wasting everyone’s time."</a:t>
            </a:r>
            <a:r>
              <a:rPr lang="en-US" dirty="0"/>
              <a:t>): "We enjoy typing," means writing the same code or logic again and again. It will be difficult to manage the code and if the logic changes then we have to make changes in all the places where we have written the code, thereby wasting everyone's time.</a:t>
            </a:r>
          </a:p>
        </p:txBody>
      </p:sp>
      <p:sp>
        <p:nvSpPr>
          <p:cNvPr id="13" name="TextBox 12">
            <a:extLst>
              <a:ext uri="{FF2B5EF4-FFF2-40B4-BE49-F238E27FC236}">
                <a16:creationId xmlns:a16="http://schemas.microsoft.com/office/drawing/2014/main" id="{033C45B9-7E3C-4CBC-B983-F92AF62457E0}"/>
              </a:ext>
            </a:extLst>
          </p:cNvPr>
          <p:cNvSpPr txBox="1"/>
          <p:nvPr/>
        </p:nvSpPr>
        <p:spPr>
          <a:xfrm>
            <a:off x="739067" y="3048000"/>
            <a:ext cx="7642931" cy="646331"/>
          </a:xfrm>
          <a:prstGeom prst="rect">
            <a:avLst/>
          </a:prstGeom>
          <a:noFill/>
        </p:spPr>
        <p:txBody>
          <a:bodyPr wrap="square">
            <a:spAutoFit/>
          </a:bodyPr>
          <a:lstStyle/>
          <a:p>
            <a:r>
              <a:rPr lang="en-US" b="0" i="0" dirty="0">
                <a:solidFill>
                  <a:srgbClr val="555555"/>
                </a:solidFill>
                <a:effectLst/>
                <a:latin typeface="Arial" panose="020B0604020202020204" pitchFamily="34" charset="0"/>
              </a:rPr>
              <a:t>DRY is known by other names as well: </a:t>
            </a:r>
            <a:r>
              <a:rPr lang="en-US" b="1" i="1" dirty="0">
                <a:solidFill>
                  <a:srgbClr val="555555"/>
                </a:solidFill>
                <a:effectLst/>
                <a:latin typeface="Arial" panose="020B0604020202020204" pitchFamily="34" charset="0"/>
              </a:rPr>
              <a:t>Once and Only Once</a:t>
            </a:r>
            <a:r>
              <a:rPr lang="en-US" b="0" i="0" dirty="0">
                <a:solidFill>
                  <a:srgbClr val="555555"/>
                </a:solidFill>
                <a:effectLst/>
                <a:latin typeface="Arial" panose="020B0604020202020204" pitchFamily="34" charset="0"/>
              </a:rPr>
              <a:t>, and </a:t>
            </a:r>
            <a:r>
              <a:rPr lang="en-US" b="1" i="1" dirty="0">
                <a:solidFill>
                  <a:srgbClr val="555555"/>
                </a:solidFill>
                <a:effectLst/>
                <a:latin typeface="Arial" panose="020B0604020202020204" pitchFamily="34" charset="0"/>
              </a:rPr>
              <a:t>Duplication is Evil (DIE)</a:t>
            </a:r>
            <a:r>
              <a:rPr lang="en-US" b="0" i="0" dirty="0">
                <a:solidFill>
                  <a:srgbClr val="555555"/>
                </a:solidFill>
                <a:effectLst/>
                <a:latin typeface="Arial" panose="020B0604020202020204" pitchFamily="34" charset="0"/>
              </a:rPr>
              <a:t>.</a:t>
            </a:r>
            <a:endParaRPr lang="en-US" dirty="0"/>
          </a:p>
        </p:txBody>
      </p:sp>
    </p:spTree>
    <p:extLst>
      <p:ext uri="{BB962C8B-B14F-4D97-AF65-F5344CB8AC3E}">
        <p14:creationId xmlns:p14="http://schemas.microsoft.com/office/powerpoint/2010/main" val="1079557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8244" y="609600"/>
            <a:ext cx="7450541" cy="457200"/>
          </a:xfrm>
        </p:spPr>
        <p:txBody>
          <a:bodyPr/>
          <a:lstStyle/>
          <a:p>
            <a:r>
              <a:rPr lang="en-US" sz="3500" dirty="0">
                <a:solidFill>
                  <a:srgbClr val="1C74BA"/>
                </a:solidFill>
              </a:rPr>
              <a:t>How to Achieve DRY</a:t>
            </a:r>
          </a:p>
        </p:txBody>
      </p:sp>
      <p:sp>
        <p:nvSpPr>
          <p:cNvPr id="4" name="Slide Number Placeholder 3"/>
          <p:cNvSpPr>
            <a:spLocks noGrp="1"/>
          </p:cNvSpPr>
          <p:nvPr>
            <p:ph type="sldNum" sz="quarter" idx="12"/>
          </p:nvPr>
        </p:nvSpPr>
        <p:spPr/>
        <p:txBody>
          <a:bodyPr/>
          <a:lstStyle/>
          <a:p>
            <a:fld id="{41056836-7AE5-734C-8448-F3DF545CBDB7}" type="slidenum">
              <a:rPr lang="en-US" smtClean="0"/>
              <a:pPr/>
              <a:t>5</a:t>
            </a:fld>
            <a:endParaRPr lang="en-US" dirty="0"/>
          </a:p>
        </p:txBody>
      </p:sp>
      <p:sp>
        <p:nvSpPr>
          <p:cNvPr id="5" name="TextBox 4">
            <a:extLst>
              <a:ext uri="{FF2B5EF4-FFF2-40B4-BE49-F238E27FC236}">
                <a16:creationId xmlns:a16="http://schemas.microsoft.com/office/drawing/2014/main" id="{30F6115C-89CA-49A4-A4C4-BD95EF393124}"/>
              </a:ext>
            </a:extLst>
          </p:cNvPr>
          <p:cNvSpPr txBox="1"/>
          <p:nvPr/>
        </p:nvSpPr>
        <p:spPr>
          <a:xfrm>
            <a:off x="685800" y="1100493"/>
            <a:ext cx="7696200" cy="1200329"/>
          </a:xfrm>
          <a:prstGeom prst="rect">
            <a:avLst/>
          </a:prstGeom>
          <a:noFill/>
        </p:spPr>
        <p:txBody>
          <a:bodyPr wrap="square">
            <a:spAutoFit/>
          </a:bodyPr>
          <a:lstStyle/>
          <a:p>
            <a:pPr algn="just"/>
            <a:r>
              <a:rPr lang="en-US" dirty="0"/>
              <a:t>To avoid violating the DRY principle, divide your system into pieces. Divide your code and logic into smaller reusable units and use that code by calling it where you want. Don’t write lengthy methods but divide logic and try to use the existing piece in your method.</a:t>
            </a:r>
          </a:p>
        </p:txBody>
      </p:sp>
    </p:spTree>
    <p:extLst>
      <p:ext uri="{BB962C8B-B14F-4D97-AF65-F5344CB8AC3E}">
        <p14:creationId xmlns:p14="http://schemas.microsoft.com/office/powerpoint/2010/main" val="1264098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8244" y="609600"/>
            <a:ext cx="7450541" cy="457200"/>
          </a:xfrm>
        </p:spPr>
        <p:txBody>
          <a:bodyPr/>
          <a:lstStyle/>
          <a:p>
            <a:r>
              <a:rPr lang="en-US" sz="3500" dirty="0">
                <a:solidFill>
                  <a:srgbClr val="1C74BA"/>
                </a:solidFill>
              </a:rPr>
              <a:t>DRY Benefits</a:t>
            </a:r>
          </a:p>
        </p:txBody>
      </p:sp>
      <p:sp>
        <p:nvSpPr>
          <p:cNvPr id="4" name="Slide Number Placeholder 3"/>
          <p:cNvSpPr>
            <a:spLocks noGrp="1"/>
          </p:cNvSpPr>
          <p:nvPr>
            <p:ph type="sldNum" sz="quarter" idx="12"/>
          </p:nvPr>
        </p:nvSpPr>
        <p:spPr/>
        <p:txBody>
          <a:bodyPr/>
          <a:lstStyle/>
          <a:p>
            <a:fld id="{41056836-7AE5-734C-8448-F3DF545CBDB7}" type="slidenum">
              <a:rPr lang="en-US" smtClean="0"/>
              <a:pPr/>
              <a:t>6</a:t>
            </a:fld>
            <a:endParaRPr lang="en-US" dirty="0"/>
          </a:p>
        </p:txBody>
      </p:sp>
      <p:sp>
        <p:nvSpPr>
          <p:cNvPr id="5" name="TextBox 4">
            <a:extLst>
              <a:ext uri="{FF2B5EF4-FFF2-40B4-BE49-F238E27FC236}">
                <a16:creationId xmlns:a16="http://schemas.microsoft.com/office/drawing/2014/main" id="{802F702B-7CCC-4358-8CDF-D07DC29C37E4}"/>
              </a:ext>
            </a:extLst>
          </p:cNvPr>
          <p:cNvSpPr txBox="1"/>
          <p:nvPr/>
        </p:nvSpPr>
        <p:spPr>
          <a:xfrm>
            <a:off x="721312" y="1138432"/>
            <a:ext cx="7620000" cy="1477328"/>
          </a:xfrm>
          <a:prstGeom prst="rect">
            <a:avLst/>
          </a:prstGeom>
          <a:noFill/>
        </p:spPr>
        <p:txBody>
          <a:bodyPr wrap="square">
            <a:spAutoFit/>
          </a:bodyPr>
          <a:lstStyle/>
          <a:p>
            <a:pPr algn="just"/>
            <a:r>
              <a:rPr lang="en-US" dirty="0"/>
              <a:t>Less code is good, it saves time and effort, is easy to maintain, and reduces the chances of bugs.</a:t>
            </a:r>
          </a:p>
          <a:p>
            <a:pPr algn="just"/>
            <a:endParaRPr lang="en-US" dirty="0"/>
          </a:p>
          <a:p>
            <a:pPr algn="just"/>
            <a:r>
              <a:rPr lang="en-US" dirty="0"/>
              <a:t>One good example of the DRY principle is the helper class in enterprise libraries, in which every piece of code is unique in the libraries and helper classes.</a:t>
            </a:r>
          </a:p>
        </p:txBody>
      </p:sp>
      <p:sp>
        <p:nvSpPr>
          <p:cNvPr id="7" name="TextBox 6">
            <a:extLst>
              <a:ext uri="{FF2B5EF4-FFF2-40B4-BE49-F238E27FC236}">
                <a16:creationId xmlns:a16="http://schemas.microsoft.com/office/drawing/2014/main" id="{CAA3F292-7321-4CD6-82AB-CB68391BD1A0}"/>
              </a:ext>
            </a:extLst>
          </p:cNvPr>
          <p:cNvSpPr txBox="1"/>
          <p:nvPr/>
        </p:nvSpPr>
        <p:spPr>
          <a:xfrm>
            <a:off x="828245" y="4114800"/>
            <a:ext cx="7450540" cy="461665"/>
          </a:xfrm>
          <a:prstGeom prst="rect">
            <a:avLst/>
          </a:prstGeom>
          <a:noFill/>
        </p:spPr>
        <p:txBody>
          <a:bodyPr wrap="square">
            <a:spAutoFit/>
          </a:bodyPr>
          <a:lstStyle/>
          <a:p>
            <a:pPr algn="ctr"/>
            <a:r>
              <a:rPr lang="en-US" sz="2400" b="1" i="0" dirty="0">
                <a:solidFill>
                  <a:srgbClr val="212121"/>
                </a:solidFill>
                <a:effectLst/>
                <a:latin typeface="Roboto" panose="02000000000000000000" pitchFamily="2" charset="0"/>
              </a:rPr>
              <a:t>Repetition is the root of all software evil</a:t>
            </a:r>
            <a:endParaRPr lang="en-US" sz="2400" b="0" i="0" dirty="0">
              <a:solidFill>
                <a:srgbClr val="212121"/>
              </a:solidFill>
              <a:effectLst/>
              <a:latin typeface="Roboto" panose="02000000000000000000" pitchFamily="2" charset="0"/>
            </a:endParaRPr>
          </a:p>
        </p:txBody>
      </p:sp>
    </p:spTree>
    <p:extLst>
      <p:ext uri="{BB962C8B-B14F-4D97-AF65-F5344CB8AC3E}">
        <p14:creationId xmlns:p14="http://schemas.microsoft.com/office/powerpoint/2010/main" val="862074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8244" y="609600"/>
            <a:ext cx="7450541" cy="457200"/>
          </a:xfrm>
        </p:spPr>
        <p:txBody>
          <a:bodyPr/>
          <a:lstStyle/>
          <a:p>
            <a:r>
              <a:rPr lang="en-US" sz="3500" dirty="0">
                <a:solidFill>
                  <a:srgbClr val="1C74BA"/>
                </a:solidFill>
              </a:rPr>
              <a:t>KISS - Keep It Simple, Stupid</a:t>
            </a:r>
          </a:p>
        </p:txBody>
      </p:sp>
      <p:sp>
        <p:nvSpPr>
          <p:cNvPr id="4" name="Slide Number Placeholder 3"/>
          <p:cNvSpPr>
            <a:spLocks noGrp="1"/>
          </p:cNvSpPr>
          <p:nvPr>
            <p:ph type="sldNum" sz="quarter" idx="12"/>
          </p:nvPr>
        </p:nvSpPr>
        <p:spPr/>
        <p:txBody>
          <a:bodyPr/>
          <a:lstStyle/>
          <a:p>
            <a:fld id="{41056836-7AE5-734C-8448-F3DF545CBDB7}" type="slidenum">
              <a:rPr lang="en-US" smtClean="0"/>
              <a:pPr/>
              <a:t>7</a:t>
            </a:fld>
            <a:endParaRPr lang="en-US" dirty="0"/>
          </a:p>
        </p:txBody>
      </p:sp>
      <p:sp>
        <p:nvSpPr>
          <p:cNvPr id="5" name="TextBox 4">
            <a:extLst>
              <a:ext uri="{FF2B5EF4-FFF2-40B4-BE49-F238E27FC236}">
                <a16:creationId xmlns:a16="http://schemas.microsoft.com/office/drawing/2014/main" id="{774D72F2-1A21-43A2-82E2-6DDB740750A5}"/>
              </a:ext>
            </a:extLst>
          </p:cNvPr>
          <p:cNvSpPr txBox="1"/>
          <p:nvPr/>
        </p:nvSpPr>
        <p:spPr>
          <a:xfrm>
            <a:off x="802688" y="1127334"/>
            <a:ext cx="7620000" cy="2265364"/>
          </a:xfrm>
          <a:prstGeom prst="rect">
            <a:avLst/>
          </a:prstGeom>
          <a:noFill/>
        </p:spPr>
        <p:txBody>
          <a:bodyPr wrap="square">
            <a:spAutoFit/>
          </a:bodyPr>
          <a:lstStyle/>
          <a:p>
            <a:pPr algn="just" fontAlgn="base"/>
            <a:r>
              <a:rPr lang="en-US" b="0" i="0" dirty="0">
                <a:solidFill>
                  <a:srgbClr val="273239"/>
                </a:solidFill>
                <a:effectLst/>
                <a:latin typeface="urw-din"/>
              </a:rPr>
              <a:t>KISS acronym stands for </a:t>
            </a:r>
            <a:r>
              <a:rPr lang="en-US" b="1" i="0" dirty="0">
                <a:solidFill>
                  <a:srgbClr val="273239"/>
                </a:solidFill>
                <a:effectLst/>
                <a:latin typeface="urw-din"/>
              </a:rPr>
              <a:t>Keep It Simple, Stupid</a:t>
            </a:r>
            <a:r>
              <a:rPr lang="en-US" b="0" i="0" dirty="0">
                <a:solidFill>
                  <a:srgbClr val="273239"/>
                </a:solidFill>
                <a:effectLst/>
                <a:latin typeface="urw-din"/>
              </a:rPr>
              <a:t>. The other famous alternate acronyms are </a:t>
            </a:r>
          </a:p>
          <a:p>
            <a:pPr lvl="1" algn="just" fontAlgn="base">
              <a:lnSpc>
                <a:spcPct val="150000"/>
              </a:lnSpc>
              <a:buFont typeface="Arial" panose="020B0604020202020204" pitchFamily="34" charset="0"/>
              <a:buChar char="•"/>
            </a:pPr>
            <a:r>
              <a:rPr lang="en-US" b="0" i="0" dirty="0">
                <a:solidFill>
                  <a:srgbClr val="273239"/>
                </a:solidFill>
                <a:effectLst/>
                <a:latin typeface="urw-din"/>
              </a:rPr>
              <a:t>Keep it simply stupid.</a:t>
            </a:r>
          </a:p>
          <a:p>
            <a:pPr lvl="1" algn="just" fontAlgn="base">
              <a:lnSpc>
                <a:spcPct val="150000"/>
              </a:lnSpc>
              <a:buFont typeface="Arial" panose="020B0604020202020204" pitchFamily="34" charset="0"/>
              <a:buChar char="•"/>
            </a:pPr>
            <a:r>
              <a:rPr lang="en-US" b="0" i="0" dirty="0">
                <a:solidFill>
                  <a:srgbClr val="273239"/>
                </a:solidFill>
                <a:effectLst/>
                <a:latin typeface="urw-din"/>
              </a:rPr>
              <a:t>Keep it short and simple.</a:t>
            </a:r>
          </a:p>
          <a:p>
            <a:pPr lvl="1" algn="just" fontAlgn="base">
              <a:lnSpc>
                <a:spcPct val="150000"/>
              </a:lnSpc>
              <a:buFont typeface="Arial" panose="020B0604020202020204" pitchFamily="34" charset="0"/>
              <a:buChar char="•"/>
            </a:pPr>
            <a:r>
              <a:rPr lang="en-US" b="0" i="0" dirty="0">
                <a:solidFill>
                  <a:srgbClr val="273239"/>
                </a:solidFill>
                <a:effectLst/>
                <a:latin typeface="urw-din"/>
              </a:rPr>
              <a:t>Keep it simple and straightforward.</a:t>
            </a:r>
          </a:p>
          <a:p>
            <a:pPr lvl="1" algn="just" fontAlgn="base">
              <a:lnSpc>
                <a:spcPct val="150000"/>
              </a:lnSpc>
              <a:buFont typeface="Arial" panose="020B0604020202020204" pitchFamily="34" charset="0"/>
              <a:buChar char="•"/>
            </a:pPr>
            <a:r>
              <a:rPr lang="en-US" b="0" i="0" dirty="0">
                <a:solidFill>
                  <a:srgbClr val="273239"/>
                </a:solidFill>
                <a:effectLst/>
                <a:latin typeface="urw-din"/>
              </a:rPr>
              <a:t>Keep it simple and smart.</a:t>
            </a:r>
          </a:p>
        </p:txBody>
      </p:sp>
    </p:spTree>
    <p:extLst>
      <p:ext uri="{BB962C8B-B14F-4D97-AF65-F5344CB8AC3E}">
        <p14:creationId xmlns:p14="http://schemas.microsoft.com/office/powerpoint/2010/main" val="466978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8244" y="609600"/>
            <a:ext cx="7450541" cy="457200"/>
          </a:xfrm>
        </p:spPr>
        <p:txBody>
          <a:bodyPr/>
          <a:lstStyle/>
          <a:p>
            <a:r>
              <a:rPr lang="en-US" sz="3500" dirty="0">
                <a:solidFill>
                  <a:srgbClr val="1C74BA"/>
                </a:solidFill>
              </a:rPr>
              <a:t>KISS - Keep It Simple, Stupid</a:t>
            </a:r>
          </a:p>
        </p:txBody>
      </p:sp>
      <p:sp>
        <p:nvSpPr>
          <p:cNvPr id="4" name="Slide Number Placeholder 3"/>
          <p:cNvSpPr>
            <a:spLocks noGrp="1"/>
          </p:cNvSpPr>
          <p:nvPr>
            <p:ph type="sldNum" sz="quarter" idx="12"/>
          </p:nvPr>
        </p:nvSpPr>
        <p:spPr/>
        <p:txBody>
          <a:bodyPr/>
          <a:lstStyle/>
          <a:p>
            <a:fld id="{41056836-7AE5-734C-8448-F3DF545CBDB7}" type="slidenum">
              <a:rPr lang="en-US" smtClean="0"/>
              <a:pPr/>
              <a:t>8</a:t>
            </a:fld>
            <a:endParaRPr lang="en-US" dirty="0"/>
          </a:p>
        </p:txBody>
      </p:sp>
      <p:sp>
        <p:nvSpPr>
          <p:cNvPr id="5" name="TextBox 4">
            <a:extLst>
              <a:ext uri="{FF2B5EF4-FFF2-40B4-BE49-F238E27FC236}">
                <a16:creationId xmlns:a16="http://schemas.microsoft.com/office/drawing/2014/main" id="{4A01A79E-B937-4FC2-ACD1-E756143DBAC8}"/>
              </a:ext>
            </a:extLst>
          </p:cNvPr>
          <p:cNvSpPr txBox="1"/>
          <p:nvPr/>
        </p:nvSpPr>
        <p:spPr>
          <a:xfrm>
            <a:off x="762000" y="1066800"/>
            <a:ext cx="7696200" cy="1754326"/>
          </a:xfrm>
          <a:prstGeom prst="rect">
            <a:avLst/>
          </a:prstGeom>
          <a:noFill/>
        </p:spPr>
        <p:txBody>
          <a:bodyPr wrap="square">
            <a:spAutoFit/>
          </a:bodyPr>
          <a:lstStyle/>
          <a:p>
            <a:pPr algn="just"/>
            <a:r>
              <a:rPr lang="en-US" b="0" i="0" dirty="0">
                <a:solidFill>
                  <a:srgbClr val="273239"/>
                </a:solidFill>
                <a:effectLst/>
                <a:latin typeface="urw-din"/>
              </a:rPr>
              <a:t>KISS suggests not to involve complexity in your code and try avoiding it as much as you can. This is because more complex code is written, more difficult it becomes to modify at any later point of time. There is a very well said quote phrased by </a:t>
            </a:r>
            <a:r>
              <a:rPr lang="en-US" b="1" i="0" dirty="0">
                <a:solidFill>
                  <a:srgbClr val="273239"/>
                </a:solidFill>
                <a:effectLst/>
                <a:latin typeface="urw-din"/>
              </a:rPr>
              <a:t>Albert Einstein</a:t>
            </a:r>
            <a:r>
              <a:rPr lang="en-US" b="0" i="0" dirty="0">
                <a:solidFill>
                  <a:srgbClr val="273239"/>
                </a:solidFill>
                <a:effectLst/>
                <a:latin typeface="urw-din"/>
              </a:rPr>
              <a:t>, that will give green light to what has been stated above – </a:t>
            </a:r>
            <a:r>
              <a:rPr lang="en-US" b="1" i="0" dirty="0">
                <a:solidFill>
                  <a:srgbClr val="273239"/>
                </a:solidFill>
                <a:effectLst/>
                <a:latin typeface="urw-din"/>
              </a:rPr>
              <a:t>If you can’t explain it, you don’t understand it well enough</a:t>
            </a:r>
            <a:r>
              <a:rPr lang="en-US" b="0" i="0" dirty="0">
                <a:solidFill>
                  <a:srgbClr val="273239"/>
                </a:solidFill>
                <a:effectLst/>
                <a:latin typeface="urw-din"/>
              </a:rPr>
              <a:t>. Therefore, simplicity should be our key goal in designing software. </a:t>
            </a:r>
            <a:endParaRPr lang="en-US" dirty="0"/>
          </a:p>
        </p:txBody>
      </p:sp>
      <p:pic>
        <p:nvPicPr>
          <p:cNvPr id="7" name="Picture 6" descr="Graphical user interface, text, application, chat or text message&#10;&#10;Description automatically generated">
            <a:extLst>
              <a:ext uri="{FF2B5EF4-FFF2-40B4-BE49-F238E27FC236}">
                <a16:creationId xmlns:a16="http://schemas.microsoft.com/office/drawing/2014/main" id="{6BDB65BE-9764-4744-8429-23737E3781DA}"/>
              </a:ext>
            </a:extLst>
          </p:cNvPr>
          <p:cNvPicPr>
            <a:picLocks noChangeAspect="1"/>
          </p:cNvPicPr>
          <p:nvPr/>
        </p:nvPicPr>
        <p:blipFill>
          <a:blip r:embed="rId2"/>
          <a:stretch>
            <a:fillRect/>
          </a:stretch>
        </p:blipFill>
        <p:spPr>
          <a:xfrm>
            <a:off x="2955620" y="2848499"/>
            <a:ext cx="3308959" cy="3594554"/>
          </a:xfrm>
          <a:prstGeom prst="rect">
            <a:avLst/>
          </a:prstGeom>
        </p:spPr>
      </p:pic>
    </p:spTree>
    <p:extLst>
      <p:ext uri="{BB962C8B-B14F-4D97-AF65-F5344CB8AC3E}">
        <p14:creationId xmlns:p14="http://schemas.microsoft.com/office/powerpoint/2010/main" val="2890502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8244" y="609600"/>
            <a:ext cx="7450541" cy="457200"/>
          </a:xfrm>
        </p:spPr>
        <p:txBody>
          <a:bodyPr/>
          <a:lstStyle/>
          <a:p>
            <a:r>
              <a:rPr lang="en-US" sz="3500" dirty="0">
                <a:solidFill>
                  <a:srgbClr val="1C74BA"/>
                </a:solidFill>
              </a:rPr>
              <a:t>KISS - Keep It Simple, Stupid</a:t>
            </a:r>
          </a:p>
        </p:txBody>
      </p:sp>
      <p:sp>
        <p:nvSpPr>
          <p:cNvPr id="4" name="Slide Number Placeholder 3"/>
          <p:cNvSpPr>
            <a:spLocks noGrp="1"/>
          </p:cNvSpPr>
          <p:nvPr>
            <p:ph type="sldNum" sz="quarter" idx="12"/>
          </p:nvPr>
        </p:nvSpPr>
        <p:spPr/>
        <p:txBody>
          <a:bodyPr/>
          <a:lstStyle/>
          <a:p>
            <a:fld id="{41056836-7AE5-734C-8448-F3DF545CBDB7}" type="slidenum">
              <a:rPr lang="en-US" smtClean="0"/>
              <a:pPr/>
              <a:t>9</a:t>
            </a:fld>
            <a:endParaRPr lang="en-US" dirty="0"/>
          </a:p>
        </p:txBody>
      </p:sp>
      <p:sp>
        <p:nvSpPr>
          <p:cNvPr id="8" name="TextBox 7">
            <a:extLst>
              <a:ext uri="{FF2B5EF4-FFF2-40B4-BE49-F238E27FC236}">
                <a16:creationId xmlns:a16="http://schemas.microsoft.com/office/drawing/2014/main" id="{58172B28-EE74-4703-BC58-BA644944CD0A}"/>
              </a:ext>
            </a:extLst>
          </p:cNvPr>
          <p:cNvSpPr txBox="1"/>
          <p:nvPr/>
        </p:nvSpPr>
        <p:spPr>
          <a:xfrm>
            <a:off x="725028" y="1096872"/>
            <a:ext cx="7656971" cy="2585323"/>
          </a:xfrm>
          <a:prstGeom prst="rect">
            <a:avLst/>
          </a:prstGeom>
          <a:noFill/>
        </p:spPr>
        <p:txBody>
          <a:bodyPr wrap="square">
            <a:spAutoFit/>
          </a:bodyPr>
          <a:lstStyle/>
          <a:p>
            <a:pPr algn="just"/>
            <a:r>
              <a:rPr lang="en-US" dirty="0"/>
              <a:t>The programming language is for humans to understand, computers can only understand 0 1, so keep coding simple and straight, which should be easily understandable by human beings.</a:t>
            </a:r>
          </a:p>
          <a:p>
            <a:pPr algn="just"/>
            <a:endParaRPr lang="en-US" dirty="0"/>
          </a:p>
          <a:p>
            <a:pPr algn="just"/>
            <a:endParaRPr lang="en-US" dirty="0"/>
          </a:p>
          <a:p>
            <a:pPr algn="just"/>
            <a:r>
              <a:rPr lang="en-US" dirty="0"/>
              <a:t>Keep your methods small, </a:t>
            </a:r>
            <a:r>
              <a:rPr lang="en-US" b="1" dirty="0"/>
              <a:t>each method should never be more than 40-50 lines</a:t>
            </a:r>
            <a:r>
              <a:rPr lang="en-US" dirty="0"/>
              <a:t>.</a:t>
            </a:r>
          </a:p>
          <a:p>
            <a:pPr algn="just"/>
            <a:r>
              <a:rPr lang="en-US" b="1" dirty="0"/>
              <a:t>Each method should only solve one small problem</a:t>
            </a:r>
            <a:r>
              <a:rPr lang="en-US" dirty="0"/>
              <a:t>, not many use cases. If you have a lot of conditions in the method, </a:t>
            </a:r>
            <a:r>
              <a:rPr lang="en-US" b="1" dirty="0"/>
              <a:t>break these out into smaller methods</a:t>
            </a:r>
            <a:r>
              <a:rPr lang="en-US" dirty="0"/>
              <a:t>. It will not only be easier to read and maintain but also can find bugs a lot faster.</a:t>
            </a:r>
          </a:p>
        </p:txBody>
      </p:sp>
    </p:spTree>
    <p:extLst>
      <p:ext uri="{BB962C8B-B14F-4D97-AF65-F5344CB8AC3E}">
        <p14:creationId xmlns:p14="http://schemas.microsoft.com/office/powerpoint/2010/main" val="526044369"/>
      </p:ext>
    </p:extLst>
  </p:cSld>
  <p:clrMapOvr>
    <a:masterClrMapping/>
  </p:clrMapOvr>
</p:sld>
</file>

<file path=ppt/theme/theme1.xml><?xml version="1.0" encoding="utf-8"?>
<a:theme xmlns:a="http://schemas.openxmlformats.org/drawingml/2006/main" name="Cover">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0DCE66A6-2C57-7F49-BB40-C4BB5B312D41}" vid="{2CE861C7-9885-654B-99B7-52BC8BDEC0BD}"/>
    </a:ext>
  </a:extLst>
</a:theme>
</file>

<file path=ppt/theme/theme2.xml><?xml version="1.0" encoding="utf-8"?>
<a:theme xmlns:a="http://schemas.openxmlformats.org/drawingml/2006/main" name="Internal">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0DCE66A6-2C57-7F49-BB40-C4BB5B312D41}" vid="{96F2D920-02A3-F946-9DF2-1AB826354486}"/>
    </a:ext>
  </a:extLst>
</a:theme>
</file>

<file path=ppt/theme/theme3.xml><?xml version="1.0" encoding="utf-8"?>
<a:theme xmlns:a="http://schemas.openxmlformats.org/drawingml/2006/main" name="Breaker">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0DCE66A6-2C57-7F49-BB40-C4BB5B312D41}" vid="{6B67CE86-0708-5041-A72D-F3C4D1C3491A}"/>
    </a:ext>
  </a:extLst>
</a:theme>
</file>

<file path=ppt/theme/theme4.xml><?xml version="1.0" encoding="utf-8"?>
<a:theme xmlns:a="http://schemas.openxmlformats.org/drawingml/2006/main" name="Blan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0DCE66A6-2C57-7F49-BB40-C4BB5B312D41}" vid="{B9AC8125-28B5-4C46-A590-9CC89417E832}"/>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 v3</Template>
  <TotalTime>4003</TotalTime>
  <Words>942</Words>
  <Application>Microsoft Office PowerPoint</Application>
  <PresentationFormat>On-screen Show (4:3)</PresentationFormat>
  <Paragraphs>75</Paragraphs>
  <Slides>15</Slides>
  <Notes>0</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15</vt:i4>
      </vt:variant>
    </vt:vector>
  </HeadingPairs>
  <TitlesOfParts>
    <vt:vector size="27" baseType="lpstr">
      <vt:lpstr>Arial</vt:lpstr>
      <vt:lpstr>Calibri</vt:lpstr>
      <vt:lpstr>Calibri Light</vt:lpstr>
      <vt:lpstr>Roboto</vt:lpstr>
      <vt:lpstr>Segoe UI</vt:lpstr>
      <vt:lpstr>sohne</vt:lpstr>
      <vt:lpstr>system-ui</vt:lpstr>
      <vt:lpstr>urw-din</vt:lpstr>
      <vt:lpstr>Cover</vt:lpstr>
      <vt:lpstr>Internal</vt:lpstr>
      <vt:lpstr>Breaker</vt:lpstr>
      <vt:lpstr>Blank</vt:lpstr>
      <vt:lpstr>Software Development Design Principles: DRY; KISS</vt:lpstr>
      <vt:lpstr>What are Software Design Principles?</vt:lpstr>
      <vt:lpstr>DRY - Don't Repeat Yourself</vt:lpstr>
      <vt:lpstr>Violations of DRY</vt:lpstr>
      <vt:lpstr>How to Achieve DRY</vt:lpstr>
      <vt:lpstr>DRY Benefits</vt:lpstr>
      <vt:lpstr>KISS - Keep It Simple, Stupid</vt:lpstr>
      <vt:lpstr>KISS - Keep It Simple, Stupid</vt:lpstr>
      <vt:lpstr>KISS - Keep It Simple, Stupid</vt:lpstr>
      <vt:lpstr>Benefits of KISS </vt:lpstr>
      <vt:lpstr>KISS: examples</vt:lpstr>
      <vt:lpstr>DRY; KISS </vt:lpstr>
      <vt:lpstr>DRY</vt:lpstr>
      <vt:lpstr>Useful Links</vt:lpstr>
      <vt:lpstr>Useful 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HelpSystems Roadmap</dc:title>
  <dc:creator>Mane Lazaryan</dc:creator>
  <cp:lastModifiedBy>Anna Hakobyan</cp:lastModifiedBy>
  <cp:revision>584</cp:revision>
  <dcterms:created xsi:type="dcterms:W3CDTF">2017-05-05T12:43:50Z</dcterms:created>
  <dcterms:modified xsi:type="dcterms:W3CDTF">2021-08-29T22:27:51Z</dcterms:modified>
</cp:coreProperties>
</file>