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7C64AF-58ED-4010-AA84-2A64EFF6E90A}" type="datetimeFigureOut">
              <a:rPr lang="en-US" smtClean="0"/>
              <a:pPr/>
              <a:t>2/20/2024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BC529A-9645-4E76-88F5-B127F6146F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7C64AF-58ED-4010-AA84-2A64EFF6E90A}"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7C64AF-58ED-4010-AA84-2A64EFF6E90A}"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C529A-9645-4E76-88F5-B127F6146F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7C64AF-58ED-4010-AA84-2A64EFF6E90A}"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7C64AF-58ED-4010-AA84-2A64EFF6E90A}"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D7C64AF-58ED-4010-AA84-2A64EFF6E90A}" type="datetimeFigureOut">
              <a:rPr lang="en-US" smtClean="0"/>
              <a:pPr/>
              <a:t>2/20/2024</a:t>
            </a:fld>
            <a:endParaRPr lang="en-US"/>
          </a:p>
        </p:txBody>
      </p:sp>
      <p:sp>
        <p:nvSpPr>
          <p:cNvPr id="8" name="Slide Number Placeholder 7"/>
          <p:cNvSpPr>
            <a:spLocks noGrp="1"/>
          </p:cNvSpPr>
          <p:nvPr>
            <p:ph type="sldNum" sz="quarter" idx="11"/>
          </p:nvPr>
        </p:nvSpPr>
        <p:spPr/>
        <p:txBody>
          <a:bodyPr/>
          <a:lstStyle/>
          <a:p>
            <a:fld id="{CABC529A-9645-4E76-88F5-B127F6146F5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C64AF-58ED-4010-AA84-2A64EFF6E90A}"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7C64AF-58ED-4010-AA84-2A64EFF6E90A}"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ABC529A-9645-4E76-88F5-B127F6146F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D7C64AF-58ED-4010-AA84-2A64EFF6E90A}"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C529A-9645-4E76-88F5-B127F6146F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D7C64AF-58ED-4010-AA84-2A64EFF6E90A}" type="datetimeFigureOut">
              <a:rPr lang="en-US" smtClean="0"/>
              <a:pPr/>
              <a:t>2/20/2024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BC529A-9645-4E76-88F5-B127F6146F5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071678"/>
            <a:ext cx="7143800" cy="3357586"/>
          </a:xfrm>
        </p:spPr>
        <p:txBody>
          <a:bodyPr>
            <a:normAutofit/>
          </a:bodyPr>
          <a:lstStyle/>
          <a:p>
            <a:pPr algn="ctr"/>
            <a:r>
              <a:rPr sz="6600" smtClean="0"/>
              <a:t>E-Commerce</a:t>
            </a:r>
            <a:br>
              <a:rPr sz="6600" smtClean="0"/>
            </a:br>
            <a:r>
              <a:rPr sz="6600" smtClean="0"/>
              <a:t>WEbsite</a:t>
            </a:r>
            <a:br>
              <a:rPr sz="6600" smtClean="0"/>
            </a:b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320"/>
            <a:ext cx="7284938" cy="868664"/>
          </a:xfrm>
        </p:spPr>
        <p:txBody>
          <a:bodyPr>
            <a:normAutofit/>
          </a:bodyPr>
          <a:lstStyle/>
          <a:p>
            <a:r>
              <a:rPr lang="en-IN" sz="3200" b="1" dirty="0" smtClean="0"/>
              <a:t>Sign Up Page</a:t>
            </a:r>
            <a:endParaRPr lang="en-IN" sz="3200" b="1" dirty="0"/>
          </a:p>
        </p:txBody>
      </p:sp>
      <p:pic>
        <p:nvPicPr>
          <p:cNvPr id="3" name="Picture 2" descr="Screenshot (98).png"/>
          <p:cNvPicPr/>
          <p:nvPr/>
        </p:nvPicPr>
        <p:blipFill>
          <a:blip r:embed="rId2"/>
          <a:stretch>
            <a:fillRect/>
          </a:stretch>
        </p:blipFill>
        <p:spPr>
          <a:xfrm>
            <a:off x="1071538" y="1214422"/>
            <a:ext cx="7286676" cy="45720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320"/>
            <a:ext cx="7213500" cy="1143000"/>
          </a:xfrm>
        </p:spPr>
        <p:txBody>
          <a:bodyPr>
            <a:normAutofit/>
          </a:bodyPr>
          <a:lstStyle/>
          <a:p>
            <a:r>
              <a:rPr lang="en-IN" sz="3200" b="1" dirty="0" smtClean="0"/>
              <a:t>Adding New products</a:t>
            </a:r>
            <a:endParaRPr lang="en-IN" sz="3200" b="1" dirty="0"/>
          </a:p>
        </p:txBody>
      </p:sp>
      <p:pic>
        <p:nvPicPr>
          <p:cNvPr id="3" name="Picture 2" descr="Screenshot (98).png"/>
          <p:cNvPicPr/>
          <p:nvPr/>
        </p:nvPicPr>
        <p:blipFill>
          <a:blip r:embed="rId2"/>
          <a:stretch>
            <a:fillRect/>
          </a:stretch>
        </p:blipFill>
        <p:spPr>
          <a:xfrm>
            <a:off x="857224" y="1428736"/>
            <a:ext cx="7429552" cy="43577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320"/>
            <a:ext cx="7356376" cy="797226"/>
          </a:xfrm>
        </p:spPr>
        <p:txBody>
          <a:bodyPr>
            <a:normAutofit/>
          </a:bodyPr>
          <a:lstStyle/>
          <a:p>
            <a:r>
              <a:rPr lang="en-IN" sz="3200" b="1" dirty="0" smtClean="0"/>
              <a:t>Adding  products to the cart</a:t>
            </a:r>
            <a:endParaRPr lang="en-IN" sz="3200" b="1" dirty="0"/>
          </a:p>
        </p:txBody>
      </p:sp>
      <p:pic>
        <p:nvPicPr>
          <p:cNvPr id="3" name="Picture 2" descr="Screenshot (102).png"/>
          <p:cNvPicPr/>
          <p:nvPr/>
        </p:nvPicPr>
        <p:blipFill>
          <a:blip r:embed="rId2"/>
          <a:stretch>
            <a:fillRect/>
          </a:stretch>
        </p:blipFill>
        <p:spPr>
          <a:xfrm>
            <a:off x="1000100" y="1214422"/>
            <a:ext cx="7286676" cy="45005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320"/>
            <a:ext cx="7213500" cy="868664"/>
          </a:xfrm>
        </p:spPr>
        <p:txBody>
          <a:bodyPr>
            <a:normAutofit/>
          </a:bodyPr>
          <a:lstStyle/>
          <a:p>
            <a:r>
              <a:rPr lang="en-IN" sz="3200" b="1" dirty="0" smtClean="0"/>
              <a:t>Payment Page</a:t>
            </a:r>
            <a:endParaRPr lang="en-IN" sz="3200" b="1" dirty="0"/>
          </a:p>
        </p:txBody>
      </p:sp>
      <p:pic>
        <p:nvPicPr>
          <p:cNvPr id="3" name="Picture 2" descr="Screenshot (106).png"/>
          <p:cNvPicPr/>
          <p:nvPr/>
        </p:nvPicPr>
        <p:blipFill>
          <a:blip r:embed="rId2"/>
          <a:stretch>
            <a:fillRect/>
          </a:stretch>
        </p:blipFill>
        <p:spPr>
          <a:xfrm>
            <a:off x="928662" y="1214422"/>
            <a:ext cx="7286676" cy="45720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Reports/ outputs</a:t>
            </a:r>
            <a:br>
              <a:rPr lang="en-US" dirty="0" smtClean="0"/>
            </a:br>
            <a:endParaRPr lang="en-US" dirty="0"/>
          </a:p>
        </p:txBody>
      </p:sp>
      <p:sp>
        <p:nvSpPr>
          <p:cNvPr id="3" name="Content Placeholder 2"/>
          <p:cNvSpPr>
            <a:spLocks noGrp="1"/>
          </p:cNvSpPr>
          <p:nvPr>
            <p:ph idx="1"/>
          </p:nvPr>
        </p:nvSpPr>
        <p:spPr>
          <a:xfrm>
            <a:off x="457200" y="1071546"/>
            <a:ext cx="8115328" cy="5643602"/>
          </a:xfrm>
        </p:spPr>
        <p:txBody>
          <a:bodyPr>
            <a:normAutofit fontScale="92500" lnSpcReduction="10000"/>
          </a:bodyPr>
          <a:lstStyle/>
          <a:p>
            <a:pPr>
              <a:buNone/>
            </a:pPr>
            <a:r>
              <a:rPr lang="en-US" dirty="0" smtClean="0"/>
              <a:t>   The primary objective of the Online E-commerce Website Project is efficient management of clothing details, item categories, shopping carts, customers, and orders. This web application, accessible only to administrators, eliminates manual tasks associated with handling clothing information, item categorization, delivery addresses, and shopping cart operations. It meticulously tracks and records data pertaining to selected items, delivery addresses, and customer orders. By automating these processes, the project streamlines e-commerce operations, enhancing overall efficiency and customer experience.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7467600" cy="1143000"/>
          </a:xfrm>
        </p:spPr>
        <p:txBody>
          <a:bodyPr>
            <a:noAutofit/>
          </a:bodyPr>
          <a:lstStyle/>
          <a:p>
            <a:pPr algn="ctr"/>
            <a:r>
              <a:rPr lang="en-US" sz="5400" dirty="0" smtClean="0"/>
              <a:t>Conclusion</a:t>
            </a:r>
            <a:br>
              <a:rPr lang="en-US" sz="5400" dirty="0" smtClean="0"/>
            </a:br>
            <a:endParaRPr lang="en-US" sz="5400"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In summary, the Online E-commerce Website Project efficiently streamlines online retail administration, handling clothing, categories, shopping carts, customers, and orders. This automation minimizes manual efforts, enhancing the online shopping experience. Accessible only to administrators, it offers a secure platform for digital business growth, marking a substantial step towards optimizing e-commerce operations and meeting evolving needs.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1643050"/>
            <a:ext cx="8413809" cy="2071702"/>
          </a:xfrm>
          <a:prstGeom prst="rect">
            <a:avLst/>
          </a:prstGeom>
          <a:noFill/>
          <a:ln w="9525">
            <a:noFill/>
            <a:miter lim="800000"/>
            <a:headEnd/>
            <a:tailEnd/>
          </a:ln>
          <a:effectLst/>
        </p:spPr>
      </p:pic>
      <p:sp>
        <p:nvSpPr>
          <p:cNvPr id="5" name="TextBox 4"/>
          <p:cNvSpPr txBox="1"/>
          <p:nvPr/>
        </p:nvSpPr>
        <p:spPr>
          <a:xfrm>
            <a:off x="1571604" y="428604"/>
            <a:ext cx="5286412" cy="1015663"/>
          </a:xfrm>
          <a:prstGeom prst="rect">
            <a:avLst/>
          </a:prstGeom>
          <a:noFill/>
        </p:spPr>
        <p:txBody>
          <a:bodyPr wrap="square" rtlCol="0">
            <a:spAutoFit/>
          </a:bodyPr>
          <a:lstStyle/>
          <a:p>
            <a:pPr algn="ctr"/>
            <a:r>
              <a:rPr lang="en-IN" sz="6000" dirty="0" smtClean="0"/>
              <a:t>Gantt Chart</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85794"/>
            <a:ext cx="7358114" cy="4929222"/>
          </a:xfrm>
        </p:spPr>
        <p:txBody>
          <a:bodyPr>
            <a:normAutofit fontScale="90000"/>
          </a:bodyPr>
          <a:lstStyle/>
          <a:p>
            <a:pPr algn="r"/>
            <a:r>
              <a:rPr lang="en-US" sz="3600" u="sng" dirty="0" smtClean="0"/>
              <a:t/>
            </a:r>
            <a:br>
              <a:rPr lang="en-US" sz="3600" u="sng" dirty="0" smtClean="0"/>
            </a:br>
            <a:r>
              <a:rPr lang="en-US" sz="3600" u="sng" dirty="0" smtClean="0"/>
              <a:t/>
            </a:r>
            <a:br>
              <a:rPr lang="en-US" sz="3600" u="sng" dirty="0" smtClean="0"/>
            </a:br>
            <a:r>
              <a:rPr lang="en-US" sz="3600" u="sng" dirty="0" smtClean="0"/>
              <a:t>Team </a:t>
            </a:r>
            <a:r>
              <a:rPr lang="en-US" sz="3600" u="sng" dirty="0" smtClean="0"/>
              <a:t>Members </a:t>
            </a:r>
            <a:r>
              <a:rPr lang="en-US" sz="3600" dirty="0" smtClean="0"/>
              <a:t>: </a:t>
            </a:r>
            <a:r>
              <a:rPr lang="en-US" sz="3600" dirty="0" smtClean="0"/>
              <a:t>           </a:t>
            </a:r>
            <a:r>
              <a:rPr lang="en-US" sz="3600" dirty="0" err="1" smtClean="0"/>
              <a:t>Vikul</a:t>
            </a:r>
            <a:r>
              <a:rPr lang="en-US" sz="3600" dirty="0" smtClean="0"/>
              <a:t> </a:t>
            </a:r>
            <a:r>
              <a:rPr lang="en-US" sz="3600" dirty="0" err="1" smtClean="0"/>
              <a:t>Dhiman</a:t>
            </a:r>
            <a:r>
              <a:rPr lang="en-US" sz="3600" dirty="0" smtClean="0"/>
              <a:t/>
            </a:r>
            <a:br>
              <a:rPr lang="en-US" sz="3600" dirty="0" smtClean="0"/>
            </a:br>
            <a:r>
              <a:rPr lang="en-US" sz="3600" dirty="0" smtClean="0"/>
              <a:t>                              (2200290140178)</a:t>
            </a:r>
            <a:r>
              <a:rPr lang="en-US" sz="3600" dirty="0" smtClean="0"/>
              <a:t>			</a:t>
            </a:r>
            <a:r>
              <a:rPr lang="en-US" sz="3600" dirty="0" smtClean="0"/>
              <a:t>            </a:t>
            </a:r>
            <a:r>
              <a:rPr lang="en-US" sz="3600" dirty="0" err="1" smtClean="0"/>
              <a:t>Vipin</a:t>
            </a:r>
            <a:r>
              <a:rPr lang="en-US" sz="3600" dirty="0" smtClean="0"/>
              <a:t> </a:t>
            </a:r>
            <a:r>
              <a:rPr lang="en-US" sz="3600" dirty="0" smtClean="0"/>
              <a:t>Sharma </a:t>
            </a:r>
            <a:r>
              <a:rPr lang="en-US" dirty="0" smtClean="0"/>
              <a:t/>
            </a:r>
            <a:br>
              <a:rPr lang="en-US" dirty="0" smtClean="0"/>
            </a:br>
            <a:r>
              <a:rPr lang="en-US" sz="4800" dirty="0" smtClean="0"/>
              <a:t> </a:t>
            </a:r>
            <a:r>
              <a:rPr lang="en-US" sz="4800" dirty="0" smtClean="0"/>
              <a:t>                     </a:t>
            </a:r>
            <a:r>
              <a:rPr lang="en-US" sz="3600" dirty="0" smtClean="0"/>
              <a:t>(</a:t>
            </a:r>
            <a:r>
              <a:rPr lang="en-US" sz="3600" dirty="0" smtClean="0"/>
              <a:t>2200290140179) </a:t>
            </a:r>
            <a:r>
              <a:rPr lang="en-US" dirty="0" smtClean="0"/>
              <a:t/>
            </a:r>
            <a:br>
              <a:rPr lang="en-US" dirty="0" smtClean="0"/>
            </a:br>
            <a:r>
              <a:rPr lang="en-US" dirty="0" smtClean="0"/>
              <a:t/>
            </a:r>
            <a:br>
              <a:rPr lang="en-US" dirty="0" smtClean="0"/>
            </a:br>
            <a:r>
              <a:rPr lang="en-US" sz="3600" dirty="0" smtClean="0"/>
              <a:t/>
            </a:r>
            <a:br>
              <a:rPr lang="en-US" sz="36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1143000"/>
          </a:xfrm>
        </p:spPr>
        <p:txBody>
          <a:bodyPr>
            <a:normAutofit fontScale="90000"/>
          </a:bodyPr>
          <a:lstStyle/>
          <a:p>
            <a:pPr algn="ctr"/>
            <a:r>
              <a:rPr lang="en-US" sz="6000"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428596" y="2143116"/>
            <a:ext cx="8329642" cy="5615014"/>
          </a:xfrm>
        </p:spPr>
        <p:txBody>
          <a:bodyPr/>
          <a:lstStyle/>
          <a:p>
            <a:pPr>
              <a:buNone/>
            </a:pPr>
            <a:r>
              <a:rPr lang="en-US" dirty="0" smtClean="0"/>
              <a:t>   The "Online E-commerce Website" has been developed to override the problems prevailing in the practicing manual system. This website is supported to eliminate and in some cases reduce the hardships faced by this existing system.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14356"/>
            <a:ext cx="7929618" cy="5429288"/>
          </a:xfrm>
        </p:spPr>
        <p:txBody>
          <a:bodyPr>
            <a:normAutofit lnSpcReduction="10000"/>
          </a:bodyPr>
          <a:lstStyle/>
          <a:p>
            <a:pPr>
              <a:buNone/>
            </a:pPr>
            <a:r>
              <a:rPr lang="en-US" dirty="0" smtClean="0"/>
              <a:t>    The application is reduced as much as possible to avoid errors while entering the data. It also provides error message while entering invalid data. No formal knowledge is needed for the user to use this system. Thus by this all it proves it is user-friendly. Online E-commerce Website, as described above, can lead to error free, secure, reliable and fast management system. It can assist the user to concentrate on their other activities rather to concentrate on the record keeping.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7467600" cy="1143000"/>
          </a:xfrm>
        </p:spPr>
        <p:txBody>
          <a:bodyPr>
            <a:normAutofit fontScale="90000"/>
          </a:bodyPr>
          <a:lstStyle/>
          <a:p>
            <a:r>
              <a:rPr lang="en-US" dirty="0" smtClean="0"/>
              <a:t>Technologies / Software Requirements</a:t>
            </a:r>
            <a:br>
              <a:rPr lang="en-US" dirty="0" smtClean="0"/>
            </a:br>
            <a:endParaRPr lang="en-US" dirty="0"/>
          </a:p>
        </p:txBody>
      </p:sp>
      <p:sp>
        <p:nvSpPr>
          <p:cNvPr id="3" name="Content Placeholder 2"/>
          <p:cNvSpPr>
            <a:spLocks noGrp="1"/>
          </p:cNvSpPr>
          <p:nvPr>
            <p:ph idx="1"/>
          </p:nvPr>
        </p:nvSpPr>
        <p:spPr>
          <a:xfrm>
            <a:off x="428596" y="1928802"/>
            <a:ext cx="7467600" cy="4525963"/>
          </a:xfrm>
        </p:spPr>
        <p:txBody>
          <a:bodyPr/>
          <a:lstStyle/>
          <a:p>
            <a:r>
              <a:rPr lang="en-US" dirty="0" smtClean="0"/>
              <a:t>Html &amp; </a:t>
            </a:r>
            <a:r>
              <a:rPr lang="en-US" dirty="0" err="1" smtClean="0"/>
              <a:t>css</a:t>
            </a:r>
            <a:endParaRPr lang="en-US" dirty="0" smtClean="0"/>
          </a:p>
          <a:p>
            <a:r>
              <a:rPr lang="en-US" dirty="0" err="1" smtClean="0"/>
              <a:t>Javascript</a:t>
            </a:r>
            <a:endParaRPr lang="en-US" dirty="0" smtClean="0"/>
          </a:p>
          <a:p>
            <a:r>
              <a:rPr lang="en-US" dirty="0" err="1" smtClean="0"/>
              <a:t>mysql</a:t>
            </a:r>
            <a:endParaRPr lang="en-US" dirty="0" smtClean="0"/>
          </a:p>
          <a:p>
            <a:r>
              <a:rPr lang="en-US" dirty="0" smtClean="0"/>
              <a:t>react </a:t>
            </a:r>
            <a:r>
              <a:rPr lang="en-US" dirty="0" err="1" smtClean="0"/>
              <a:t>js</a:t>
            </a:r>
            <a:endParaRPr lang="en-US" dirty="0" smtClean="0"/>
          </a:p>
          <a:p>
            <a:r>
              <a:rPr lang="en-US" dirty="0" err="1" smtClean="0"/>
              <a:t>ide</a:t>
            </a:r>
            <a:r>
              <a:rPr lang="en-US" dirty="0" smtClean="0"/>
              <a:t> (</a:t>
            </a:r>
            <a:r>
              <a:rPr lang="en-US" dirty="0" err="1" smtClean="0"/>
              <a:t>vs</a:t>
            </a:r>
            <a:r>
              <a:rPr lang="en-US" dirty="0" smtClean="0"/>
              <a:t> code)</a:t>
            </a:r>
          </a:p>
          <a:p>
            <a:r>
              <a:rPr lang="en-US" dirty="0" smtClean="0"/>
              <a:t>64-bit </a:t>
            </a:r>
            <a:r>
              <a:rPr lang="en-US" dirty="0" err="1" smtClean="0"/>
              <a:t>os</a:t>
            </a:r>
            <a:endParaRPr lang="en-US" dirty="0" smtClean="0"/>
          </a:p>
          <a:p>
            <a:r>
              <a:rPr lang="en-US" dirty="0" smtClean="0"/>
              <a:t>internet connection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1143000"/>
          </a:xfrm>
        </p:spPr>
        <p:txBody>
          <a:bodyPr>
            <a:noAutofit/>
          </a:bodyPr>
          <a:lstStyle/>
          <a:p>
            <a:pPr algn="ctr"/>
            <a:r>
              <a:rPr lang="en-US" sz="4800" dirty="0" smtClean="0"/>
              <a:t>Modules Description</a:t>
            </a:r>
            <a:br>
              <a:rPr lang="en-US" sz="4800" dirty="0" smtClean="0"/>
            </a:br>
            <a:endParaRPr lang="en-US" sz="4800" dirty="0"/>
          </a:p>
        </p:txBody>
      </p:sp>
      <p:sp>
        <p:nvSpPr>
          <p:cNvPr id="3" name="Content Placeholder 2"/>
          <p:cNvSpPr>
            <a:spLocks noGrp="1"/>
          </p:cNvSpPr>
          <p:nvPr>
            <p:ph idx="1"/>
          </p:nvPr>
        </p:nvSpPr>
        <p:spPr/>
        <p:txBody>
          <a:bodyPr/>
          <a:lstStyle/>
          <a:p>
            <a:pPr>
              <a:buNone/>
            </a:pPr>
            <a:r>
              <a:rPr lang="en-US" dirty="0" smtClean="0"/>
              <a:t>• Management Module: Used for managing the Food, Clothes etc. details.</a:t>
            </a:r>
          </a:p>
          <a:p>
            <a:pPr>
              <a:buNone/>
            </a:pPr>
            <a:r>
              <a:rPr lang="en-US" dirty="0" smtClean="0"/>
              <a:t>• Order Module: Used for managing the details of Order.</a:t>
            </a:r>
          </a:p>
          <a:p>
            <a:pPr>
              <a:buNone/>
            </a:pPr>
            <a:r>
              <a:rPr lang="en-US" dirty="0" smtClean="0"/>
              <a:t>• Delivery Address Module: Used for managing the details of Delivery Address.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571480"/>
            <a:ext cx="7858180" cy="5643602"/>
          </a:xfrm>
        </p:spPr>
        <p:txBody>
          <a:bodyPr>
            <a:normAutofit/>
          </a:bodyPr>
          <a:lstStyle/>
          <a:p>
            <a:pPr>
              <a:buNone/>
            </a:pPr>
            <a:r>
              <a:rPr lang="en-US" dirty="0" smtClean="0"/>
              <a:t>• Item Category Management Module: Used for managing the information and details of the Item Category.</a:t>
            </a:r>
          </a:p>
          <a:p>
            <a:pPr>
              <a:buNone/>
            </a:pPr>
            <a:r>
              <a:rPr lang="en-US" dirty="0" smtClean="0"/>
              <a:t>• Shopping Cart Module: Used for managing the Shopping Cart details • Customer Module: Used for managing the Customer information </a:t>
            </a:r>
          </a:p>
          <a:p>
            <a:pPr>
              <a:buNone/>
            </a:pPr>
            <a:r>
              <a:rPr lang="en-US" dirty="0" smtClean="0"/>
              <a:t>• Login Module: Used for managing the login details </a:t>
            </a:r>
          </a:p>
          <a:p>
            <a:pPr>
              <a:buNone/>
            </a:pPr>
            <a:r>
              <a:rPr lang="en-US" dirty="0" smtClean="0"/>
              <a:t>• Users Module: Used for managing the users of the system.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2).png"/>
          <p:cNvPicPr/>
          <p:nvPr/>
        </p:nvPicPr>
        <p:blipFill>
          <a:blip r:embed="rId2"/>
          <a:stretch>
            <a:fillRect/>
          </a:stretch>
        </p:blipFill>
        <p:spPr>
          <a:xfrm>
            <a:off x="857224" y="1214422"/>
            <a:ext cx="7358114" cy="4572032"/>
          </a:xfrm>
          <a:prstGeom prst="rect">
            <a:avLst/>
          </a:prstGeom>
        </p:spPr>
      </p:pic>
      <p:sp>
        <p:nvSpPr>
          <p:cNvPr id="3" name="TextBox 2"/>
          <p:cNvSpPr txBox="1"/>
          <p:nvPr/>
        </p:nvSpPr>
        <p:spPr>
          <a:xfrm>
            <a:off x="714348" y="428604"/>
            <a:ext cx="5715040" cy="584775"/>
          </a:xfrm>
          <a:prstGeom prst="rect">
            <a:avLst/>
          </a:prstGeom>
          <a:noFill/>
        </p:spPr>
        <p:txBody>
          <a:bodyPr wrap="square" rtlCol="0">
            <a:spAutoFit/>
          </a:bodyPr>
          <a:lstStyle/>
          <a:p>
            <a:r>
              <a:rPr lang="en-IN" sz="3200" b="1" dirty="0" smtClean="0">
                <a:latin typeface="+mj-lt"/>
              </a:rPr>
              <a:t>Homepage</a:t>
            </a:r>
            <a:endParaRPr lang="en-IN" sz="3200" b="1"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470648" cy="868664"/>
          </a:xfrm>
        </p:spPr>
        <p:txBody>
          <a:bodyPr>
            <a:normAutofit/>
          </a:bodyPr>
          <a:lstStyle/>
          <a:p>
            <a:r>
              <a:rPr lang="en-IN" sz="3200" b="1" dirty="0" smtClean="0"/>
              <a:t>Login page</a:t>
            </a:r>
            <a:endParaRPr lang="en-IN" sz="3200" b="1" dirty="0"/>
          </a:p>
        </p:txBody>
      </p:sp>
      <p:pic>
        <p:nvPicPr>
          <p:cNvPr id="3" name="Picture 2" descr="Screenshot (94).png"/>
          <p:cNvPicPr/>
          <p:nvPr/>
        </p:nvPicPr>
        <p:blipFill>
          <a:blip r:embed="rId2"/>
          <a:stretch>
            <a:fillRect/>
          </a:stretch>
        </p:blipFill>
        <p:spPr>
          <a:xfrm>
            <a:off x="928662" y="1285860"/>
            <a:ext cx="7429552" cy="4357717"/>
          </a:xfrm>
          <a:prstGeom prst="rect">
            <a:avLst/>
          </a:prstGeo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TotalTime>
  <Words>442</Words>
  <Application>Microsoft Office PowerPoint</Application>
  <PresentationFormat>On-screen Show (4:3)</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E-Commerce WEbsite </vt:lpstr>
      <vt:lpstr>  Team Members :            Vikul Dhiman                               (2200290140178)               Vipin Sharma                        (2200290140179)      </vt:lpstr>
      <vt:lpstr>Introduction </vt:lpstr>
      <vt:lpstr>Slide 4</vt:lpstr>
      <vt:lpstr>Technologies / Software Requirements </vt:lpstr>
      <vt:lpstr>Modules Description </vt:lpstr>
      <vt:lpstr>Slide 7</vt:lpstr>
      <vt:lpstr>Slide 8</vt:lpstr>
      <vt:lpstr>Login page</vt:lpstr>
      <vt:lpstr>Sign Up Page</vt:lpstr>
      <vt:lpstr>Adding New products</vt:lpstr>
      <vt:lpstr>Adding  products to the cart</vt:lpstr>
      <vt:lpstr>Payment Page</vt:lpstr>
      <vt:lpstr>Reports/ outputs </vt:lpstr>
      <vt:lpstr>Conclusion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Windows User</dc:creator>
  <cp:lastModifiedBy>Manish Sharma</cp:lastModifiedBy>
  <cp:revision>8</cp:revision>
  <dcterms:created xsi:type="dcterms:W3CDTF">2023-09-25T09:19:04Z</dcterms:created>
  <dcterms:modified xsi:type="dcterms:W3CDTF">2024-02-20T13:15:49Z</dcterms:modified>
</cp:coreProperties>
</file>